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3" r:id="rId5"/>
    <p:sldMasterId id="2147484303" r:id="rId6"/>
    <p:sldMasterId id="2147484321" r:id="rId7"/>
    <p:sldMasterId id="2147484333" r:id="rId8"/>
    <p:sldMasterId id="2147484345" r:id="rId9"/>
    <p:sldMasterId id="2147484355" r:id="rId10"/>
    <p:sldMasterId id="2147484365" r:id="rId11"/>
    <p:sldMasterId id="2147484371" r:id="rId12"/>
    <p:sldMasterId id="2147484385" r:id="rId13"/>
    <p:sldMasterId id="2147484396" r:id="rId14"/>
    <p:sldMasterId id="2147484411" r:id="rId15"/>
    <p:sldMasterId id="2147484430" r:id="rId16"/>
    <p:sldMasterId id="2147484452" r:id="rId17"/>
    <p:sldMasterId id="2147484461" r:id="rId18"/>
  </p:sldMasterIdLst>
  <p:notesMasterIdLst>
    <p:notesMasterId r:id="rId70"/>
  </p:notesMasterIdLst>
  <p:handoutMasterIdLst>
    <p:handoutMasterId r:id="rId71"/>
  </p:handoutMasterIdLst>
  <p:sldIdLst>
    <p:sldId id="3404" r:id="rId19"/>
    <p:sldId id="3597" r:id="rId20"/>
    <p:sldId id="3407" r:id="rId21"/>
    <p:sldId id="3594" r:id="rId22"/>
    <p:sldId id="3595" r:id="rId23"/>
    <p:sldId id="3408" r:id="rId24"/>
    <p:sldId id="3409" r:id="rId25"/>
    <p:sldId id="3410" r:id="rId26"/>
    <p:sldId id="3411" r:id="rId27"/>
    <p:sldId id="3412" r:id="rId28"/>
    <p:sldId id="3413" r:id="rId29"/>
    <p:sldId id="3414" r:id="rId30"/>
    <p:sldId id="3552" r:id="rId31"/>
    <p:sldId id="3553" r:id="rId32"/>
    <p:sldId id="3415" r:id="rId33"/>
    <p:sldId id="3416" r:id="rId34"/>
    <p:sldId id="3417" r:id="rId35"/>
    <p:sldId id="3418" r:id="rId36"/>
    <p:sldId id="2076136402" r:id="rId37"/>
    <p:sldId id="4067" r:id="rId38"/>
    <p:sldId id="4068" r:id="rId39"/>
    <p:sldId id="3421" r:id="rId40"/>
    <p:sldId id="3422" r:id="rId41"/>
    <p:sldId id="3554" r:id="rId42"/>
    <p:sldId id="3555" r:id="rId43"/>
    <p:sldId id="3556" r:id="rId44"/>
    <p:sldId id="3423" r:id="rId45"/>
    <p:sldId id="3424" r:id="rId46"/>
    <p:sldId id="3425" r:id="rId47"/>
    <p:sldId id="3426" r:id="rId48"/>
    <p:sldId id="3427" r:id="rId49"/>
    <p:sldId id="3428" r:id="rId50"/>
    <p:sldId id="3429" r:id="rId51"/>
    <p:sldId id="3430" r:id="rId52"/>
    <p:sldId id="3431" r:id="rId53"/>
    <p:sldId id="3467" r:id="rId54"/>
    <p:sldId id="4083" r:id="rId55"/>
    <p:sldId id="4084" r:id="rId56"/>
    <p:sldId id="4085" r:id="rId57"/>
    <p:sldId id="4086" r:id="rId58"/>
    <p:sldId id="4087" r:id="rId59"/>
    <p:sldId id="4088" r:id="rId60"/>
    <p:sldId id="4089" r:id="rId61"/>
    <p:sldId id="4090" r:id="rId62"/>
    <p:sldId id="4091" r:id="rId63"/>
    <p:sldId id="4092" r:id="rId64"/>
    <p:sldId id="4093" r:id="rId65"/>
    <p:sldId id="4094" r:id="rId66"/>
    <p:sldId id="4095" r:id="rId67"/>
    <p:sldId id="4096" r:id="rId68"/>
    <p:sldId id="3570" r:id="rId6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Us DE" id="{FA0E69C1-01F6-408D-B578-2F6EBF4FFF7A}">
          <p14:sldIdLst>
            <p14:sldId id="3404"/>
            <p14:sldId id="3597"/>
            <p14:sldId id="3407"/>
            <p14:sldId id="3594"/>
            <p14:sldId id="3595"/>
            <p14:sldId id="3408"/>
            <p14:sldId id="3409"/>
            <p14:sldId id="3410"/>
            <p14:sldId id="3411"/>
            <p14:sldId id="3412"/>
            <p14:sldId id="3413"/>
            <p14:sldId id="3414"/>
            <p14:sldId id="3552"/>
            <p14:sldId id="3553"/>
            <p14:sldId id="3415"/>
            <p14:sldId id="3416"/>
            <p14:sldId id="3417"/>
            <p14:sldId id="3418"/>
            <p14:sldId id="2076136402"/>
            <p14:sldId id="4067"/>
            <p14:sldId id="4068"/>
            <p14:sldId id="3421"/>
            <p14:sldId id="3422"/>
            <p14:sldId id="3554"/>
            <p14:sldId id="3555"/>
            <p14:sldId id="3556"/>
            <p14:sldId id="3423"/>
            <p14:sldId id="3424"/>
            <p14:sldId id="3425"/>
            <p14:sldId id="3426"/>
            <p14:sldId id="3427"/>
            <p14:sldId id="3428"/>
            <p14:sldId id="3429"/>
            <p14:sldId id="3430"/>
            <p14:sldId id="3431"/>
            <p14:sldId id="3467"/>
            <p14:sldId id="4083"/>
            <p14:sldId id="4084"/>
            <p14:sldId id="4085"/>
            <p14:sldId id="4086"/>
            <p14:sldId id="4087"/>
            <p14:sldId id="4088"/>
            <p14:sldId id="4089"/>
            <p14:sldId id="4090"/>
            <p14:sldId id="4091"/>
            <p14:sldId id="4092"/>
            <p14:sldId id="4093"/>
            <p14:sldId id="4094"/>
            <p14:sldId id="4095"/>
            <p14:sldId id="4096"/>
            <p14:sldId id="3570"/>
          </p14:sldIdLst>
        </p14:section>
        <p14:section name="Default Section" id="{6D985861-E060-41EF-BB8C-2B172C933EC7}">
          <p14:sldIdLst/>
        </p14:section>
      </p14:sectionLst>
    </p:ex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00"/>
    <a:srgbClr val="EFEFEF"/>
    <a:srgbClr val="FF8F00"/>
    <a:srgbClr val="FFBF00"/>
    <a:srgbClr val="DADADA"/>
    <a:srgbClr val="737373"/>
    <a:srgbClr val="464646"/>
    <a:srgbClr val="D9FFD9"/>
    <a:srgbClr val="29439A"/>
    <a:srgbClr val="5F8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B2C4E-317E-4B99-825F-361A0C636CCC}" v="3" dt="2022-11-17T10:21:09.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32" d="100"/>
          <a:sy n="132" d="100"/>
        </p:scale>
        <p:origin x="354" y="54"/>
      </p:cViewPr>
      <p:guideLst>
        <p:guide orient="horz" pos="1800"/>
        <p:guide pos="2880"/>
      </p:guideLst>
    </p:cSldViewPr>
  </p:slideViewPr>
  <p:notesTextViewPr>
    <p:cViewPr>
      <p:scale>
        <a:sx n="1" d="1"/>
        <a:sy n="1" d="1"/>
      </p:scale>
      <p:origin x="0" y="0"/>
    </p:cViewPr>
  </p:notesTextViewPr>
  <p:sorterViewPr>
    <p:cViewPr varScale="1">
      <p:scale>
        <a:sx n="100" d="100"/>
        <a:sy n="100" d="100"/>
      </p:scale>
      <p:origin x="0" y="-19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2.xml"/><Relationship Id="rId11" Type="http://schemas.openxmlformats.org/officeDocument/2006/relationships/slideMaster" Target="slideMasters/slideMaster7.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0.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slide" Target="slides/slide3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6.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microsoft.com/office/2016/11/relationships/changesInfo" Target="changesInfos/changesInfo1.xml"/><Relationship Id="rId7" Type="http://schemas.openxmlformats.org/officeDocument/2006/relationships/slideMaster" Target="slideMasters/slideMaster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Redlin - Hubdrive.com" userId="8a0848b8-f2d0-47bb-a849-5847f1b5ec25" providerId="ADAL" clId="{EF438E3B-76BC-415C-A273-DB2E8A7034CA}"/>
    <pc:docChg chg="undo custSel addSld delSld modSection">
      <pc:chgData name="Vanessa Redlin - Hubdrive.com" userId="8a0848b8-f2d0-47bb-a849-5847f1b5ec25" providerId="ADAL" clId="{EF438E3B-76BC-415C-A273-DB2E8A7034CA}" dt="2022-04-05T12:36:00.363" v="1" actId="680"/>
      <pc:docMkLst>
        <pc:docMk/>
      </pc:docMkLst>
      <pc:sldChg chg="new del">
        <pc:chgData name="Vanessa Redlin - Hubdrive.com" userId="8a0848b8-f2d0-47bb-a849-5847f1b5ec25" providerId="ADAL" clId="{EF438E3B-76BC-415C-A273-DB2E8A7034CA}" dt="2022-04-05T12:36:00.363" v="1" actId="680"/>
        <pc:sldMkLst>
          <pc:docMk/>
          <pc:sldMk cId="527201808" sldId="3361"/>
        </pc:sldMkLst>
      </pc:sldChg>
    </pc:docChg>
  </pc:docChgLst>
  <pc:docChgLst>
    <pc:chgData name="Franziskus Lorey - Hubdrive.com" userId="472a1a07-c563-412f-861d-eed20bd8e491" providerId="ADAL" clId="{31BA385F-5836-4A4A-9439-D0DA6422B81C}"/>
    <pc:docChg chg="addSld delSld modSld modSection">
      <pc:chgData name="Franziskus Lorey - Hubdrive.com" userId="472a1a07-c563-412f-861d-eed20bd8e491" providerId="ADAL" clId="{31BA385F-5836-4A4A-9439-D0DA6422B81C}" dt="2021-10-10T11:57:18.958" v="1"/>
      <pc:docMkLst>
        <pc:docMk/>
      </pc:docMkLst>
      <pc:sldChg chg="del">
        <pc:chgData name="Franziskus Lorey - Hubdrive.com" userId="472a1a07-c563-412f-861d-eed20bd8e491" providerId="ADAL" clId="{31BA385F-5836-4A4A-9439-D0DA6422B81C}" dt="2021-10-10T11:57:17.500" v="0" actId="47"/>
        <pc:sldMkLst>
          <pc:docMk/>
          <pc:sldMk cId="3581147534" sldId="388"/>
        </pc:sldMkLst>
      </pc:sldChg>
      <pc:sldChg chg="add del">
        <pc:chgData name="Franziskus Lorey - Hubdrive.com" userId="472a1a07-c563-412f-861d-eed20bd8e491" providerId="ADAL" clId="{31BA385F-5836-4A4A-9439-D0DA6422B81C}" dt="2021-10-10T11:57:18.958" v="1"/>
        <pc:sldMkLst>
          <pc:docMk/>
          <pc:sldMk cId="1770035695" sldId="389"/>
        </pc:sldMkLst>
      </pc:sldChg>
      <pc:sldChg chg="add del">
        <pc:chgData name="Franziskus Lorey - Hubdrive.com" userId="472a1a07-c563-412f-861d-eed20bd8e491" providerId="ADAL" clId="{31BA385F-5836-4A4A-9439-D0DA6422B81C}" dt="2021-10-10T11:57:18.958" v="1"/>
        <pc:sldMkLst>
          <pc:docMk/>
          <pc:sldMk cId="1993330199" sldId="390"/>
        </pc:sldMkLst>
      </pc:sldChg>
      <pc:sldChg chg="add del">
        <pc:chgData name="Franziskus Lorey - Hubdrive.com" userId="472a1a07-c563-412f-861d-eed20bd8e491" providerId="ADAL" clId="{31BA385F-5836-4A4A-9439-D0DA6422B81C}" dt="2021-10-10T11:57:18.958" v="1"/>
        <pc:sldMkLst>
          <pc:docMk/>
          <pc:sldMk cId="1225807676" sldId="392"/>
        </pc:sldMkLst>
      </pc:sldChg>
      <pc:sldChg chg="add del">
        <pc:chgData name="Franziskus Lorey - Hubdrive.com" userId="472a1a07-c563-412f-861d-eed20bd8e491" providerId="ADAL" clId="{31BA385F-5836-4A4A-9439-D0DA6422B81C}" dt="2021-10-10T11:57:18.958" v="1"/>
        <pc:sldMkLst>
          <pc:docMk/>
          <pc:sldMk cId="2611753064" sldId="393"/>
        </pc:sldMkLst>
      </pc:sldChg>
      <pc:sldChg chg="add del">
        <pc:chgData name="Franziskus Lorey - Hubdrive.com" userId="472a1a07-c563-412f-861d-eed20bd8e491" providerId="ADAL" clId="{31BA385F-5836-4A4A-9439-D0DA6422B81C}" dt="2021-10-10T11:57:18.958" v="1"/>
        <pc:sldMkLst>
          <pc:docMk/>
          <pc:sldMk cId="1321934848" sldId="395"/>
        </pc:sldMkLst>
      </pc:sldChg>
      <pc:sldChg chg="del">
        <pc:chgData name="Franziskus Lorey - Hubdrive.com" userId="472a1a07-c563-412f-861d-eed20bd8e491" providerId="ADAL" clId="{31BA385F-5836-4A4A-9439-D0DA6422B81C}" dt="2021-10-10T11:57:17.500" v="0" actId="47"/>
        <pc:sldMkLst>
          <pc:docMk/>
          <pc:sldMk cId="797929462" sldId="3236"/>
        </pc:sldMkLst>
      </pc:sldChg>
      <pc:sldChg chg="add del">
        <pc:chgData name="Franziskus Lorey - Hubdrive.com" userId="472a1a07-c563-412f-861d-eed20bd8e491" providerId="ADAL" clId="{31BA385F-5836-4A4A-9439-D0DA6422B81C}" dt="2021-10-10T11:57:18.958" v="1"/>
        <pc:sldMkLst>
          <pc:docMk/>
          <pc:sldMk cId="551441039" sldId="3294"/>
        </pc:sldMkLst>
      </pc:sldChg>
      <pc:sldChg chg="add del">
        <pc:chgData name="Franziskus Lorey - Hubdrive.com" userId="472a1a07-c563-412f-861d-eed20bd8e491" providerId="ADAL" clId="{31BA385F-5836-4A4A-9439-D0DA6422B81C}" dt="2021-10-10T11:57:18.958" v="1"/>
        <pc:sldMkLst>
          <pc:docMk/>
          <pc:sldMk cId="999203134" sldId="3295"/>
        </pc:sldMkLst>
      </pc:sldChg>
      <pc:sldChg chg="add del">
        <pc:chgData name="Franziskus Lorey - Hubdrive.com" userId="472a1a07-c563-412f-861d-eed20bd8e491" providerId="ADAL" clId="{31BA385F-5836-4A4A-9439-D0DA6422B81C}" dt="2021-10-10T11:57:18.958" v="1"/>
        <pc:sldMkLst>
          <pc:docMk/>
          <pc:sldMk cId="1918529021" sldId="3296"/>
        </pc:sldMkLst>
      </pc:sldChg>
      <pc:sldChg chg="add del">
        <pc:chgData name="Franziskus Lorey - Hubdrive.com" userId="472a1a07-c563-412f-861d-eed20bd8e491" providerId="ADAL" clId="{31BA385F-5836-4A4A-9439-D0DA6422B81C}" dt="2021-10-10T11:57:18.958" v="1"/>
        <pc:sldMkLst>
          <pc:docMk/>
          <pc:sldMk cId="1728534541" sldId="3297"/>
        </pc:sldMkLst>
      </pc:sldChg>
      <pc:sldChg chg="del">
        <pc:chgData name="Franziskus Lorey - Hubdrive.com" userId="472a1a07-c563-412f-861d-eed20bd8e491" providerId="ADAL" clId="{31BA385F-5836-4A4A-9439-D0DA6422B81C}" dt="2021-10-10T11:57:17.500" v="0" actId="47"/>
        <pc:sldMkLst>
          <pc:docMk/>
          <pc:sldMk cId="1676636384" sldId="3298"/>
        </pc:sldMkLst>
      </pc:sldChg>
      <pc:sldChg chg="del">
        <pc:chgData name="Franziskus Lorey - Hubdrive.com" userId="472a1a07-c563-412f-861d-eed20bd8e491" providerId="ADAL" clId="{31BA385F-5836-4A4A-9439-D0DA6422B81C}" dt="2021-10-10T11:57:17.500" v="0" actId="47"/>
        <pc:sldMkLst>
          <pc:docMk/>
          <pc:sldMk cId="1096558460" sldId="3299"/>
        </pc:sldMkLst>
      </pc:sldChg>
      <pc:sldChg chg="add del">
        <pc:chgData name="Franziskus Lorey - Hubdrive.com" userId="472a1a07-c563-412f-861d-eed20bd8e491" providerId="ADAL" clId="{31BA385F-5836-4A4A-9439-D0DA6422B81C}" dt="2021-10-10T11:57:18.958" v="1"/>
        <pc:sldMkLst>
          <pc:docMk/>
          <pc:sldMk cId="2128990235" sldId="3301"/>
        </pc:sldMkLst>
      </pc:sldChg>
      <pc:sldChg chg="add del">
        <pc:chgData name="Franziskus Lorey - Hubdrive.com" userId="472a1a07-c563-412f-861d-eed20bd8e491" providerId="ADAL" clId="{31BA385F-5836-4A4A-9439-D0DA6422B81C}" dt="2021-10-10T11:57:18.958" v="1"/>
        <pc:sldMkLst>
          <pc:docMk/>
          <pc:sldMk cId="3920468134" sldId="3302"/>
        </pc:sldMkLst>
      </pc:sldChg>
      <pc:sldChg chg="add del">
        <pc:chgData name="Franziskus Lorey - Hubdrive.com" userId="472a1a07-c563-412f-861d-eed20bd8e491" providerId="ADAL" clId="{31BA385F-5836-4A4A-9439-D0DA6422B81C}" dt="2021-10-10T11:57:18.958" v="1"/>
        <pc:sldMkLst>
          <pc:docMk/>
          <pc:sldMk cId="3044249371" sldId="3303"/>
        </pc:sldMkLst>
      </pc:sldChg>
      <pc:sldChg chg="del">
        <pc:chgData name="Franziskus Lorey - Hubdrive.com" userId="472a1a07-c563-412f-861d-eed20bd8e491" providerId="ADAL" clId="{31BA385F-5836-4A4A-9439-D0DA6422B81C}" dt="2021-10-10T11:57:17.500" v="0" actId="47"/>
        <pc:sldMkLst>
          <pc:docMk/>
          <pc:sldMk cId="2331303764" sldId="3304"/>
        </pc:sldMkLst>
      </pc:sldChg>
      <pc:sldChg chg="add del">
        <pc:chgData name="Franziskus Lorey - Hubdrive.com" userId="472a1a07-c563-412f-861d-eed20bd8e491" providerId="ADAL" clId="{31BA385F-5836-4A4A-9439-D0DA6422B81C}" dt="2021-10-10T11:57:18.958" v="1"/>
        <pc:sldMkLst>
          <pc:docMk/>
          <pc:sldMk cId="1551706098" sldId="3305"/>
        </pc:sldMkLst>
      </pc:sldChg>
      <pc:sldChg chg="add del">
        <pc:chgData name="Franziskus Lorey - Hubdrive.com" userId="472a1a07-c563-412f-861d-eed20bd8e491" providerId="ADAL" clId="{31BA385F-5836-4A4A-9439-D0DA6422B81C}" dt="2021-10-10T11:57:18.958" v="1"/>
        <pc:sldMkLst>
          <pc:docMk/>
          <pc:sldMk cId="3118409813" sldId="3306"/>
        </pc:sldMkLst>
      </pc:sldChg>
      <pc:sldChg chg="add del">
        <pc:chgData name="Franziskus Lorey - Hubdrive.com" userId="472a1a07-c563-412f-861d-eed20bd8e491" providerId="ADAL" clId="{31BA385F-5836-4A4A-9439-D0DA6422B81C}" dt="2021-10-10T11:57:18.958" v="1"/>
        <pc:sldMkLst>
          <pc:docMk/>
          <pc:sldMk cId="557135904" sldId="3312"/>
        </pc:sldMkLst>
      </pc:sldChg>
      <pc:sldChg chg="add del">
        <pc:chgData name="Franziskus Lorey - Hubdrive.com" userId="472a1a07-c563-412f-861d-eed20bd8e491" providerId="ADAL" clId="{31BA385F-5836-4A4A-9439-D0DA6422B81C}" dt="2021-10-10T11:57:18.958" v="1"/>
        <pc:sldMkLst>
          <pc:docMk/>
          <pc:sldMk cId="1777482770" sldId="3313"/>
        </pc:sldMkLst>
      </pc:sldChg>
      <pc:sldChg chg="add del">
        <pc:chgData name="Franziskus Lorey - Hubdrive.com" userId="472a1a07-c563-412f-861d-eed20bd8e491" providerId="ADAL" clId="{31BA385F-5836-4A4A-9439-D0DA6422B81C}" dt="2021-10-10T11:57:18.958" v="1"/>
        <pc:sldMkLst>
          <pc:docMk/>
          <pc:sldMk cId="316311074" sldId="3315"/>
        </pc:sldMkLst>
      </pc:sldChg>
      <pc:sldChg chg="add del">
        <pc:chgData name="Franziskus Lorey - Hubdrive.com" userId="472a1a07-c563-412f-861d-eed20bd8e491" providerId="ADAL" clId="{31BA385F-5836-4A4A-9439-D0DA6422B81C}" dt="2021-10-10T11:57:18.958" v="1"/>
        <pc:sldMkLst>
          <pc:docMk/>
          <pc:sldMk cId="1040225689" sldId="3322"/>
        </pc:sldMkLst>
      </pc:sldChg>
      <pc:sldChg chg="add del">
        <pc:chgData name="Franziskus Lorey - Hubdrive.com" userId="472a1a07-c563-412f-861d-eed20bd8e491" providerId="ADAL" clId="{31BA385F-5836-4A4A-9439-D0DA6422B81C}" dt="2021-10-10T11:57:18.958" v="1"/>
        <pc:sldMkLst>
          <pc:docMk/>
          <pc:sldMk cId="2092203193" sldId="3323"/>
        </pc:sldMkLst>
      </pc:sldChg>
      <pc:sldChg chg="add">
        <pc:chgData name="Franziskus Lorey - Hubdrive.com" userId="472a1a07-c563-412f-861d-eed20bd8e491" providerId="ADAL" clId="{31BA385F-5836-4A4A-9439-D0DA6422B81C}" dt="2021-10-10T11:57:18.958" v="1"/>
        <pc:sldMkLst>
          <pc:docMk/>
          <pc:sldMk cId="583123171" sldId="3325"/>
        </pc:sldMkLst>
      </pc:sldChg>
      <pc:sldChg chg="add">
        <pc:chgData name="Franziskus Lorey - Hubdrive.com" userId="472a1a07-c563-412f-861d-eed20bd8e491" providerId="ADAL" clId="{31BA385F-5836-4A4A-9439-D0DA6422B81C}" dt="2021-10-10T11:57:18.958" v="1"/>
        <pc:sldMkLst>
          <pc:docMk/>
          <pc:sldMk cId="2773797410" sldId="3342"/>
        </pc:sldMkLst>
      </pc:sldChg>
      <pc:sldChg chg="add">
        <pc:chgData name="Franziskus Lorey - Hubdrive.com" userId="472a1a07-c563-412f-861d-eed20bd8e491" providerId="ADAL" clId="{31BA385F-5836-4A4A-9439-D0DA6422B81C}" dt="2021-10-10T11:57:18.958" v="1"/>
        <pc:sldMkLst>
          <pc:docMk/>
          <pc:sldMk cId="558035634" sldId="3343"/>
        </pc:sldMkLst>
      </pc:sldChg>
      <pc:sldChg chg="add">
        <pc:chgData name="Franziskus Lorey - Hubdrive.com" userId="472a1a07-c563-412f-861d-eed20bd8e491" providerId="ADAL" clId="{31BA385F-5836-4A4A-9439-D0DA6422B81C}" dt="2021-10-10T11:57:18.958" v="1"/>
        <pc:sldMkLst>
          <pc:docMk/>
          <pc:sldMk cId="2303586421" sldId="3344"/>
        </pc:sldMkLst>
      </pc:sldChg>
      <pc:sldChg chg="add">
        <pc:chgData name="Franziskus Lorey - Hubdrive.com" userId="472a1a07-c563-412f-861d-eed20bd8e491" providerId="ADAL" clId="{31BA385F-5836-4A4A-9439-D0DA6422B81C}" dt="2021-10-10T11:57:18.958" v="1"/>
        <pc:sldMkLst>
          <pc:docMk/>
          <pc:sldMk cId="2883583437" sldId="3346"/>
        </pc:sldMkLst>
      </pc:sldChg>
      <pc:sldChg chg="add">
        <pc:chgData name="Franziskus Lorey - Hubdrive.com" userId="472a1a07-c563-412f-861d-eed20bd8e491" providerId="ADAL" clId="{31BA385F-5836-4A4A-9439-D0DA6422B81C}" dt="2021-10-10T11:57:18.958" v="1"/>
        <pc:sldMkLst>
          <pc:docMk/>
          <pc:sldMk cId="1770233345" sldId="3348"/>
        </pc:sldMkLst>
      </pc:sldChg>
      <pc:sldChg chg="add">
        <pc:chgData name="Franziskus Lorey - Hubdrive.com" userId="472a1a07-c563-412f-861d-eed20bd8e491" providerId="ADAL" clId="{31BA385F-5836-4A4A-9439-D0DA6422B81C}" dt="2021-10-10T11:57:18.958" v="1"/>
        <pc:sldMkLst>
          <pc:docMk/>
          <pc:sldMk cId="1769986965" sldId="3350"/>
        </pc:sldMkLst>
      </pc:sldChg>
      <pc:sldChg chg="add">
        <pc:chgData name="Franziskus Lorey - Hubdrive.com" userId="472a1a07-c563-412f-861d-eed20bd8e491" providerId="ADAL" clId="{31BA385F-5836-4A4A-9439-D0DA6422B81C}" dt="2021-10-10T11:57:18.958" v="1"/>
        <pc:sldMkLst>
          <pc:docMk/>
          <pc:sldMk cId="118501715" sldId="3351"/>
        </pc:sldMkLst>
      </pc:sldChg>
      <pc:sldChg chg="add">
        <pc:chgData name="Franziskus Lorey - Hubdrive.com" userId="472a1a07-c563-412f-861d-eed20bd8e491" providerId="ADAL" clId="{31BA385F-5836-4A4A-9439-D0DA6422B81C}" dt="2021-10-10T11:57:18.958" v="1"/>
        <pc:sldMkLst>
          <pc:docMk/>
          <pc:sldMk cId="1251243165" sldId="3352"/>
        </pc:sldMkLst>
      </pc:sldChg>
      <pc:sldChg chg="add">
        <pc:chgData name="Franziskus Lorey - Hubdrive.com" userId="472a1a07-c563-412f-861d-eed20bd8e491" providerId="ADAL" clId="{31BA385F-5836-4A4A-9439-D0DA6422B81C}" dt="2021-10-10T11:57:18.958" v="1"/>
        <pc:sldMkLst>
          <pc:docMk/>
          <pc:sldMk cId="2982347495" sldId="3353"/>
        </pc:sldMkLst>
      </pc:sldChg>
      <pc:sldChg chg="add">
        <pc:chgData name="Franziskus Lorey - Hubdrive.com" userId="472a1a07-c563-412f-861d-eed20bd8e491" providerId="ADAL" clId="{31BA385F-5836-4A4A-9439-D0DA6422B81C}" dt="2021-10-10T11:57:18.958" v="1"/>
        <pc:sldMkLst>
          <pc:docMk/>
          <pc:sldMk cId="4261391246" sldId="3354"/>
        </pc:sldMkLst>
      </pc:sldChg>
      <pc:sldChg chg="add">
        <pc:chgData name="Franziskus Lorey - Hubdrive.com" userId="472a1a07-c563-412f-861d-eed20bd8e491" providerId="ADAL" clId="{31BA385F-5836-4A4A-9439-D0DA6422B81C}" dt="2021-10-10T11:57:18.958" v="1"/>
        <pc:sldMkLst>
          <pc:docMk/>
          <pc:sldMk cId="1758548318" sldId="3357"/>
        </pc:sldMkLst>
      </pc:sldChg>
      <pc:sldChg chg="add">
        <pc:chgData name="Franziskus Lorey - Hubdrive.com" userId="472a1a07-c563-412f-861d-eed20bd8e491" providerId="ADAL" clId="{31BA385F-5836-4A4A-9439-D0DA6422B81C}" dt="2021-10-10T11:57:18.958" v="1"/>
        <pc:sldMkLst>
          <pc:docMk/>
          <pc:sldMk cId="2856967164" sldId="3358"/>
        </pc:sldMkLst>
      </pc:sldChg>
      <pc:sldChg chg="add">
        <pc:chgData name="Franziskus Lorey - Hubdrive.com" userId="472a1a07-c563-412f-861d-eed20bd8e491" providerId="ADAL" clId="{31BA385F-5836-4A4A-9439-D0DA6422B81C}" dt="2021-10-10T11:57:18.958" v="1"/>
        <pc:sldMkLst>
          <pc:docMk/>
          <pc:sldMk cId="2224998788" sldId="3359"/>
        </pc:sldMkLst>
      </pc:sldChg>
      <pc:sldChg chg="add">
        <pc:chgData name="Franziskus Lorey - Hubdrive.com" userId="472a1a07-c563-412f-861d-eed20bd8e491" providerId="ADAL" clId="{31BA385F-5836-4A4A-9439-D0DA6422B81C}" dt="2021-10-10T11:57:18.958" v="1"/>
        <pc:sldMkLst>
          <pc:docMk/>
          <pc:sldMk cId="1741930307" sldId="3360"/>
        </pc:sldMkLst>
      </pc:sldChg>
      <pc:sldMasterChg chg="delSldLayout">
        <pc:chgData name="Franziskus Lorey - Hubdrive.com" userId="472a1a07-c563-412f-861d-eed20bd8e491" providerId="ADAL" clId="{31BA385F-5836-4A4A-9439-D0DA6422B81C}" dt="2021-10-10T11:57:17.500" v="0" actId="47"/>
        <pc:sldMasterMkLst>
          <pc:docMk/>
          <pc:sldMasterMk cId="3360003204" sldId="2147484333"/>
        </pc:sldMasterMkLst>
        <pc:sldLayoutChg chg="del">
          <pc:chgData name="Franziskus Lorey - Hubdrive.com" userId="472a1a07-c563-412f-861d-eed20bd8e491" providerId="ADAL" clId="{31BA385F-5836-4A4A-9439-D0DA6422B81C}" dt="2021-10-10T11:57:17.500" v="0" actId="47"/>
          <pc:sldLayoutMkLst>
            <pc:docMk/>
            <pc:sldMasterMk cId="3360003204" sldId="2147484333"/>
            <pc:sldLayoutMk cId="915654435" sldId="2147484341"/>
          </pc:sldLayoutMkLst>
        </pc:sldLayoutChg>
        <pc:sldLayoutChg chg="del">
          <pc:chgData name="Franziskus Lorey - Hubdrive.com" userId="472a1a07-c563-412f-861d-eed20bd8e491" providerId="ADAL" clId="{31BA385F-5836-4A4A-9439-D0DA6422B81C}" dt="2021-10-10T11:57:17.500" v="0" actId="47"/>
          <pc:sldLayoutMkLst>
            <pc:docMk/>
            <pc:sldMasterMk cId="3360003204" sldId="2147484333"/>
            <pc:sldLayoutMk cId="2641021612" sldId="2147484343"/>
          </pc:sldLayoutMkLst>
        </pc:sldLayoutChg>
      </pc:sldMasterChg>
    </pc:docChg>
  </pc:docChgLst>
  <pc:docChgLst>
    <pc:chgData name="Franziskus Lorey - Hubdrive.com" userId="472a1a07-c563-412f-861d-eed20bd8e491" providerId="ADAL" clId="{EC96FE68-B345-41EC-866A-955A26B0CDF4}"/>
    <pc:docChg chg="undo redo custSel modSld delMainMaster addSection delSection">
      <pc:chgData name="Franziskus Lorey - Hubdrive.com" userId="472a1a07-c563-412f-861d-eed20bd8e491" providerId="ADAL" clId="{EC96FE68-B345-41EC-866A-955A26B0CDF4}" dt="2021-09-28T09:59:52.028" v="248" actId="2696"/>
      <pc:docMkLst>
        <pc:docMk/>
      </pc:docMkLst>
      <pc:sldChg chg="modSp">
        <pc:chgData name="Franziskus Lorey - Hubdrive.com" userId="472a1a07-c563-412f-861d-eed20bd8e491" providerId="ADAL" clId="{EC96FE68-B345-41EC-866A-955A26B0CDF4}" dt="2021-09-28T09:59:39.240" v="185"/>
        <pc:sldMkLst>
          <pc:docMk/>
          <pc:sldMk cId="3581147534" sldId="388"/>
        </pc:sldMkLst>
        <pc:spChg chg="mod">
          <ac:chgData name="Franziskus Lorey - Hubdrive.com" userId="472a1a07-c563-412f-861d-eed20bd8e491" providerId="ADAL" clId="{EC96FE68-B345-41EC-866A-955A26B0CDF4}" dt="2021-09-28T09:59:39.240" v="185"/>
          <ac:spMkLst>
            <pc:docMk/>
            <pc:sldMk cId="3581147534" sldId="388"/>
            <ac:spMk id="4" creationId="{7F804071-EB12-4C0B-8FCF-2FC96C436777}"/>
          </ac:spMkLst>
        </pc:spChg>
        <pc:spChg chg="mod">
          <ac:chgData name="Franziskus Lorey - Hubdrive.com" userId="472a1a07-c563-412f-861d-eed20bd8e491" providerId="ADAL" clId="{EC96FE68-B345-41EC-866A-955A26B0CDF4}" dt="2021-09-28T09:59:39.240" v="185"/>
          <ac:spMkLst>
            <pc:docMk/>
            <pc:sldMk cId="3581147534" sldId="388"/>
            <ac:spMk id="5" creationId="{ED9716EA-AA90-4445-BD8C-92331C523739}"/>
          </ac:spMkLst>
        </pc:spChg>
      </pc:sldChg>
      <pc:sldChg chg="modSp">
        <pc:chgData name="Franziskus Lorey - Hubdrive.com" userId="472a1a07-c563-412f-861d-eed20bd8e491" providerId="ADAL" clId="{EC96FE68-B345-41EC-866A-955A26B0CDF4}" dt="2021-09-28T09:59:45.167" v="218"/>
        <pc:sldMkLst>
          <pc:docMk/>
          <pc:sldMk cId="1770035695" sldId="389"/>
        </pc:sldMkLst>
        <pc:spChg chg="mod">
          <ac:chgData name="Franziskus Lorey - Hubdrive.com" userId="472a1a07-c563-412f-861d-eed20bd8e491" providerId="ADAL" clId="{EC96FE68-B345-41EC-866A-955A26B0CDF4}" dt="2021-09-28T09:59:45.167" v="218"/>
          <ac:spMkLst>
            <pc:docMk/>
            <pc:sldMk cId="1770035695" sldId="389"/>
            <ac:spMk id="13" creationId="{3DD6B2D4-C5F3-4232-B53D-D83E3D52CF54}"/>
          </ac:spMkLst>
        </pc:spChg>
        <pc:spChg chg="mod">
          <ac:chgData name="Franziskus Lorey - Hubdrive.com" userId="472a1a07-c563-412f-861d-eed20bd8e491" providerId="ADAL" clId="{EC96FE68-B345-41EC-866A-955A26B0CDF4}" dt="2021-09-28T09:59:45.167" v="218"/>
          <ac:spMkLst>
            <pc:docMk/>
            <pc:sldMk cId="1770035695" sldId="389"/>
            <ac:spMk id="14" creationId="{8F702B78-DF0F-4FC3-81A3-5C6E665034DF}"/>
          </ac:spMkLst>
        </pc:spChg>
      </pc:sldChg>
      <pc:sldChg chg="modSp">
        <pc:chgData name="Franziskus Lorey - Hubdrive.com" userId="472a1a07-c563-412f-861d-eed20bd8e491" providerId="ADAL" clId="{EC96FE68-B345-41EC-866A-955A26B0CDF4}" dt="2021-09-28T09:59:45.167" v="218"/>
        <pc:sldMkLst>
          <pc:docMk/>
          <pc:sldMk cId="1993330199" sldId="390"/>
        </pc:sldMkLst>
        <pc:spChg chg="mod">
          <ac:chgData name="Franziskus Lorey - Hubdrive.com" userId="472a1a07-c563-412f-861d-eed20bd8e491" providerId="ADAL" clId="{EC96FE68-B345-41EC-866A-955A26B0CDF4}" dt="2021-09-28T09:59:45.167" v="218"/>
          <ac:spMkLst>
            <pc:docMk/>
            <pc:sldMk cId="1993330199" sldId="390"/>
            <ac:spMk id="3" creationId="{2BB983E9-8450-41AC-A1EE-FCA7F7965D07}"/>
          </ac:spMkLst>
        </pc:spChg>
        <pc:picChg chg="mod">
          <ac:chgData name="Franziskus Lorey - Hubdrive.com" userId="472a1a07-c563-412f-861d-eed20bd8e491" providerId="ADAL" clId="{EC96FE68-B345-41EC-866A-955A26B0CDF4}" dt="2021-09-28T09:59:45.167" v="218"/>
          <ac:picMkLst>
            <pc:docMk/>
            <pc:sldMk cId="1993330199" sldId="390"/>
            <ac:picMk id="7" creationId="{9BA8D571-A619-4B0C-B5F8-F443627FE85B}"/>
          </ac:picMkLst>
        </pc:picChg>
      </pc:sldChg>
      <pc:sldChg chg="modSp">
        <pc:chgData name="Franziskus Lorey - Hubdrive.com" userId="472a1a07-c563-412f-861d-eed20bd8e491" providerId="ADAL" clId="{EC96FE68-B345-41EC-866A-955A26B0CDF4}" dt="2021-09-28T09:59:45.167" v="218"/>
        <pc:sldMkLst>
          <pc:docMk/>
          <pc:sldMk cId="2611753064" sldId="393"/>
        </pc:sldMkLst>
        <pc:spChg chg="mod">
          <ac:chgData name="Franziskus Lorey - Hubdrive.com" userId="472a1a07-c563-412f-861d-eed20bd8e491" providerId="ADAL" clId="{EC96FE68-B345-41EC-866A-955A26B0CDF4}" dt="2021-09-28T09:59:45.167" v="218"/>
          <ac:spMkLst>
            <pc:docMk/>
            <pc:sldMk cId="2611753064" sldId="393"/>
            <ac:spMk id="6" creationId="{67EA5B1C-4177-4C37-8554-37F399F7E292}"/>
          </ac:spMkLst>
        </pc:spChg>
      </pc:sldChg>
      <pc:sldChg chg="modSp">
        <pc:chgData name="Franziskus Lorey - Hubdrive.com" userId="472a1a07-c563-412f-861d-eed20bd8e491" providerId="ADAL" clId="{EC96FE68-B345-41EC-866A-955A26B0CDF4}" dt="2021-09-28T09:59:45.167" v="218"/>
        <pc:sldMkLst>
          <pc:docMk/>
          <pc:sldMk cId="1321934848" sldId="395"/>
        </pc:sldMkLst>
        <pc:spChg chg="mod">
          <ac:chgData name="Franziskus Lorey - Hubdrive.com" userId="472a1a07-c563-412f-861d-eed20bd8e491" providerId="ADAL" clId="{EC96FE68-B345-41EC-866A-955A26B0CDF4}" dt="2021-09-28T09:59:45.167" v="218"/>
          <ac:spMkLst>
            <pc:docMk/>
            <pc:sldMk cId="1321934848" sldId="395"/>
            <ac:spMk id="5" creationId="{89E7804A-2F81-4074-818C-63879FF89080}"/>
          </ac:spMkLst>
        </pc:spChg>
        <pc:spChg chg="mod">
          <ac:chgData name="Franziskus Lorey - Hubdrive.com" userId="472a1a07-c563-412f-861d-eed20bd8e491" providerId="ADAL" clId="{EC96FE68-B345-41EC-866A-955A26B0CDF4}" dt="2021-09-28T09:59:45.167" v="218"/>
          <ac:spMkLst>
            <pc:docMk/>
            <pc:sldMk cId="1321934848" sldId="395"/>
            <ac:spMk id="6" creationId="{44185687-D91D-468E-92A9-E3797FF35254}"/>
          </ac:spMkLst>
        </pc:spChg>
        <pc:spChg chg="mod">
          <ac:chgData name="Franziskus Lorey - Hubdrive.com" userId="472a1a07-c563-412f-861d-eed20bd8e491" providerId="ADAL" clId="{EC96FE68-B345-41EC-866A-955A26B0CDF4}" dt="2021-09-28T09:59:45.167" v="218"/>
          <ac:spMkLst>
            <pc:docMk/>
            <pc:sldMk cId="1321934848" sldId="395"/>
            <ac:spMk id="7" creationId="{97F3D98B-FAC2-4818-B025-2E35540E19AB}"/>
          </ac:spMkLst>
        </pc:spChg>
      </pc:sldChg>
      <pc:sldChg chg="modSp">
        <pc:chgData name="Franziskus Lorey - Hubdrive.com" userId="472a1a07-c563-412f-861d-eed20bd8e491" providerId="ADAL" clId="{EC96FE68-B345-41EC-866A-955A26B0CDF4}" dt="2021-09-28T09:59:46.284" v="219"/>
        <pc:sldMkLst>
          <pc:docMk/>
          <pc:sldMk cId="2128990235" sldId="3301"/>
        </pc:sldMkLst>
        <pc:spChg chg="mod">
          <ac:chgData name="Franziskus Lorey - Hubdrive.com" userId="472a1a07-c563-412f-861d-eed20bd8e491" providerId="ADAL" clId="{EC96FE68-B345-41EC-866A-955A26B0CDF4}" dt="2021-09-28T09:59:46.284" v="219"/>
          <ac:spMkLst>
            <pc:docMk/>
            <pc:sldMk cId="2128990235" sldId="3301"/>
            <ac:spMk id="3" creationId="{21804A0B-68A6-4DEF-B290-263A48468785}"/>
          </ac:spMkLst>
        </pc:spChg>
        <pc:spChg chg="mod">
          <ac:chgData name="Franziskus Lorey - Hubdrive.com" userId="472a1a07-c563-412f-861d-eed20bd8e491" providerId="ADAL" clId="{EC96FE68-B345-41EC-866A-955A26B0CDF4}" dt="2021-09-28T09:59:46.284" v="219"/>
          <ac:spMkLst>
            <pc:docMk/>
            <pc:sldMk cId="2128990235" sldId="3301"/>
            <ac:spMk id="4" creationId="{6E2FA9B9-60F2-4F90-9DB4-E069B506923F}"/>
          </ac:spMkLst>
        </pc:spChg>
      </pc:sldChg>
      <pc:sldChg chg="modSp">
        <pc:chgData name="Franziskus Lorey - Hubdrive.com" userId="472a1a07-c563-412f-861d-eed20bd8e491" providerId="ADAL" clId="{EC96FE68-B345-41EC-866A-955A26B0CDF4}" dt="2021-09-28T09:59:51.064" v="234"/>
        <pc:sldMkLst>
          <pc:docMk/>
          <pc:sldMk cId="3044249371" sldId="3303"/>
        </pc:sldMkLst>
        <pc:spChg chg="mod">
          <ac:chgData name="Franziskus Lorey - Hubdrive.com" userId="472a1a07-c563-412f-861d-eed20bd8e491" providerId="ADAL" clId="{EC96FE68-B345-41EC-866A-955A26B0CDF4}" dt="2021-09-28T09:59:51.064" v="234"/>
          <ac:spMkLst>
            <pc:docMk/>
            <pc:sldMk cId="3044249371" sldId="3303"/>
            <ac:spMk id="7" creationId="{5C5481DA-5022-4019-A791-3AF80E62AD57}"/>
          </ac:spMkLst>
        </pc:spChg>
        <pc:picChg chg="mod">
          <ac:chgData name="Franziskus Lorey - Hubdrive.com" userId="472a1a07-c563-412f-861d-eed20bd8e491" providerId="ADAL" clId="{EC96FE68-B345-41EC-866A-955A26B0CDF4}" dt="2021-09-28T09:59:51.064" v="234"/>
          <ac:picMkLst>
            <pc:docMk/>
            <pc:sldMk cId="3044249371" sldId="3303"/>
            <ac:picMk id="8" creationId="{00656A23-66B9-444F-BBA3-12E6A9E171E1}"/>
          </ac:picMkLst>
        </pc:picChg>
      </pc:sldChg>
      <pc:sldChg chg="modSp">
        <pc:chgData name="Franziskus Lorey - Hubdrive.com" userId="472a1a07-c563-412f-861d-eed20bd8e491" providerId="ADAL" clId="{EC96FE68-B345-41EC-866A-955A26B0CDF4}" dt="2021-09-28T09:59:51.064" v="234"/>
        <pc:sldMkLst>
          <pc:docMk/>
          <pc:sldMk cId="3118409813" sldId="3306"/>
        </pc:sldMkLst>
        <pc:spChg chg="mod">
          <ac:chgData name="Franziskus Lorey - Hubdrive.com" userId="472a1a07-c563-412f-861d-eed20bd8e491" providerId="ADAL" clId="{EC96FE68-B345-41EC-866A-955A26B0CDF4}" dt="2021-09-28T09:59:51.064" v="234"/>
          <ac:spMkLst>
            <pc:docMk/>
            <pc:sldMk cId="3118409813" sldId="3306"/>
            <ac:spMk id="11" creationId="{B860BEAC-2DA8-4F87-92F6-A4B309509F67}"/>
          </ac:spMkLst>
        </pc:spChg>
      </pc:sldChg>
      <pc:sldMasterChg chg="del delSldLayout">
        <pc:chgData name="Franziskus Lorey - Hubdrive.com" userId="472a1a07-c563-412f-861d-eed20bd8e491" providerId="ADAL" clId="{EC96FE68-B345-41EC-866A-955A26B0CDF4}" dt="2021-09-28T09:59:42.035" v="194" actId="2696"/>
        <pc:sldMasterMkLst>
          <pc:docMk/>
          <pc:sldMasterMk cId="2073417556" sldId="2147483736"/>
        </pc:sldMasterMkLst>
        <pc:sldLayoutChg chg="del">
          <pc:chgData name="Franziskus Lorey - Hubdrive.com" userId="472a1a07-c563-412f-861d-eed20bd8e491" providerId="ADAL" clId="{EC96FE68-B345-41EC-866A-955A26B0CDF4}" dt="2021-09-28T09:59:42.004" v="187" actId="2696"/>
          <pc:sldLayoutMkLst>
            <pc:docMk/>
            <pc:sldMasterMk cId="2073417556" sldId="2147483736"/>
            <pc:sldLayoutMk cId="1484712574" sldId="2147483871"/>
          </pc:sldLayoutMkLst>
        </pc:sldLayoutChg>
        <pc:sldLayoutChg chg="del">
          <pc:chgData name="Franziskus Lorey - Hubdrive.com" userId="472a1a07-c563-412f-861d-eed20bd8e491" providerId="ADAL" clId="{EC96FE68-B345-41EC-866A-955A26B0CDF4}" dt="2021-09-28T09:59:41.988" v="186" actId="2696"/>
          <pc:sldLayoutMkLst>
            <pc:docMk/>
            <pc:sldMasterMk cId="2073417556" sldId="2147483736"/>
            <pc:sldLayoutMk cId="2710829635" sldId="2147483872"/>
          </pc:sldLayoutMkLst>
        </pc:sldLayoutChg>
        <pc:sldLayoutChg chg="del">
          <pc:chgData name="Franziskus Lorey - Hubdrive.com" userId="472a1a07-c563-412f-861d-eed20bd8e491" providerId="ADAL" clId="{EC96FE68-B345-41EC-866A-955A26B0CDF4}" dt="2021-09-28T09:59:42.004" v="188" actId="2696"/>
          <pc:sldLayoutMkLst>
            <pc:docMk/>
            <pc:sldMasterMk cId="2073417556" sldId="2147483736"/>
            <pc:sldLayoutMk cId="4075007859" sldId="2147483873"/>
          </pc:sldLayoutMkLst>
        </pc:sldLayoutChg>
        <pc:sldLayoutChg chg="del">
          <pc:chgData name="Franziskus Lorey - Hubdrive.com" userId="472a1a07-c563-412f-861d-eed20bd8e491" providerId="ADAL" clId="{EC96FE68-B345-41EC-866A-955A26B0CDF4}" dt="2021-09-28T09:59:42.019" v="193" actId="2696"/>
          <pc:sldLayoutMkLst>
            <pc:docMk/>
            <pc:sldMasterMk cId="2073417556" sldId="2147483736"/>
            <pc:sldLayoutMk cId="4042926128" sldId="2147483874"/>
          </pc:sldLayoutMkLst>
        </pc:sldLayoutChg>
        <pc:sldLayoutChg chg="del">
          <pc:chgData name="Franziskus Lorey - Hubdrive.com" userId="472a1a07-c563-412f-861d-eed20bd8e491" providerId="ADAL" clId="{EC96FE68-B345-41EC-866A-955A26B0CDF4}" dt="2021-09-28T09:59:42.004" v="189" actId="2696"/>
          <pc:sldLayoutMkLst>
            <pc:docMk/>
            <pc:sldMasterMk cId="2073417556" sldId="2147483736"/>
            <pc:sldLayoutMk cId="3963886759" sldId="2147484235"/>
          </pc:sldLayoutMkLst>
        </pc:sldLayoutChg>
        <pc:sldLayoutChg chg="del">
          <pc:chgData name="Franziskus Lorey - Hubdrive.com" userId="472a1a07-c563-412f-861d-eed20bd8e491" providerId="ADAL" clId="{EC96FE68-B345-41EC-866A-955A26B0CDF4}" dt="2021-09-28T09:59:42.019" v="190" actId="2696"/>
          <pc:sldLayoutMkLst>
            <pc:docMk/>
            <pc:sldMasterMk cId="2073417556" sldId="2147483736"/>
            <pc:sldLayoutMk cId="1625315662" sldId="2147484236"/>
          </pc:sldLayoutMkLst>
        </pc:sldLayoutChg>
        <pc:sldLayoutChg chg="del">
          <pc:chgData name="Franziskus Lorey - Hubdrive.com" userId="472a1a07-c563-412f-861d-eed20bd8e491" providerId="ADAL" clId="{EC96FE68-B345-41EC-866A-955A26B0CDF4}" dt="2021-09-28T09:59:42.019" v="191" actId="2696"/>
          <pc:sldLayoutMkLst>
            <pc:docMk/>
            <pc:sldMasterMk cId="2073417556" sldId="2147483736"/>
            <pc:sldLayoutMk cId="2556021670" sldId="2147484270"/>
          </pc:sldLayoutMkLst>
        </pc:sldLayoutChg>
        <pc:sldLayoutChg chg="del">
          <pc:chgData name="Franziskus Lorey - Hubdrive.com" userId="472a1a07-c563-412f-861d-eed20bd8e491" providerId="ADAL" clId="{EC96FE68-B345-41EC-866A-955A26B0CDF4}" dt="2021-09-28T09:59:42.019" v="192" actId="2696"/>
          <pc:sldLayoutMkLst>
            <pc:docMk/>
            <pc:sldMasterMk cId="2073417556" sldId="2147483736"/>
            <pc:sldLayoutMk cId="1754968585" sldId="2147484271"/>
          </pc:sldLayoutMkLst>
        </pc:sldLayoutChg>
      </pc:sldMasterChg>
      <pc:sldMasterChg chg="del delSldLayout">
        <pc:chgData name="Franziskus Lorey - Hubdrive.com" userId="472a1a07-c563-412f-861d-eed20bd8e491" providerId="ADAL" clId="{EC96FE68-B345-41EC-866A-955A26B0CDF4}" dt="2021-09-28T09:59:47.593" v="233" actId="2696"/>
        <pc:sldMasterMkLst>
          <pc:docMk/>
          <pc:sldMasterMk cId="2650909605" sldId="2147483752"/>
        </pc:sldMasterMkLst>
        <pc:sldLayoutChg chg="del">
          <pc:chgData name="Franziskus Lorey - Hubdrive.com" userId="472a1a07-c563-412f-861d-eed20bd8e491" providerId="ADAL" clId="{EC96FE68-B345-41EC-866A-955A26B0CDF4}" dt="2021-09-28T09:59:47.555" v="222" actId="2696"/>
          <pc:sldLayoutMkLst>
            <pc:docMk/>
            <pc:sldMasterMk cId="2650909605" sldId="2147483752"/>
            <pc:sldLayoutMk cId="130178041" sldId="2147483753"/>
          </pc:sldLayoutMkLst>
        </pc:sldLayoutChg>
        <pc:sldLayoutChg chg="del">
          <pc:chgData name="Franziskus Lorey - Hubdrive.com" userId="472a1a07-c563-412f-861d-eed20bd8e491" providerId="ADAL" clId="{EC96FE68-B345-41EC-866A-955A26B0CDF4}" dt="2021-09-28T09:59:47.586" v="227" actId="2696"/>
          <pc:sldLayoutMkLst>
            <pc:docMk/>
            <pc:sldMasterMk cId="2650909605" sldId="2147483752"/>
            <pc:sldLayoutMk cId="4140703771" sldId="2147483755"/>
          </pc:sldLayoutMkLst>
        </pc:sldLayoutChg>
        <pc:sldLayoutChg chg="del">
          <pc:chgData name="Franziskus Lorey - Hubdrive.com" userId="472a1a07-c563-412f-861d-eed20bd8e491" providerId="ADAL" clId="{EC96FE68-B345-41EC-866A-955A26B0CDF4}" dt="2021-09-28T09:59:47.571" v="223" actId="2696"/>
          <pc:sldLayoutMkLst>
            <pc:docMk/>
            <pc:sldMasterMk cId="2650909605" sldId="2147483752"/>
            <pc:sldLayoutMk cId="68754381" sldId="2147483756"/>
          </pc:sldLayoutMkLst>
        </pc:sldLayoutChg>
        <pc:sldLayoutChg chg="del">
          <pc:chgData name="Franziskus Lorey - Hubdrive.com" userId="472a1a07-c563-412f-861d-eed20bd8e491" providerId="ADAL" clId="{EC96FE68-B345-41EC-866A-955A26B0CDF4}" dt="2021-09-28T09:59:47.593" v="232" actId="2696"/>
          <pc:sldLayoutMkLst>
            <pc:docMk/>
            <pc:sldMasterMk cId="2650909605" sldId="2147483752"/>
            <pc:sldLayoutMk cId="1087516844" sldId="2147483771"/>
          </pc:sldLayoutMkLst>
        </pc:sldLayoutChg>
        <pc:sldLayoutChg chg="del">
          <pc:chgData name="Franziskus Lorey - Hubdrive.com" userId="472a1a07-c563-412f-861d-eed20bd8e491" providerId="ADAL" clId="{EC96FE68-B345-41EC-866A-955A26B0CDF4}" dt="2021-09-28T09:59:47.555" v="220" actId="2696"/>
          <pc:sldLayoutMkLst>
            <pc:docMk/>
            <pc:sldMasterMk cId="2650909605" sldId="2147483752"/>
            <pc:sldLayoutMk cId="439661341" sldId="2147483896"/>
          </pc:sldLayoutMkLst>
        </pc:sldLayoutChg>
        <pc:sldLayoutChg chg="del">
          <pc:chgData name="Franziskus Lorey - Hubdrive.com" userId="472a1a07-c563-412f-861d-eed20bd8e491" providerId="ADAL" clId="{EC96FE68-B345-41EC-866A-955A26B0CDF4}" dt="2021-09-28T09:59:47.555" v="221" actId="2696"/>
          <pc:sldLayoutMkLst>
            <pc:docMk/>
            <pc:sldMasterMk cId="2650909605" sldId="2147483752"/>
            <pc:sldLayoutMk cId="2223696739" sldId="2147483897"/>
          </pc:sldLayoutMkLst>
        </pc:sldLayoutChg>
        <pc:sldLayoutChg chg="del">
          <pc:chgData name="Franziskus Lorey - Hubdrive.com" userId="472a1a07-c563-412f-861d-eed20bd8e491" providerId="ADAL" clId="{EC96FE68-B345-41EC-866A-955A26B0CDF4}" dt="2021-09-28T09:59:47.571" v="225" actId="2696"/>
          <pc:sldLayoutMkLst>
            <pc:docMk/>
            <pc:sldMasterMk cId="2650909605" sldId="2147483752"/>
            <pc:sldLayoutMk cId="1783067747" sldId="2147483898"/>
          </pc:sldLayoutMkLst>
        </pc:sldLayoutChg>
        <pc:sldLayoutChg chg="del">
          <pc:chgData name="Franziskus Lorey - Hubdrive.com" userId="472a1a07-c563-412f-861d-eed20bd8e491" providerId="ADAL" clId="{EC96FE68-B345-41EC-866A-955A26B0CDF4}" dt="2021-09-28T09:59:47.571" v="224" actId="2696"/>
          <pc:sldLayoutMkLst>
            <pc:docMk/>
            <pc:sldMasterMk cId="2650909605" sldId="2147483752"/>
            <pc:sldLayoutMk cId="3914256879" sldId="2147483899"/>
          </pc:sldLayoutMkLst>
        </pc:sldLayoutChg>
        <pc:sldLayoutChg chg="del">
          <pc:chgData name="Franziskus Lorey - Hubdrive.com" userId="472a1a07-c563-412f-861d-eed20bd8e491" providerId="ADAL" clId="{EC96FE68-B345-41EC-866A-955A26B0CDF4}" dt="2021-09-28T09:59:47.590" v="228" actId="2696"/>
          <pc:sldLayoutMkLst>
            <pc:docMk/>
            <pc:sldMasterMk cId="2650909605" sldId="2147483752"/>
            <pc:sldLayoutMk cId="2564076822" sldId="2147483900"/>
          </pc:sldLayoutMkLst>
        </pc:sldLayoutChg>
        <pc:sldLayoutChg chg="del">
          <pc:chgData name="Franziskus Lorey - Hubdrive.com" userId="472a1a07-c563-412f-861d-eed20bd8e491" providerId="ADAL" clId="{EC96FE68-B345-41EC-866A-955A26B0CDF4}" dt="2021-09-28T09:59:47.571" v="226" actId="2696"/>
          <pc:sldLayoutMkLst>
            <pc:docMk/>
            <pc:sldMasterMk cId="2650909605" sldId="2147483752"/>
            <pc:sldLayoutMk cId="3464853961" sldId="2147483901"/>
          </pc:sldLayoutMkLst>
        </pc:sldLayoutChg>
        <pc:sldLayoutChg chg="del">
          <pc:chgData name="Franziskus Lorey - Hubdrive.com" userId="472a1a07-c563-412f-861d-eed20bd8e491" providerId="ADAL" clId="{EC96FE68-B345-41EC-866A-955A26B0CDF4}" dt="2021-09-28T09:59:47.593" v="231" actId="2696"/>
          <pc:sldLayoutMkLst>
            <pc:docMk/>
            <pc:sldMasterMk cId="2650909605" sldId="2147483752"/>
            <pc:sldLayoutMk cId="3564105930" sldId="2147483902"/>
          </pc:sldLayoutMkLst>
        </pc:sldLayoutChg>
        <pc:sldLayoutChg chg="del">
          <pc:chgData name="Franziskus Lorey - Hubdrive.com" userId="472a1a07-c563-412f-861d-eed20bd8e491" providerId="ADAL" clId="{EC96FE68-B345-41EC-866A-955A26B0CDF4}" dt="2021-09-28T09:59:47.593" v="230" actId="2696"/>
          <pc:sldLayoutMkLst>
            <pc:docMk/>
            <pc:sldMasterMk cId="2650909605" sldId="2147483752"/>
            <pc:sldLayoutMk cId="3005305502" sldId="2147483903"/>
          </pc:sldLayoutMkLst>
        </pc:sldLayoutChg>
        <pc:sldLayoutChg chg="del">
          <pc:chgData name="Franziskus Lorey - Hubdrive.com" userId="472a1a07-c563-412f-861d-eed20bd8e491" providerId="ADAL" clId="{EC96FE68-B345-41EC-866A-955A26B0CDF4}" dt="2021-09-28T09:59:47.593" v="229" actId="2696"/>
          <pc:sldLayoutMkLst>
            <pc:docMk/>
            <pc:sldMasterMk cId="2650909605" sldId="2147483752"/>
            <pc:sldLayoutMk cId="739091905" sldId="2147483904"/>
          </pc:sldLayoutMkLst>
        </pc:sldLayoutChg>
      </pc:sldMasterChg>
      <pc:sldMasterChg chg="del delSldLayout">
        <pc:chgData name="Franziskus Lorey - Hubdrive.com" userId="472a1a07-c563-412f-861d-eed20bd8e491" providerId="ADAL" clId="{EC96FE68-B345-41EC-866A-955A26B0CDF4}" dt="2021-09-28T09:59:43.047" v="203" actId="2696"/>
        <pc:sldMasterMkLst>
          <pc:docMk/>
          <pc:sldMasterMk cId="553720616" sldId="2147483883"/>
        </pc:sldMasterMkLst>
        <pc:sldLayoutChg chg="del">
          <pc:chgData name="Franziskus Lorey - Hubdrive.com" userId="472a1a07-c563-412f-861d-eed20bd8e491" providerId="ADAL" clId="{EC96FE68-B345-41EC-866A-955A26B0CDF4}" dt="2021-09-28T09:59:43.016" v="195" actId="2696"/>
          <pc:sldLayoutMkLst>
            <pc:docMk/>
            <pc:sldMasterMk cId="553720616" sldId="2147483883"/>
            <pc:sldLayoutMk cId="1243374307" sldId="2147483885"/>
          </pc:sldLayoutMkLst>
        </pc:sldLayoutChg>
        <pc:sldLayoutChg chg="del">
          <pc:chgData name="Franziskus Lorey - Hubdrive.com" userId="472a1a07-c563-412f-861d-eed20bd8e491" providerId="ADAL" clId="{EC96FE68-B345-41EC-866A-955A26B0CDF4}" dt="2021-09-28T09:59:43.016" v="196" actId="2696"/>
          <pc:sldLayoutMkLst>
            <pc:docMk/>
            <pc:sldMasterMk cId="553720616" sldId="2147483883"/>
            <pc:sldLayoutMk cId="2730624867" sldId="2147483886"/>
          </pc:sldLayoutMkLst>
        </pc:sldLayoutChg>
        <pc:sldLayoutChg chg="del">
          <pc:chgData name="Franziskus Lorey - Hubdrive.com" userId="472a1a07-c563-412f-861d-eed20bd8e491" providerId="ADAL" clId="{EC96FE68-B345-41EC-866A-955A26B0CDF4}" dt="2021-09-28T09:59:43.032" v="198" actId="2696"/>
          <pc:sldLayoutMkLst>
            <pc:docMk/>
            <pc:sldMasterMk cId="553720616" sldId="2147483883"/>
            <pc:sldLayoutMk cId="313411952" sldId="2147483889"/>
          </pc:sldLayoutMkLst>
        </pc:sldLayoutChg>
        <pc:sldLayoutChg chg="del">
          <pc:chgData name="Franziskus Lorey - Hubdrive.com" userId="472a1a07-c563-412f-861d-eed20bd8e491" providerId="ADAL" clId="{EC96FE68-B345-41EC-866A-955A26B0CDF4}" dt="2021-09-28T09:59:43.032" v="200" actId="2696"/>
          <pc:sldLayoutMkLst>
            <pc:docMk/>
            <pc:sldMasterMk cId="553720616" sldId="2147483883"/>
            <pc:sldLayoutMk cId="3794918444" sldId="2147483891"/>
          </pc:sldLayoutMkLst>
        </pc:sldLayoutChg>
        <pc:sldLayoutChg chg="del">
          <pc:chgData name="Franziskus Lorey - Hubdrive.com" userId="472a1a07-c563-412f-861d-eed20bd8e491" providerId="ADAL" clId="{EC96FE68-B345-41EC-866A-955A26B0CDF4}" dt="2021-09-28T09:59:43.032" v="202" actId="2696"/>
          <pc:sldLayoutMkLst>
            <pc:docMk/>
            <pc:sldMasterMk cId="553720616" sldId="2147483883"/>
            <pc:sldLayoutMk cId="318041114" sldId="2147483892"/>
          </pc:sldLayoutMkLst>
        </pc:sldLayoutChg>
        <pc:sldLayoutChg chg="del">
          <pc:chgData name="Franziskus Lorey - Hubdrive.com" userId="472a1a07-c563-412f-861d-eed20bd8e491" providerId="ADAL" clId="{EC96FE68-B345-41EC-866A-955A26B0CDF4}" dt="2021-09-28T09:59:43.032" v="199" actId="2696"/>
          <pc:sldLayoutMkLst>
            <pc:docMk/>
            <pc:sldMasterMk cId="553720616" sldId="2147483883"/>
            <pc:sldLayoutMk cId="1848335402" sldId="2147483894"/>
          </pc:sldLayoutMkLst>
        </pc:sldLayoutChg>
        <pc:sldLayoutChg chg="del">
          <pc:chgData name="Franziskus Lorey - Hubdrive.com" userId="472a1a07-c563-412f-861d-eed20bd8e491" providerId="ADAL" clId="{EC96FE68-B345-41EC-866A-955A26B0CDF4}" dt="2021-09-28T09:59:43.016" v="197" actId="2696"/>
          <pc:sldLayoutMkLst>
            <pc:docMk/>
            <pc:sldMasterMk cId="553720616" sldId="2147483883"/>
            <pc:sldLayoutMk cId="3323303665" sldId="2147483895"/>
          </pc:sldLayoutMkLst>
        </pc:sldLayoutChg>
        <pc:sldLayoutChg chg="del">
          <pc:chgData name="Franziskus Lorey - Hubdrive.com" userId="472a1a07-c563-412f-861d-eed20bd8e491" providerId="ADAL" clId="{EC96FE68-B345-41EC-866A-955A26B0CDF4}" dt="2021-09-28T09:59:43.032" v="201" actId="2696"/>
          <pc:sldLayoutMkLst>
            <pc:docMk/>
            <pc:sldMasterMk cId="553720616" sldId="2147483883"/>
            <pc:sldLayoutMk cId="1847462340" sldId="2147484268"/>
          </pc:sldLayoutMkLst>
        </pc:sldLayoutChg>
      </pc:sldMasterChg>
      <pc:sldMasterChg chg="del delSldLayout">
        <pc:chgData name="Franziskus Lorey - Hubdrive.com" userId="472a1a07-c563-412f-861d-eed20bd8e491" providerId="ADAL" clId="{EC96FE68-B345-41EC-866A-955A26B0CDF4}" dt="2021-09-28T09:59:43.997" v="217" actId="2696"/>
        <pc:sldMasterMkLst>
          <pc:docMk/>
          <pc:sldMasterMk cId="1114866245" sldId="2147483905"/>
        </pc:sldMasterMkLst>
        <pc:sldLayoutChg chg="del">
          <pc:chgData name="Franziskus Lorey - Hubdrive.com" userId="472a1a07-c563-412f-861d-eed20bd8e491" providerId="ADAL" clId="{EC96FE68-B345-41EC-866A-955A26B0CDF4}" dt="2021-09-28T09:59:43.927" v="204" actId="2696"/>
          <pc:sldLayoutMkLst>
            <pc:docMk/>
            <pc:sldMasterMk cId="1114866245" sldId="2147483905"/>
            <pc:sldLayoutMk cId="23813732" sldId="2147483906"/>
          </pc:sldLayoutMkLst>
        </pc:sldLayoutChg>
        <pc:sldLayoutChg chg="del">
          <pc:chgData name="Franziskus Lorey - Hubdrive.com" userId="472a1a07-c563-412f-861d-eed20bd8e491" providerId="ADAL" clId="{EC96FE68-B345-41EC-866A-955A26B0CDF4}" dt="2021-09-28T09:59:43.927" v="205" actId="2696"/>
          <pc:sldLayoutMkLst>
            <pc:docMk/>
            <pc:sldMasterMk cId="1114866245" sldId="2147483905"/>
            <pc:sldLayoutMk cId="2226928664" sldId="2147483907"/>
          </pc:sldLayoutMkLst>
        </pc:sldLayoutChg>
        <pc:sldLayoutChg chg="del">
          <pc:chgData name="Franziskus Lorey - Hubdrive.com" userId="472a1a07-c563-412f-861d-eed20bd8e491" providerId="ADAL" clId="{EC96FE68-B345-41EC-866A-955A26B0CDF4}" dt="2021-09-28T09:59:43.927" v="206" actId="2696"/>
          <pc:sldLayoutMkLst>
            <pc:docMk/>
            <pc:sldMasterMk cId="1114866245" sldId="2147483905"/>
            <pc:sldLayoutMk cId="2126726215" sldId="2147483908"/>
          </pc:sldLayoutMkLst>
        </pc:sldLayoutChg>
        <pc:sldLayoutChg chg="del">
          <pc:chgData name="Franziskus Lorey - Hubdrive.com" userId="472a1a07-c563-412f-861d-eed20bd8e491" providerId="ADAL" clId="{EC96FE68-B345-41EC-866A-955A26B0CDF4}" dt="2021-09-28T09:59:43.943" v="207" actId="2696"/>
          <pc:sldLayoutMkLst>
            <pc:docMk/>
            <pc:sldMasterMk cId="1114866245" sldId="2147483905"/>
            <pc:sldLayoutMk cId="896907942" sldId="2147483909"/>
          </pc:sldLayoutMkLst>
        </pc:sldLayoutChg>
        <pc:sldLayoutChg chg="del">
          <pc:chgData name="Franziskus Lorey - Hubdrive.com" userId="472a1a07-c563-412f-861d-eed20bd8e491" providerId="ADAL" clId="{EC96FE68-B345-41EC-866A-955A26B0CDF4}" dt="2021-09-28T09:59:43.949" v="208" actId="2696"/>
          <pc:sldLayoutMkLst>
            <pc:docMk/>
            <pc:sldMasterMk cId="1114866245" sldId="2147483905"/>
            <pc:sldLayoutMk cId="1811649179" sldId="2147483910"/>
          </pc:sldLayoutMkLst>
        </pc:sldLayoutChg>
        <pc:sldLayoutChg chg="del">
          <pc:chgData name="Franziskus Lorey - Hubdrive.com" userId="472a1a07-c563-412f-861d-eed20bd8e491" providerId="ADAL" clId="{EC96FE68-B345-41EC-866A-955A26B0CDF4}" dt="2021-09-28T09:59:43.949" v="209" actId="2696"/>
          <pc:sldLayoutMkLst>
            <pc:docMk/>
            <pc:sldMasterMk cId="1114866245" sldId="2147483905"/>
            <pc:sldLayoutMk cId="1938114083" sldId="2147483911"/>
          </pc:sldLayoutMkLst>
        </pc:sldLayoutChg>
        <pc:sldLayoutChg chg="del">
          <pc:chgData name="Franziskus Lorey - Hubdrive.com" userId="472a1a07-c563-412f-861d-eed20bd8e491" providerId="ADAL" clId="{EC96FE68-B345-41EC-866A-955A26B0CDF4}" dt="2021-09-28T09:59:43.949" v="210" actId="2696"/>
          <pc:sldLayoutMkLst>
            <pc:docMk/>
            <pc:sldMasterMk cId="1114866245" sldId="2147483905"/>
            <pc:sldLayoutMk cId="1939873931" sldId="2147483912"/>
          </pc:sldLayoutMkLst>
        </pc:sldLayoutChg>
        <pc:sldLayoutChg chg="del">
          <pc:chgData name="Franziskus Lorey - Hubdrive.com" userId="472a1a07-c563-412f-861d-eed20bd8e491" providerId="ADAL" clId="{EC96FE68-B345-41EC-866A-955A26B0CDF4}" dt="2021-09-28T09:59:43.965" v="211" actId="2696"/>
          <pc:sldLayoutMkLst>
            <pc:docMk/>
            <pc:sldMasterMk cId="1114866245" sldId="2147483905"/>
            <pc:sldLayoutMk cId="2895102763" sldId="2147483913"/>
          </pc:sldLayoutMkLst>
        </pc:sldLayoutChg>
        <pc:sldLayoutChg chg="del">
          <pc:chgData name="Franziskus Lorey - Hubdrive.com" userId="472a1a07-c563-412f-861d-eed20bd8e491" providerId="ADAL" clId="{EC96FE68-B345-41EC-866A-955A26B0CDF4}" dt="2021-09-28T09:59:43.965" v="212" actId="2696"/>
          <pc:sldLayoutMkLst>
            <pc:docMk/>
            <pc:sldMasterMk cId="1114866245" sldId="2147483905"/>
            <pc:sldLayoutMk cId="2618652234" sldId="2147483914"/>
          </pc:sldLayoutMkLst>
        </pc:sldLayoutChg>
        <pc:sldLayoutChg chg="del">
          <pc:chgData name="Franziskus Lorey - Hubdrive.com" userId="472a1a07-c563-412f-861d-eed20bd8e491" providerId="ADAL" clId="{EC96FE68-B345-41EC-866A-955A26B0CDF4}" dt="2021-09-28T09:59:43.982" v="213" actId="2696"/>
          <pc:sldLayoutMkLst>
            <pc:docMk/>
            <pc:sldMasterMk cId="1114866245" sldId="2147483905"/>
            <pc:sldLayoutMk cId="2278720304" sldId="2147483915"/>
          </pc:sldLayoutMkLst>
        </pc:sldLayoutChg>
        <pc:sldLayoutChg chg="del">
          <pc:chgData name="Franziskus Lorey - Hubdrive.com" userId="472a1a07-c563-412f-861d-eed20bd8e491" providerId="ADAL" clId="{EC96FE68-B345-41EC-866A-955A26B0CDF4}" dt="2021-09-28T09:59:43.982" v="214" actId="2696"/>
          <pc:sldLayoutMkLst>
            <pc:docMk/>
            <pc:sldMasterMk cId="1114866245" sldId="2147483905"/>
            <pc:sldLayoutMk cId="1692526841" sldId="2147483916"/>
          </pc:sldLayoutMkLst>
        </pc:sldLayoutChg>
        <pc:sldLayoutChg chg="del">
          <pc:chgData name="Franziskus Lorey - Hubdrive.com" userId="472a1a07-c563-412f-861d-eed20bd8e491" providerId="ADAL" clId="{EC96FE68-B345-41EC-866A-955A26B0CDF4}" dt="2021-09-28T09:59:43.982" v="215" actId="2696"/>
          <pc:sldLayoutMkLst>
            <pc:docMk/>
            <pc:sldMasterMk cId="1114866245" sldId="2147483905"/>
            <pc:sldLayoutMk cId="1389871111" sldId="2147483917"/>
          </pc:sldLayoutMkLst>
        </pc:sldLayoutChg>
        <pc:sldLayoutChg chg="del">
          <pc:chgData name="Franziskus Lorey - Hubdrive.com" userId="472a1a07-c563-412f-861d-eed20bd8e491" providerId="ADAL" clId="{EC96FE68-B345-41EC-866A-955A26B0CDF4}" dt="2021-09-28T09:59:43.997" v="216" actId="2696"/>
          <pc:sldLayoutMkLst>
            <pc:docMk/>
            <pc:sldMasterMk cId="1114866245" sldId="2147483905"/>
            <pc:sldLayoutMk cId="3646630576" sldId="2147483918"/>
          </pc:sldLayoutMkLst>
        </pc:sldLayoutChg>
      </pc:sldMasterChg>
      <pc:sldMasterChg chg="del delSldLayout">
        <pc:chgData name="Franziskus Lorey - Hubdrive.com" userId="472a1a07-c563-412f-861d-eed20bd8e491" providerId="ADAL" clId="{EC96FE68-B345-41EC-866A-955A26B0CDF4}" dt="2021-09-28T09:59:52.028" v="248" actId="2696"/>
        <pc:sldMasterMkLst>
          <pc:docMk/>
          <pc:sldMasterMk cId="1538091328" sldId="2147484280"/>
        </pc:sldMasterMkLst>
        <pc:sldLayoutChg chg="del">
          <pc:chgData name="Franziskus Lorey - Hubdrive.com" userId="472a1a07-c563-412f-861d-eed20bd8e491" providerId="ADAL" clId="{EC96FE68-B345-41EC-866A-955A26B0CDF4}" dt="2021-09-28T09:59:51.966" v="235" actId="2696"/>
          <pc:sldLayoutMkLst>
            <pc:docMk/>
            <pc:sldMasterMk cId="1538091328" sldId="2147484280"/>
            <pc:sldLayoutMk cId="1640164633" sldId="2147484281"/>
          </pc:sldLayoutMkLst>
        </pc:sldLayoutChg>
        <pc:sldLayoutChg chg="del">
          <pc:chgData name="Franziskus Lorey - Hubdrive.com" userId="472a1a07-c563-412f-861d-eed20bd8e491" providerId="ADAL" clId="{EC96FE68-B345-41EC-866A-955A26B0CDF4}" dt="2021-09-28T09:59:51.966" v="236" actId="2696"/>
          <pc:sldLayoutMkLst>
            <pc:docMk/>
            <pc:sldMasterMk cId="1538091328" sldId="2147484280"/>
            <pc:sldLayoutMk cId="4096122198" sldId="2147484282"/>
          </pc:sldLayoutMkLst>
        </pc:sldLayoutChg>
        <pc:sldLayoutChg chg="del">
          <pc:chgData name="Franziskus Lorey - Hubdrive.com" userId="472a1a07-c563-412f-861d-eed20bd8e491" providerId="ADAL" clId="{EC96FE68-B345-41EC-866A-955A26B0CDF4}" dt="2021-09-28T09:59:51.966" v="237" actId="2696"/>
          <pc:sldLayoutMkLst>
            <pc:docMk/>
            <pc:sldMasterMk cId="1538091328" sldId="2147484280"/>
            <pc:sldLayoutMk cId="292710150" sldId="2147484283"/>
          </pc:sldLayoutMkLst>
        </pc:sldLayoutChg>
        <pc:sldLayoutChg chg="del">
          <pc:chgData name="Franziskus Lorey - Hubdrive.com" userId="472a1a07-c563-412f-861d-eed20bd8e491" providerId="ADAL" clId="{EC96FE68-B345-41EC-866A-955A26B0CDF4}" dt="2021-09-28T09:59:51.966" v="238" actId="2696"/>
          <pc:sldLayoutMkLst>
            <pc:docMk/>
            <pc:sldMasterMk cId="1538091328" sldId="2147484280"/>
            <pc:sldLayoutMk cId="4007988359" sldId="2147484285"/>
          </pc:sldLayoutMkLst>
        </pc:sldLayoutChg>
        <pc:sldLayoutChg chg="del">
          <pc:chgData name="Franziskus Lorey - Hubdrive.com" userId="472a1a07-c563-412f-861d-eed20bd8e491" providerId="ADAL" clId="{EC96FE68-B345-41EC-866A-955A26B0CDF4}" dt="2021-09-28T09:59:51.966" v="239" actId="2696"/>
          <pc:sldLayoutMkLst>
            <pc:docMk/>
            <pc:sldMasterMk cId="1538091328" sldId="2147484280"/>
            <pc:sldLayoutMk cId="3695397610" sldId="2147484286"/>
          </pc:sldLayoutMkLst>
        </pc:sldLayoutChg>
        <pc:sldLayoutChg chg="del">
          <pc:chgData name="Franziskus Lorey - Hubdrive.com" userId="472a1a07-c563-412f-861d-eed20bd8e491" providerId="ADAL" clId="{EC96FE68-B345-41EC-866A-955A26B0CDF4}" dt="2021-09-28T09:59:51.966" v="240" actId="2696"/>
          <pc:sldLayoutMkLst>
            <pc:docMk/>
            <pc:sldMasterMk cId="1538091328" sldId="2147484280"/>
            <pc:sldLayoutMk cId="2257318381" sldId="2147484287"/>
          </pc:sldLayoutMkLst>
        </pc:sldLayoutChg>
        <pc:sldLayoutChg chg="del">
          <pc:chgData name="Franziskus Lorey - Hubdrive.com" userId="472a1a07-c563-412f-861d-eed20bd8e491" providerId="ADAL" clId="{EC96FE68-B345-41EC-866A-955A26B0CDF4}" dt="2021-09-28T09:59:51.966" v="241" actId="2696"/>
          <pc:sldLayoutMkLst>
            <pc:docMk/>
            <pc:sldMasterMk cId="1538091328" sldId="2147484280"/>
            <pc:sldLayoutMk cId="3191610918" sldId="2147484288"/>
          </pc:sldLayoutMkLst>
        </pc:sldLayoutChg>
        <pc:sldLayoutChg chg="del">
          <pc:chgData name="Franziskus Lorey - Hubdrive.com" userId="472a1a07-c563-412f-861d-eed20bd8e491" providerId="ADAL" clId="{EC96FE68-B345-41EC-866A-955A26B0CDF4}" dt="2021-09-28T09:59:51.966" v="242" actId="2696"/>
          <pc:sldLayoutMkLst>
            <pc:docMk/>
            <pc:sldMasterMk cId="1538091328" sldId="2147484280"/>
            <pc:sldLayoutMk cId="3887135948" sldId="2147484289"/>
          </pc:sldLayoutMkLst>
        </pc:sldLayoutChg>
        <pc:sldLayoutChg chg="del">
          <pc:chgData name="Franziskus Lorey - Hubdrive.com" userId="472a1a07-c563-412f-861d-eed20bd8e491" providerId="ADAL" clId="{EC96FE68-B345-41EC-866A-955A26B0CDF4}" dt="2021-09-28T09:59:51.981" v="243" actId="2696"/>
          <pc:sldLayoutMkLst>
            <pc:docMk/>
            <pc:sldMasterMk cId="1538091328" sldId="2147484280"/>
            <pc:sldLayoutMk cId="1509700302" sldId="2147484290"/>
          </pc:sldLayoutMkLst>
        </pc:sldLayoutChg>
        <pc:sldLayoutChg chg="del">
          <pc:chgData name="Franziskus Lorey - Hubdrive.com" userId="472a1a07-c563-412f-861d-eed20bd8e491" providerId="ADAL" clId="{EC96FE68-B345-41EC-866A-955A26B0CDF4}" dt="2021-09-28T09:59:51.981" v="244" actId="2696"/>
          <pc:sldLayoutMkLst>
            <pc:docMk/>
            <pc:sldMasterMk cId="1538091328" sldId="2147484280"/>
            <pc:sldLayoutMk cId="1431145320" sldId="2147484291"/>
          </pc:sldLayoutMkLst>
        </pc:sldLayoutChg>
        <pc:sldLayoutChg chg="del">
          <pc:chgData name="Franziskus Lorey - Hubdrive.com" userId="472a1a07-c563-412f-861d-eed20bd8e491" providerId="ADAL" clId="{EC96FE68-B345-41EC-866A-955A26B0CDF4}" dt="2021-09-28T09:59:51.981" v="245" actId="2696"/>
          <pc:sldLayoutMkLst>
            <pc:docMk/>
            <pc:sldMasterMk cId="1538091328" sldId="2147484280"/>
            <pc:sldLayoutMk cId="3851089085" sldId="2147484292"/>
          </pc:sldLayoutMkLst>
        </pc:sldLayoutChg>
        <pc:sldLayoutChg chg="del">
          <pc:chgData name="Franziskus Lorey - Hubdrive.com" userId="472a1a07-c563-412f-861d-eed20bd8e491" providerId="ADAL" clId="{EC96FE68-B345-41EC-866A-955A26B0CDF4}" dt="2021-09-28T09:59:51.981" v="246" actId="2696"/>
          <pc:sldLayoutMkLst>
            <pc:docMk/>
            <pc:sldMasterMk cId="1538091328" sldId="2147484280"/>
            <pc:sldLayoutMk cId="1382684317" sldId="2147484293"/>
          </pc:sldLayoutMkLst>
        </pc:sldLayoutChg>
        <pc:sldLayoutChg chg="del">
          <pc:chgData name="Franziskus Lorey - Hubdrive.com" userId="472a1a07-c563-412f-861d-eed20bd8e491" providerId="ADAL" clId="{EC96FE68-B345-41EC-866A-955A26B0CDF4}" dt="2021-09-28T09:59:51.981" v="247" actId="2696"/>
          <pc:sldLayoutMkLst>
            <pc:docMk/>
            <pc:sldMasterMk cId="1538091328" sldId="2147484280"/>
            <pc:sldLayoutMk cId="4145991560" sldId="2147484294"/>
          </pc:sldLayoutMkLst>
        </pc:sldLayoutChg>
      </pc:sldMasterChg>
    </pc:docChg>
  </pc:docChgLst>
  <pc:docChgLst>
    <pc:chgData name="Julia  Zimfer - Hubdrive.com" userId="65c32aa6-3285-43b8-835b-bd0b190c7d39" providerId="ADAL" clId="{6C52AA8E-74CF-4F15-A09C-BE2EBE244483}"/>
    <pc:docChg chg="addSld modSld modSection">
      <pc:chgData name="Julia  Zimfer - Hubdrive.com" userId="65c32aa6-3285-43b8-835b-bd0b190c7d39" providerId="ADAL" clId="{6C52AA8E-74CF-4F15-A09C-BE2EBE244483}" dt="2021-09-24T07:33:57.428" v="103" actId="20577"/>
      <pc:docMkLst>
        <pc:docMk/>
      </pc:docMkLst>
      <pc:sldChg chg="modSp mod">
        <pc:chgData name="Julia  Zimfer - Hubdrive.com" userId="65c32aa6-3285-43b8-835b-bd0b190c7d39" providerId="ADAL" clId="{6C52AA8E-74CF-4F15-A09C-BE2EBE244483}" dt="2021-09-24T07:11:54.398" v="4" actId="113"/>
        <pc:sldMkLst>
          <pc:docMk/>
          <pc:sldMk cId="3217222950" sldId="3235"/>
        </pc:sldMkLst>
        <pc:spChg chg="mod">
          <ac:chgData name="Julia  Zimfer - Hubdrive.com" userId="65c32aa6-3285-43b8-835b-bd0b190c7d39" providerId="ADAL" clId="{6C52AA8E-74CF-4F15-A09C-BE2EBE244483}" dt="2021-09-24T07:11:54.398" v="4" actId="113"/>
          <ac:spMkLst>
            <pc:docMk/>
            <pc:sldMk cId="3217222950" sldId="3235"/>
            <ac:spMk id="12" creationId="{7BEEB237-3952-4E2E-AEB1-1F44394E321E}"/>
          </ac:spMkLst>
        </pc:spChg>
      </pc:sldChg>
      <pc:sldChg chg="modSp mod">
        <pc:chgData name="Julia  Zimfer - Hubdrive.com" userId="65c32aa6-3285-43b8-835b-bd0b190c7d39" providerId="ADAL" clId="{6C52AA8E-74CF-4F15-A09C-BE2EBE244483}" dt="2021-09-24T07:33:57.428" v="103" actId="20577"/>
        <pc:sldMkLst>
          <pc:docMk/>
          <pc:sldMk cId="1341868576" sldId="3244"/>
        </pc:sldMkLst>
        <pc:spChg chg="mod">
          <ac:chgData name="Julia  Zimfer - Hubdrive.com" userId="65c32aa6-3285-43b8-835b-bd0b190c7d39" providerId="ADAL" clId="{6C52AA8E-74CF-4F15-A09C-BE2EBE244483}" dt="2021-09-24T07:33:49.858" v="101" actId="20577"/>
          <ac:spMkLst>
            <pc:docMk/>
            <pc:sldMk cId="1341868576" sldId="3244"/>
            <ac:spMk id="3" creationId="{BE5238FB-E195-4727-97A5-46AF5056C370}"/>
          </ac:spMkLst>
        </pc:spChg>
        <pc:spChg chg="mod">
          <ac:chgData name="Julia  Zimfer - Hubdrive.com" userId="65c32aa6-3285-43b8-835b-bd0b190c7d39" providerId="ADAL" clId="{6C52AA8E-74CF-4F15-A09C-BE2EBE244483}" dt="2021-09-24T07:33:57.428" v="103" actId="20577"/>
          <ac:spMkLst>
            <pc:docMk/>
            <pc:sldMk cId="1341868576" sldId="3244"/>
            <ac:spMk id="4" creationId="{F093909B-2FEB-4B31-97FD-D4058AA7FC23}"/>
          </ac:spMkLst>
        </pc:spChg>
        <pc:spChg chg="mod">
          <ac:chgData name="Julia  Zimfer - Hubdrive.com" userId="65c32aa6-3285-43b8-835b-bd0b190c7d39" providerId="ADAL" clId="{6C52AA8E-74CF-4F15-A09C-BE2EBE244483}" dt="2021-09-24T07:33:53.690" v="102" actId="20577"/>
          <ac:spMkLst>
            <pc:docMk/>
            <pc:sldMk cId="1341868576" sldId="3244"/>
            <ac:spMk id="5" creationId="{6CB0EDEF-1050-4419-872B-4B78AD2108FF}"/>
          </ac:spMkLst>
        </pc:spChg>
        <pc:spChg chg="mod">
          <ac:chgData name="Julia  Zimfer - Hubdrive.com" userId="65c32aa6-3285-43b8-835b-bd0b190c7d39" providerId="ADAL" clId="{6C52AA8E-74CF-4F15-A09C-BE2EBE244483}" dt="2021-09-24T07:33:47.595" v="100" actId="20577"/>
          <ac:spMkLst>
            <pc:docMk/>
            <pc:sldMk cId="1341868576" sldId="3244"/>
            <ac:spMk id="6" creationId="{82A663E5-B12C-4604-A349-8905DB76CD04}"/>
          </ac:spMkLst>
        </pc:spChg>
      </pc:sldChg>
      <pc:sldChg chg="modSp mod">
        <pc:chgData name="Julia  Zimfer - Hubdrive.com" userId="65c32aa6-3285-43b8-835b-bd0b190c7d39" providerId="ADAL" clId="{6C52AA8E-74CF-4F15-A09C-BE2EBE244483}" dt="2021-09-24T07:33:05.218" v="96" actId="113"/>
        <pc:sldMkLst>
          <pc:docMk/>
          <pc:sldMk cId="2668666765" sldId="3253"/>
        </pc:sldMkLst>
        <pc:spChg chg="mod">
          <ac:chgData name="Julia  Zimfer - Hubdrive.com" userId="65c32aa6-3285-43b8-835b-bd0b190c7d39" providerId="ADAL" clId="{6C52AA8E-74CF-4F15-A09C-BE2EBE244483}" dt="2021-09-24T07:32:46.122" v="89" actId="113"/>
          <ac:spMkLst>
            <pc:docMk/>
            <pc:sldMk cId="2668666765" sldId="3253"/>
            <ac:spMk id="4" creationId="{5AA651AE-25C8-4E46-87BA-47DCE1273939}"/>
          </ac:spMkLst>
        </pc:spChg>
        <pc:spChg chg="mod">
          <ac:chgData name="Julia  Zimfer - Hubdrive.com" userId="65c32aa6-3285-43b8-835b-bd0b190c7d39" providerId="ADAL" clId="{6C52AA8E-74CF-4F15-A09C-BE2EBE244483}" dt="2021-09-24T07:32:53.506" v="91" actId="113"/>
          <ac:spMkLst>
            <pc:docMk/>
            <pc:sldMk cId="2668666765" sldId="3253"/>
            <ac:spMk id="10" creationId="{C92C769E-6F07-4245-A69A-6FF328B6BE85}"/>
          </ac:spMkLst>
        </pc:spChg>
        <pc:spChg chg="mod">
          <ac:chgData name="Julia  Zimfer - Hubdrive.com" userId="65c32aa6-3285-43b8-835b-bd0b190c7d39" providerId="ADAL" clId="{6C52AA8E-74CF-4F15-A09C-BE2EBE244483}" dt="2021-09-24T07:33:05.218" v="96" actId="113"/>
          <ac:spMkLst>
            <pc:docMk/>
            <pc:sldMk cId="2668666765" sldId="3253"/>
            <ac:spMk id="12" creationId="{7BEEB237-3952-4E2E-AEB1-1F44394E321E}"/>
          </ac:spMkLst>
        </pc:spChg>
        <pc:spChg chg="mod">
          <ac:chgData name="Julia  Zimfer - Hubdrive.com" userId="65c32aa6-3285-43b8-835b-bd0b190c7d39" providerId="ADAL" clId="{6C52AA8E-74CF-4F15-A09C-BE2EBE244483}" dt="2021-09-24T07:32:57.909" v="93" actId="113"/>
          <ac:spMkLst>
            <pc:docMk/>
            <pc:sldMk cId="2668666765" sldId="3253"/>
            <ac:spMk id="16" creationId="{971B0B53-4FEC-4750-A982-1AB21AEA0296}"/>
          </ac:spMkLst>
        </pc:spChg>
        <pc:spChg chg="mod">
          <ac:chgData name="Julia  Zimfer - Hubdrive.com" userId="65c32aa6-3285-43b8-835b-bd0b190c7d39" providerId="ADAL" clId="{6C52AA8E-74CF-4F15-A09C-BE2EBE244483}" dt="2021-09-24T07:33:02.474" v="95" actId="113"/>
          <ac:spMkLst>
            <pc:docMk/>
            <pc:sldMk cId="2668666765" sldId="3253"/>
            <ac:spMk id="18" creationId="{4D9D2266-83B9-4036-833D-045306C19BED}"/>
          </ac:spMkLst>
        </pc:spChg>
      </pc:sldChg>
      <pc:sldChg chg="modSp mod">
        <pc:chgData name="Julia  Zimfer - Hubdrive.com" userId="65c32aa6-3285-43b8-835b-bd0b190c7d39" providerId="ADAL" clId="{6C52AA8E-74CF-4F15-A09C-BE2EBE244483}" dt="2021-09-24T07:33:18.085" v="98" actId="113"/>
        <pc:sldMkLst>
          <pc:docMk/>
          <pc:sldMk cId="3673092833" sldId="3254"/>
        </pc:sldMkLst>
        <pc:spChg chg="mod">
          <ac:chgData name="Julia  Zimfer - Hubdrive.com" userId="65c32aa6-3285-43b8-835b-bd0b190c7d39" providerId="ADAL" clId="{6C52AA8E-74CF-4F15-A09C-BE2EBE244483}" dt="2021-09-24T07:33:18.085" v="98" actId="113"/>
          <ac:spMkLst>
            <pc:docMk/>
            <pc:sldMk cId="3673092833" sldId="3254"/>
            <ac:spMk id="4" creationId="{1CE439B2-A9F2-4DD1-9ABD-D38B69F3EE00}"/>
          </ac:spMkLst>
        </pc:spChg>
      </pc:sldChg>
      <pc:sldChg chg="modSp mod">
        <pc:chgData name="Julia  Zimfer - Hubdrive.com" userId="65c32aa6-3285-43b8-835b-bd0b190c7d39" providerId="ADAL" clId="{6C52AA8E-74CF-4F15-A09C-BE2EBE244483}" dt="2021-09-24T07:12:12.081" v="8" actId="113"/>
        <pc:sldMkLst>
          <pc:docMk/>
          <pc:sldMk cId="2246267422" sldId="3261"/>
        </pc:sldMkLst>
        <pc:spChg chg="mod">
          <ac:chgData name="Julia  Zimfer - Hubdrive.com" userId="65c32aa6-3285-43b8-835b-bd0b190c7d39" providerId="ADAL" clId="{6C52AA8E-74CF-4F15-A09C-BE2EBE244483}" dt="2021-09-24T07:12:12.081" v="8" actId="113"/>
          <ac:spMkLst>
            <pc:docMk/>
            <pc:sldMk cId="2246267422" sldId="3261"/>
            <ac:spMk id="4" creationId="{5AA651AE-25C8-4E46-87BA-47DCE1273939}"/>
          </ac:spMkLst>
        </pc:spChg>
        <pc:spChg chg="mod">
          <ac:chgData name="Julia  Zimfer - Hubdrive.com" userId="65c32aa6-3285-43b8-835b-bd0b190c7d39" providerId="ADAL" clId="{6C52AA8E-74CF-4F15-A09C-BE2EBE244483}" dt="2021-09-24T07:12:07.801" v="7" actId="113"/>
          <ac:spMkLst>
            <pc:docMk/>
            <pc:sldMk cId="2246267422" sldId="3261"/>
            <ac:spMk id="46" creationId="{2104A186-C975-4EDE-9DB2-5FA7CD180594}"/>
          </ac:spMkLst>
        </pc:spChg>
      </pc:sldChg>
      <pc:sldChg chg="modSp mod">
        <pc:chgData name="Julia  Zimfer - Hubdrive.com" userId="65c32aa6-3285-43b8-835b-bd0b190c7d39" providerId="ADAL" clId="{6C52AA8E-74CF-4F15-A09C-BE2EBE244483}" dt="2021-09-24T07:33:13.160" v="97" actId="113"/>
        <pc:sldMkLst>
          <pc:docMk/>
          <pc:sldMk cId="2002032139" sldId="3292"/>
        </pc:sldMkLst>
        <pc:spChg chg="mod">
          <ac:chgData name="Julia  Zimfer - Hubdrive.com" userId="65c32aa6-3285-43b8-835b-bd0b190c7d39" providerId="ADAL" clId="{6C52AA8E-74CF-4F15-A09C-BE2EBE244483}" dt="2021-09-24T07:33:13.160" v="97" actId="113"/>
          <ac:spMkLst>
            <pc:docMk/>
            <pc:sldMk cId="2002032139" sldId="3292"/>
            <ac:spMk id="4" creationId="{C7D4A8F1-8804-45B5-A926-E02525A1FCD6}"/>
          </ac:spMkLst>
        </pc:spChg>
      </pc:sldChg>
      <pc:sldChg chg="add">
        <pc:chgData name="Julia  Zimfer - Hubdrive.com" userId="65c32aa6-3285-43b8-835b-bd0b190c7d39" providerId="ADAL" clId="{6C52AA8E-74CF-4F15-A09C-BE2EBE244483}" dt="2021-09-10T08:44:21.151" v="0" actId="2890"/>
        <pc:sldMkLst>
          <pc:docMk/>
          <pc:sldMk cId="1374697526" sldId="3293"/>
        </pc:sldMkLst>
      </pc:sldChg>
    </pc:docChg>
  </pc:docChgLst>
  <pc:docChgLst>
    <pc:chgData name="Franziskus Lorey - Hubdrive.com" userId="472a1a07-c563-412f-861d-eed20bd8e491" providerId="ADAL" clId="{57339312-4985-43F3-8617-11E0C4FD37EE}"/>
    <pc:docChg chg="undo custSel addSld delSld modSld modSection">
      <pc:chgData name="Franziskus Lorey - Hubdrive.com" userId="472a1a07-c563-412f-861d-eed20bd8e491" providerId="ADAL" clId="{57339312-4985-43F3-8617-11E0C4FD37EE}" dt="2021-10-08T15:03:57.029" v="18" actId="47"/>
      <pc:docMkLst>
        <pc:docMk/>
      </pc:docMkLst>
      <pc:sldChg chg="addSp delSp modSp add del mod">
        <pc:chgData name="Franziskus Lorey - Hubdrive.com" userId="472a1a07-c563-412f-861d-eed20bd8e491" providerId="ADAL" clId="{57339312-4985-43F3-8617-11E0C4FD37EE}" dt="2021-10-08T14:27:10.274" v="17" actId="478"/>
        <pc:sldMkLst>
          <pc:docMk/>
          <pc:sldMk cId="3581147534" sldId="388"/>
        </pc:sldMkLst>
        <pc:spChg chg="add del mod">
          <ac:chgData name="Franziskus Lorey - Hubdrive.com" userId="472a1a07-c563-412f-861d-eed20bd8e491" providerId="ADAL" clId="{57339312-4985-43F3-8617-11E0C4FD37EE}" dt="2021-10-08T14:27:10.274" v="17" actId="478"/>
          <ac:spMkLst>
            <pc:docMk/>
            <pc:sldMk cId="3581147534" sldId="388"/>
            <ac:spMk id="3" creationId="{518F8CE3-EECF-46FB-A703-3AB2576F26A9}"/>
          </ac:spMkLst>
        </pc:spChg>
        <pc:spChg chg="add del">
          <ac:chgData name="Franziskus Lorey - Hubdrive.com" userId="472a1a07-c563-412f-861d-eed20bd8e491" providerId="ADAL" clId="{57339312-4985-43F3-8617-11E0C4FD37EE}" dt="2021-10-08T14:27:10.274" v="17" actId="478"/>
          <ac:spMkLst>
            <pc:docMk/>
            <pc:sldMk cId="3581147534" sldId="388"/>
            <ac:spMk id="4" creationId="{7F804071-EB12-4C0B-8FCF-2FC96C436777}"/>
          </ac:spMkLst>
        </pc:spChg>
        <pc:spChg chg="add del">
          <ac:chgData name="Franziskus Lorey - Hubdrive.com" userId="472a1a07-c563-412f-861d-eed20bd8e491" providerId="ADAL" clId="{57339312-4985-43F3-8617-11E0C4FD37EE}" dt="2021-10-08T14:27:10.274" v="17" actId="478"/>
          <ac:spMkLst>
            <pc:docMk/>
            <pc:sldMk cId="3581147534" sldId="388"/>
            <ac:spMk id="5" creationId="{ED9716EA-AA90-4445-BD8C-92331C523739}"/>
          </ac:spMkLst>
        </pc:spChg>
        <pc:spChg chg="add del mod">
          <ac:chgData name="Franziskus Lorey - Hubdrive.com" userId="472a1a07-c563-412f-861d-eed20bd8e491" providerId="ADAL" clId="{57339312-4985-43F3-8617-11E0C4FD37EE}" dt="2021-10-08T14:27:10.274" v="17" actId="478"/>
          <ac:spMkLst>
            <pc:docMk/>
            <pc:sldMk cId="3581147534" sldId="388"/>
            <ac:spMk id="7" creationId="{B3C7BC24-C360-4CAA-A8BF-7649153FA363}"/>
          </ac:spMkLst>
        </pc:spChg>
      </pc:sldChg>
      <pc:sldChg chg="add del">
        <pc:chgData name="Franziskus Lorey - Hubdrive.com" userId="472a1a07-c563-412f-861d-eed20bd8e491" providerId="ADAL" clId="{57339312-4985-43F3-8617-11E0C4FD37EE}" dt="2021-10-08T14:16:15.552" v="13"/>
        <pc:sldMkLst>
          <pc:docMk/>
          <pc:sldMk cId="1770035695" sldId="389"/>
        </pc:sldMkLst>
      </pc:sldChg>
      <pc:sldChg chg="add del">
        <pc:chgData name="Franziskus Lorey - Hubdrive.com" userId="472a1a07-c563-412f-861d-eed20bd8e491" providerId="ADAL" clId="{57339312-4985-43F3-8617-11E0C4FD37EE}" dt="2021-10-08T14:16:15.552" v="13"/>
        <pc:sldMkLst>
          <pc:docMk/>
          <pc:sldMk cId="1993330199" sldId="390"/>
        </pc:sldMkLst>
      </pc:sldChg>
      <pc:sldChg chg="add del">
        <pc:chgData name="Franziskus Lorey - Hubdrive.com" userId="472a1a07-c563-412f-861d-eed20bd8e491" providerId="ADAL" clId="{57339312-4985-43F3-8617-11E0C4FD37EE}" dt="2021-10-08T14:16:15.552" v="13"/>
        <pc:sldMkLst>
          <pc:docMk/>
          <pc:sldMk cId="1225807676" sldId="392"/>
        </pc:sldMkLst>
      </pc:sldChg>
      <pc:sldChg chg="add del">
        <pc:chgData name="Franziskus Lorey - Hubdrive.com" userId="472a1a07-c563-412f-861d-eed20bd8e491" providerId="ADAL" clId="{57339312-4985-43F3-8617-11E0C4FD37EE}" dt="2021-10-08T14:16:15.552" v="13"/>
        <pc:sldMkLst>
          <pc:docMk/>
          <pc:sldMk cId="2611753064" sldId="393"/>
        </pc:sldMkLst>
      </pc:sldChg>
      <pc:sldChg chg="add del">
        <pc:chgData name="Franziskus Lorey - Hubdrive.com" userId="472a1a07-c563-412f-861d-eed20bd8e491" providerId="ADAL" clId="{57339312-4985-43F3-8617-11E0C4FD37EE}" dt="2021-10-08T14:16:15.552" v="13"/>
        <pc:sldMkLst>
          <pc:docMk/>
          <pc:sldMk cId="1321934848" sldId="395"/>
        </pc:sldMkLst>
      </pc:sldChg>
      <pc:sldChg chg="add del">
        <pc:chgData name="Franziskus Lorey - Hubdrive.com" userId="472a1a07-c563-412f-861d-eed20bd8e491" providerId="ADAL" clId="{57339312-4985-43F3-8617-11E0C4FD37EE}" dt="2021-10-08T14:16:15.552" v="13"/>
        <pc:sldMkLst>
          <pc:docMk/>
          <pc:sldMk cId="797929462" sldId="3236"/>
        </pc:sldMkLst>
      </pc:sldChg>
      <pc:sldChg chg="add del">
        <pc:chgData name="Franziskus Lorey - Hubdrive.com" userId="472a1a07-c563-412f-861d-eed20bd8e491" providerId="ADAL" clId="{57339312-4985-43F3-8617-11E0C4FD37EE}" dt="2021-10-08T14:16:15.552" v="13"/>
        <pc:sldMkLst>
          <pc:docMk/>
          <pc:sldMk cId="551441039" sldId="3294"/>
        </pc:sldMkLst>
      </pc:sldChg>
      <pc:sldChg chg="add del">
        <pc:chgData name="Franziskus Lorey - Hubdrive.com" userId="472a1a07-c563-412f-861d-eed20bd8e491" providerId="ADAL" clId="{57339312-4985-43F3-8617-11E0C4FD37EE}" dt="2021-10-08T14:16:15.552" v="13"/>
        <pc:sldMkLst>
          <pc:docMk/>
          <pc:sldMk cId="999203134" sldId="3295"/>
        </pc:sldMkLst>
      </pc:sldChg>
      <pc:sldChg chg="add del">
        <pc:chgData name="Franziskus Lorey - Hubdrive.com" userId="472a1a07-c563-412f-861d-eed20bd8e491" providerId="ADAL" clId="{57339312-4985-43F3-8617-11E0C4FD37EE}" dt="2021-10-08T14:16:15.552" v="13"/>
        <pc:sldMkLst>
          <pc:docMk/>
          <pc:sldMk cId="1918529021" sldId="3296"/>
        </pc:sldMkLst>
      </pc:sldChg>
      <pc:sldChg chg="add del">
        <pc:chgData name="Franziskus Lorey - Hubdrive.com" userId="472a1a07-c563-412f-861d-eed20bd8e491" providerId="ADAL" clId="{57339312-4985-43F3-8617-11E0C4FD37EE}" dt="2021-10-08T14:16:15.552" v="13"/>
        <pc:sldMkLst>
          <pc:docMk/>
          <pc:sldMk cId="1728534541" sldId="3297"/>
        </pc:sldMkLst>
      </pc:sldChg>
      <pc:sldChg chg="add del">
        <pc:chgData name="Franziskus Lorey - Hubdrive.com" userId="472a1a07-c563-412f-861d-eed20bd8e491" providerId="ADAL" clId="{57339312-4985-43F3-8617-11E0C4FD37EE}" dt="2021-10-08T14:16:15.552" v="13"/>
        <pc:sldMkLst>
          <pc:docMk/>
          <pc:sldMk cId="1676636384" sldId="3298"/>
        </pc:sldMkLst>
      </pc:sldChg>
      <pc:sldChg chg="add del">
        <pc:chgData name="Franziskus Lorey - Hubdrive.com" userId="472a1a07-c563-412f-861d-eed20bd8e491" providerId="ADAL" clId="{57339312-4985-43F3-8617-11E0C4FD37EE}" dt="2021-10-08T14:16:15.552" v="13"/>
        <pc:sldMkLst>
          <pc:docMk/>
          <pc:sldMk cId="1096558460" sldId="3299"/>
        </pc:sldMkLst>
      </pc:sldChg>
      <pc:sldChg chg="add del">
        <pc:chgData name="Franziskus Lorey - Hubdrive.com" userId="472a1a07-c563-412f-861d-eed20bd8e491" providerId="ADAL" clId="{57339312-4985-43F3-8617-11E0C4FD37EE}" dt="2021-10-08T14:16:15.552" v="13"/>
        <pc:sldMkLst>
          <pc:docMk/>
          <pc:sldMk cId="2128990235" sldId="3301"/>
        </pc:sldMkLst>
      </pc:sldChg>
      <pc:sldChg chg="add del">
        <pc:chgData name="Franziskus Lorey - Hubdrive.com" userId="472a1a07-c563-412f-861d-eed20bd8e491" providerId="ADAL" clId="{57339312-4985-43F3-8617-11E0C4FD37EE}" dt="2021-10-08T14:16:15.552" v="13"/>
        <pc:sldMkLst>
          <pc:docMk/>
          <pc:sldMk cId="3920468134" sldId="3302"/>
        </pc:sldMkLst>
      </pc:sldChg>
      <pc:sldChg chg="add del">
        <pc:chgData name="Franziskus Lorey - Hubdrive.com" userId="472a1a07-c563-412f-861d-eed20bd8e491" providerId="ADAL" clId="{57339312-4985-43F3-8617-11E0C4FD37EE}" dt="2021-10-08T14:16:15.552" v="13"/>
        <pc:sldMkLst>
          <pc:docMk/>
          <pc:sldMk cId="3044249371" sldId="3303"/>
        </pc:sldMkLst>
      </pc:sldChg>
      <pc:sldChg chg="add del">
        <pc:chgData name="Franziskus Lorey - Hubdrive.com" userId="472a1a07-c563-412f-861d-eed20bd8e491" providerId="ADAL" clId="{57339312-4985-43F3-8617-11E0C4FD37EE}" dt="2021-10-08T14:16:15.552" v="13"/>
        <pc:sldMkLst>
          <pc:docMk/>
          <pc:sldMk cId="2331303764" sldId="3304"/>
        </pc:sldMkLst>
      </pc:sldChg>
      <pc:sldChg chg="add del">
        <pc:chgData name="Franziskus Lorey - Hubdrive.com" userId="472a1a07-c563-412f-861d-eed20bd8e491" providerId="ADAL" clId="{57339312-4985-43F3-8617-11E0C4FD37EE}" dt="2021-10-08T14:16:15.552" v="13"/>
        <pc:sldMkLst>
          <pc:docMk/>
          <pc:sldMk cId="1551706098" sldId="3305"/>
        </pc:sldMkLst>
      </pc:sldChg>
      <pc:sldChg chg="add del">
        <pc:chgData name="Franziskus Lorey - Hubdrive.com" userId="472a1a07-c563-412f-861d-eed20bd8e491" providerId="ADAL" clId="{57339312-4985-43F3-8617-11E0C4FD37EE}" dt="2021-10-08T14:16:15.552" v="13"/>
        <pc:sldMkLst>
          <pc:docMk/>
          <pc:sldMk cId="3118409813" sldId="3306"/>
        </pc:sldMkLst>
      </pc:sldChg>
      <pc:sldChg chg="add del">
        <pc:chgData name="Franziskus Lorey - Hubdrive.com" userId="472a1a07-c563-412f-861d-eed20bd8e491" providerId="ADAL" clId="{57339312-4985-43F3-8617-11E0C4FD37EE}" dt="2021-10-08T14:15:53.904" v="9" actId="47"/>
        <pc:sldMkLst>
          <pc:docMk/>
          <pc:sldMk cId="3034521173" sldId="3307"/>
        </pc:sldMkLst>
      </pc:sldChg>
      <pc:sldChg chg="add del">
        <pc:chgData name="Franziskus Lorey - Hubdrive.com" userId="472a1a07-c563-412f-861d-eed20bd8e491" providerId="ADAL" clId="{57339312-4985-43F3-8617-11E0C4FD37EE}" dt="2021-10-08T14:16:11.350" v="10" actId="47"/>
        <pc:sldMkLst>
          <pc:docMk/>
          <pc:sldMk cId="4082652562" sldId="3308"/>
        </pc:sldMkLst>
      </pc:sldChg>
      <pc:sldChg chg="add del">
        <pc:chgData name="Franziskus Lorey - Hubdrive.com" userId="472a1a07-c563-412f-861d-eed20bd8e491" providerId="ADAL" clId="{57339312-4985-43F3-8617-11E0C4FD37EE}" dt="2021-10-08T14:16:11.350" v="10" actId="47"/>
        <pc:sldMkLst>
          <pc:docMk/>
          <pc:sldMk cId="3168121178" sldId="3309"/>
        </pc:sldMkLst>
      </pc:sldChg>
      <pc:sldChg chg="add del">
        <pc:chgData name="Franziskus Lorey - Hubdrive.com" userId="472a1a07-c563-412f-861d-eed20bd8e491" providerId="ADAL" clId="{57339312-4985-43F3-8617-11E0C4FD37EE}" dt="2021-10-08T14:16:15.552" v="13"/>
        <pc:sldMkLst>
          <pc:docMk/>
          <pc:sldMk cId="557135904" sldId="3312"/>
        </pc:sldMkLst>
      </pc:sldChg>
      <pc:sldChg chg="add del">
        <pc:chgData name="Franziskus Lorey - Hubdrive.com" userId="472a1a07-c563-412f-861d-eed20bd8e491" providerId="ADAL" clId="{57339312-4985-43F3-8617-11E0C4FD37EE}" dt="2021-10-08T14:16:15.552" v="13"/>
        <pc:sldMkLst>
          <pc:docMk/>
          <pc:sldMk cId="1777482770" sldId="3313"/>
        </pc:sldMkLst>
      </pc:sldChg>
      <pc:sldChg chg="add del">
        <pc:chgData name="Franziskus Lorey - Hubdrive.com" userId="472a1a07-c563-412f-861d-eed20bd8e491" providerId="ADAL" clId="{57339312-4985-43F3-8617-11E0C4FD37EE}" dt="2021-10-08T14:16:11.350" v="10" actId="47"/>
        <pc:sldMkLst>
          <pc:docMk/>
          <pc:sldMk cId="3103266821" sldId="3313"/>
        </pc:sldMkLst>
      </pc:sldChg>
      <pc:sldChg chg="add del">
        <pc:chgData name="Franziskus Lorey - Hubdrive.com" userId="472a1a07-c563-412f-861d-eed20bd8e491" providerId="ADAL" clId="{57339312-4985-43F3-8617-11E0C4FD37EE}" dt="2021-10-08T14:16:11.350" v="10" actId="47"/>
        <pc:sldMkLst>
          <pc:docMk/>
          <pc:sldMk cId="764041443" sldId="3314"/>
        </pc:sldMkLst>
      </pc:sldChg>
      <pc:sldChg chg="add del">
        <pc:chgData name="Franziskus Lorey - Hubdrive.com" userId="472a1a07-c563-412f-861d-eed20bd8e491" providerId="ADAL" clId="{57339312-4985-43F3-8617-11E0C4FD37EE}" dt="2021-10-08T14:16:15.552" v="13"/>
        <pc:sldMkLst>
          <pc:docMk/>
          <pc:sldMk cId="316311074" sldId="3315"/>
        </pc:sldMkLst>
      </pc:sldChg>
      <pc:sldChg chg="add del">
        <pc:chgData name="Franziskus Lorey - Hubdrive.com" userId="472a1a07-c563-412f-861d-eed20bd8e491" providerId="ADAL" clId="{57339312-4985-43F3-8617-11E0C4FD37EE}" dt="2021-10-08T14:16:11.350" v="10" actId="47"/>
        <pc:sldMkLst>
          <pc:docMk/>
          <pc:sldMk cId="1777482770" sldId="3315"/>
        </pc:sldMkLst>
      </pc:sldChg>
      <pc:sldChg chg="add del">
        <pc:chgData name="Franziskus Lorey - Hubdrive.com" userId="472a1a07-c563-412f-861d-eed20bd8e491" providerId="ADAL" clId="{57339312-4985-43F3-8617-11E0C4FD37EE}" dt="2021-10-08T15:03:57.029" v="18" actId="47"/>
        <pc:sldMkLst>
          <pc:docMk/>
          <pc:sldMk cId="597508548" sldId="3316"/>
        </pc:sldMkLst>
      </pc:sldChg>
      <pc:sldChg chg="add del">
        <pc:chgData name="Franziskus Lorey - Hubdrive.com" userId="472a1a07-c563-412f-861d-eed20bd8e491" providerId="ADAL" clId="{57339312-4985-43F3-8617-11E0C4FD37EE}" dt="2021-10-08T14:16:11.350" v="10" actId="47"/>
        <pc:sldMkLst>
          <pc:docMk/>
          <pc:sldMk cId="2619283025" sldId="3316"/>
        </pc:sldMkLst>
      </pc:sldChg>
      <pc:sldChg chg="add del">
        <pc:chgData name="Franziskus Lorey - Hubdrive.com" userId="472a1a07-c563-412f-861d-eed20bd8e491" providerId="ADAL" clId="{57339312-4985-43F3-8617-11E0C4FD37EE}" dt="2021-10-08T14:16:11.350" v="10" actId="47"/>
        <pc:sldMkLst>
          <pc:docMk/>
          <pc:sldMk cId="2424870615" sldId="3317"/>
        </pc:sldMkLst>
      </pc:sldChg>
      <pc:sldChg chg="add del">
        <pc:chgData name="Franziskus Lorey - Hubdrive.com" userId="472a1a07-c563-412f-861d-eed20bd8e491" providerId="ADAL" clId="{57339312-4985-43F3-8617-11E0C4FD37EE}" dt="2021-10-08T15:03:57.029" v="18" actId="47"/>
        <pc:sldMkLst>
          <pc:docMk/>
          <pc:sldMk cId="4120002686" sldId="3317"/>
        </pc:sldMkLst>
      </pc:sldChg>
      <pc:sldChg chg="add del">
        <pc:chgData name="Franziskus Lorey - Hubdrive.com" userId="472a1a07-c563-412f-861d-eed20bd8e491" providerId="ADAL" clId="{57339312-4985-43F3-8617-11E0C4FD37EE}" dt="2021-10-08T15:03:57.029" v="18" actId="47"/>
        <pc:sldMkLst>
          <pc:docMk/>
          <pc:sldMk cId="2958282419" sldId="3318"/>
        </pc:sldMkLst>
      </pc:sldChg>
      <pc:sldChg chg="add del">
        <pc:chgData name="Franziskus Lorey - Hubdrive.com" userId="472a1a07-c563-412f-861d-eed20bd8e491" providerId="ADAL" clId="{57339312-4985-43F3-8617-11E0C4FD37EE}" dt="2021-10-08T15:03:57.029" v="18" actId="47"/>
        <pc:sldMkLst>
          <pc:docMk/>
          <pc:sldMk cId="1596903692" sldId="3319"/>
        </pc:sldMkLst>
      </pc:sldChg>
      <pc:sldChg chg="add del">
        <pc:chgData name="Franziskus Lorey - Hubdrive.com" userId="472a1a07-c563-412f-861d-eed20bd8e491" providerId="ADAL" clId="{57339312-4985-43F3-8617-11E0C4FD37EE}" dt="2021-10-08T15:03:57.029" v="18" actId="47"/>
        <pc:sldMkLst>
          <pc:docMk/>
          <pc:sldMk cId="1774829853" sldId="3320"/>
        </pc:sldMkLst>
      </pc:sldChg>
      <pc:sldChg chg="add del">
        <pc:chgData name="Franziskus Lorey - Hubdrive.com" userId="472a1a07-c563-412f-861d-eed20bd8e491" providerId="ADAL" clId="{57339312-4985-43F3-8617-11E0C4FD37EE}" dt="2021-10-08T15:03:57.029" v="18" actId="47"/>
        <pc:sldMkLst>
          <pc:docMk/>
          <pc:sldMk cId="1807572469" sldId="3321"/>
        </pc:sldMkLst>
      </pc:sldChg>
      <pc:sldChg chg="add del">
        <pc:chgData name="Franziskus Lorey - Hubdrive.com" userId="472a1a07-c563-412f-861d-eed20bd8e491" providerId="ADAL" clId="{57339312-4985-43F3-8617-11E0C4FD37EE}" dt="2021-10-08T14:16:15.552" v="13"/>
        <pc:sldMkLst>
          <pc:docMk/>
          <pc:sldMk cId="1040225689" sldId="3322"/>
        </pc:sldMkLst>
      </pc:sldChg>
      <pc:sldChg chg="add del">
        <pc:chgData name="Franziskus Lorey - Hubdrive.com" userId="472a1a07-c563-412f-861d-eed20bd8e491" providerId="ADAL" clId="{57339312-4985-43F3-8617-11E0C4FD37EE}" dt="2021-10-08T14:16:15.552" v="13"/>
        <pc:sldMkLst>
          <pc:docMk/>
          <pc:sldMk cId="2092203193" sldId="3323"/>
        </pc:sldMkLst>
      </pc:sldChg>
      <pc:sldChg chg="add del">
        <pc:chgData name="Franziskus Lorey - Hubdrive.com" userId="472a1a07-c563-412f-861d-eed20bd8e491" providerId="ADAL" clId="{57339312-4985-43F3-8617-11E0C4FD37EE}" dt="2021-10-08T15:03:57.029" v="18" actId="47"/>
        <pc:sldMkLst>
          <pc:docMk/>
          <pc:sldMk cId="215248100" sldId="3324"/>
        </pc:sldMkLst>
      </pc:sldChg>
      <pc:sldChg chg="add del">
        <pc:chgData name="Franziskus Lorey - Hubdrive.com" userId="472a1a07-c563-412f-861d-eed20bd8e491" providerId="ADAL" clId="{57339312-4985-43F3-8617-11E0C4FD37EE}" dt="2021-10-08T14:16:11.350" v="10" actId="47"/>
        <pc:sldMkLst>
          <pc:docMk/>
          <pc:sldMk cId="3287219776" sldId="3324"/>
        </pc:sldMkLst>
      </pc:sldChg>
      <pc:sldChg chg="add del">
        <pc:chgData name="Franziskus Lorey - Hubdrive.com" userId="472a1a07-c563-412f-861d-eed20bd8e491" providerId="ADAL" clId="{57339312-4985-43F3-8617-11E0C4FD37EE}" dt="2021-10-08T14:16:11.350" v="10" actId="47"/>
        <pc:sldMkLst>
          <pc:docMk/>
          <pc:sldMk cId="2735072386" sldId="3325"/>
        </pc:sldMkLst>
      </pc:sldChg>
      <pc:sldChg chg="add del">
        <pc:chgData name="Franziskus Lorey - Hubdrive.com" userId="472a1a07-c563-412f-861d-eed20bd8e491" providerId="ADAL" clId="{57339312-4985-43F3-8617-11E0C4FD37EE}" dt="2021-10-08T14:16:11.350" v="10" actId="47"/>
        <pc:sldMkLst>
          <pc:docMk/>
          <pc:sldMk cId="316311074" sldId="3326"/>
        </pc:sldMkLst>
      </pc:sldChg>
      <pc:sldChg chg="add del">
        <pc:chgData name="Franziskus Lorey - Hubdrive.com" userId="472a1a07-c563-412f-861d-eed20bd8e491" providerId="ADAL" clId="{57339312-4985-43F3-8617-11E0C4FD37EE}" dt="2021-10-08T14:16:11.350" v="10" actId="47"/>
        <pc:sldMkLst>
          <pc:docMk/>
          <pc:sldMk cId="941860324" sldId="3327"/>
        </pc:sldMkLst>
      </pc:sldChg>
      <pc:sldChg chg="add del">
        <pc:chgData name="Franziskus Lorey - Hubdrive.com" userId="472a1a07-c563-412f-861d-eed20bd8e491" providerId="ADAL" clId="{57339312-4985-43F3-8617-11E0C4FD37EE}" dt="2021-10-08T14:15:35.928" v="7" actId="47"/>
        <pc:sldMkLst>
          <pc:docMk/>
          <pc:sldMk cId="4069790638" sldId="3328"/>
        </pc:sldMkLst>
      </pc:sldChg>
      <pc:sldChg chg="add del">
        <pc:chgData name="Franziskus Lorey - Hubdrive.com" userId="472a1a07-c563-412f-861d-eed20bd8e491" providerId="ADAL" clId="{57339312-4985-43F3-8617-11E0C4FD37EE}" dt="2021-10-08T14:16:11.350" v="10" actId="47"/>
        <pc:sldMkLst>
          <pc:docMk/>
          <pc:sldMk cId="3845047000" sldId="3329"/>
        </pc:sldMkLst>
      </pc:sldChg>
      <pc:sldChg chg="add del">
        <pc:chgData name="Franziskus Lorey - Hubdrive.com" userId="472a1a07-c563-412f-861d-eed20bd8e491" providerId="ADAL" clId="{57339312-4985-43F3-8617-11E0C4FD37EE}" dt="2021-10-08T14:14:55.831" v="3" actId="47"/>
        <pc:sldMkLst>
          <pc:docMk/>
          <pc:sldMk cId="3898576731" sldId="3330"/>
        </pc:sldMkLst>
      </pc:sldChg>
      <pc:sldChg chg="add del">
        <pc:chgData name="Franziskus Lorey - Hubdrive.com" userId="472a1a07-c563-412f-861d-eed20bd8e491" providerId="ADAL" clId="{57339312-4985-43F3-8617-11E0C4FD37EE}" dt="2021-10-08T14:16:11.350" v="10" actId="47"/>
        <pc:sldMkLst>
          <pc:docMk/>
          <pc:sldMk cId="3655610240" sldId="3331"/>
        </pc:sldMkLst>
      </pc:sldChg>
      <pc:sldChg chg="add del">
        <pc:chgData name="Franziskus Lorey - Hubdrive.com" userId="472a1a07-c563-412f-861d-eed20bd8e491" providerId="ADAL" clId="{57339312-4985-43F3-8617-11E0C4FD37EE}" dt="2021-10-08T14:16:11.350" v="10" actId="47"/>
        <pc:sldMkLst>
          <pc:docMk/>
          <pc:sldMk cId="1321346041" sldId="3332"/>
        </pc:sldMkLst>
      </pc:sldChg>
      <pc:sldChg chg="add del">
        <pc:chgData name="Franziskus Lorey - Hubdrive.com" userId="472a1a07-c563-412f-861d-eed20bd8e491" providerId="ADAL" clId="{57339312-4985-43F3-8617-11E0C4FD37EE}" dt="2021-10-08T14:16:11.350" v="10" actId="47"/>
        <pc:sldMkLst>
          <pc:docMk/>
          <pc:sldMk cId="3314160459" sldId="3333"/>
        </pc:sldMkLst>
      </pc:sldChg>
      <pc:sldChg chg="add del">
        <pc:chgData name="Franziskus Lorey - Hubdrive.com" userId="472a1a07-c563-412f-861d-eed20bd8e491" providerId="ADAL" clId="{57339312-4985-43F3-8617-11E0C4FD37EE}" dt="2021-10-08T14:16:11.350" v="10" actId="47"/>
        <pc:sldMkLst>
          <pc:docMk/>
          <pc:sldMk cId="597508548" sldId="3334"/>
        </pc:sldMkLst>
      </pc:sldChg>
      <pc:sldChg chg="add del">
        <pc:chgData name="Franziskus Lorey - Hubdrive.com" userId="472a1a07-c563-412f-861d-eed20bd8e491" providerId="ADAL" clId="{57339312-4985-43F3-8617-11E0C4FD37EE}" dt="2021-10-08T14:16:11.350" v="10" actId="47"/>
        <pc:sldMkLst>
          <pc:docMk/>
          <pc:sldMk cId="215248100" sldId="3335"/>
        </pc:sldMkLst>
      </pc:sldChg>
      <pc:sldChg chg="add del">
        <pc:chgData name="Franziskus Lorey - Hubdrive.com" userId="472a1a07-c563-412f-861d-eed20bd8e491" providerId="ADAL" clId="{57339312-4985-43F3-8617-11E0C4FD37EE}" dt="2021-10-08T14:16:11.350" v="10" actId="47"/>
        <pc:sldMkLst>
          <pc:docMk/>
          <pc:sldMk cId="4120002686" sldId="3336"/>
        </pc:sldMkLst>
      </pc:sldChg>
      <pc:sldMasterChg chg="delSldLayout">
        <pc:chgData name="Franziskus Lorey - Hubdrive.com" userId="472a1a07-c563-412f-861d-eed20bd8e491" providerId="ADAL" clId="{57339312-4985-43F3-8617-11E0C4FD37EE}" dt="2021-10-08T14:16:11.350" v="10" actId="47"/>
        <pc:sldMasterMkLst>
          <pc:docMk/>
          <pc:sldMasterMk cId="3356861373" sldId="2147484233"/>
        </pc:sldMasterMkLst>
        <pc:sldLayoutChg chg="del">
          <pc:chgData name="Franziskus Lorey - Hubdrive.com" userId="472a1a07-c563-412f-861d-eed20bd8e491" providerId="ADAL" clId="{57339312-4985-43F3-8617-11E0C4FD37EE}" dt="2021-10-08T14:13:53.317" v="1" actId="47"/>
          <pc:sldLayoutMkLst>
            <pc:docMk/>
            <pc:sldMasterMk cId="3356861373" sldId="2147484233"/>
            <pc:sldLayoutMk cId="4294887178" sldId="2147483927"/>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232575723" sldId="2147484296"/>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211932665" sldId="2147484297"/>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3646615219" sldId="2147484298"/>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2535554649" sldId="2147484299"/>
          </pc:sldLayoutMkLst>
        </pc:sldLayoutChg>
        <pc:sldLayoutChg chg="del">
          <pc:chgData name="Franziskus Lorey - Hubdrive.com" userId="472a1a07-c563-412f-861d-eed20bd8e491" providerId="ADAL" clId="{57339312-4985-43F3-8617-11E0C4FD37EE}" dt="2021-10-08T14:13:53.317" v="1" actId="47"/>
          <pc:sldLayoutMkLst>
            <pc:docMk/>
            <pc:sldMasterMk cId="3356861373" sldId="2147484233"/>
            <pc:sldLayoutMk cId="859393983" sldId="2147484300"/>
          </pc:sldLayoutMkLst>
        </pc:sldLayoutChg>
        <pc:sldLayoutChg chg="del">
          <pc:chgData name="Franziskus Lorey - Hubdrive.com" userId="472a1a07-c563-412f-861d-eed20bd8e491" providerId="ADAL" clId="{57339312-4985-43F3-8617-11E0C4FD37EE}" dt="2021-10-08T14:13:53.317" v="1" actId="47"/>
          <pc:sldLayoutMkLst>
            <pc:docMk/>
            <pc:sldMasterMk cId="3356861373" sldId="2147484233"/>
            <pc:sldLayoutMk cId="3467213343" sldId="2147484301"/>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1988675432" sldId="2147484302"/>
          </pc:sldLayoutMkLst>
        </pc:sldLayoutChg>
      </pc:sldMasterChg>
      <pc:sldMasterChg chg="delSldLayout">
        <pc:chgData name="Franziskus Lorey - Hubdrive.com" userId="472a1a07-c563-412f-861d-eed20bd8e491" providerId="ADAL" clId="{57339312-4985-43F3-8617-11E0C4FD37EE}" dt="2021-10-08T14:16:11.350" v="10" actId="47"/>
        <pc:sldMasterMkLst>
          <pc:docMk/>
          <pc:sldMasterMk cId="4206547431" sldId="2147484321"/>
        </pc:sldMasterMkLst>
        <pc:sldLayoutChg chg="del">
          <pc:chgData name="Franziskus Lorey - Hubdrive.com" userId="472a1a07-c563-412f-861d-eed20bd8e491" providerId="ADAL" clId="{57339312-4985-43F3-8617-11E0C4FD37EE}" dt="2021-10-08T14:16:11.350" v="10" actId="47"/>
          <pc:sldLayoutMkLst>
            <pc:docMk/>
            <pc:sldMasterMk cId="4206547431" sldId="2147484321"/>
            <pc:sldLayoutMk cId="2746680474" sldId="2147484329"/>
          </pc:sldLayoutMkLst>
        </pc:sldLayoutChg>
      </pc:sldMasterChg>
      <pc:sldMasterChg chg="delSldLayout">
        <pc:chgData name="Franziskus Lorey - Hubdrive.com" userId="472a1a07-c563-412f-861d-eed20bd8e491" providerId="ADAL" clId="{57339312-4985-43F3-8617-11E0C4FD37EE}" dt="2021-10-08T15:03:57.029" v="18" actId="47"/>
        <pc:sldMasterMkLst>
          <pc:docMk/>
          <pc:sldMasterMk cId="3360003204" sldId="2147484333"/>
        </pc:sldMasterMkLst>
        <pc:sldLayoutChg chg="del">
          <pc:chgData name="Franziskus Lorey - Hubdrive.com" userId="472a1a07-c563-412f-861d-eed20bd8e491" providerId="ADAL" clId="{57339312-4985-43F3-8617-11E0C4FD37EE}" dt="2021-10-08T15:03:57.029" v="18" actId="47"/>
          <pc:sldLayoutMkLst>
            <pc:docMk/>
            <pc:sldMasterMk cId="3360003204" sldId="2147484333"/>
            <pc:sldLayoutMk cId="214160152" sldId="2147484344"/>
          </pc:sldLayoutMkLst>
        </pc:sldLayoutChg>
      </pc:sldMasterChg>
    </pc:docChg>
  </pc:docChgLst>
  <pc:docChgLst>
    <pc:chgData name="Franziskus Lorey - Hubdrive.com" userId="472a1a07-c563-412f-861d-eed20bd8e491" providerId="ADAL" clId="{7DD83CCF-E308-43B3-BB81-FE223F32A7E8}"/>
    <pc:docChg chg="undo custSel addSld delSld modSld sldOrd addSection modSection">
      <pc:chgData name="Franziskus Lorey - Hubdrive.com" userId="472a1a07-c563-412f-861d-eed20bd8e491" providerId="ADAL" clId="{7DD83CCF-E308-43B3-BB81-FE223F32A7E8}" dt="2021-09-22T06:58:15.360" v="116"/>
      <pc:docMkLst>
        <pc:docMk/>
      </pc:docMkLst>
      <pc:sldChg chg="add">
        <pc:chgData name="Franziskus Lorey - Hubdrive.com" userId="472a1a07-c563-412f-861d-eed20bd8e491" providerId="ADAL" clId="{7DD83CCF-E308-43B3-BB81-FE223F32A7E8}" dt="2021-07-20T11:39:45.874" v="31"/>
        <pc:sldMkLst>
          <pc:docMk/>
          <pc:sldMk cId="1013364624" sldId="259"/>
        </pc:sldMkLst>
      </pc:sldChg>
      <pc:sldChg chg="add ord">
        <pc:chgData name="Franziskus Lorey - Hubdrive.com" userId="472a1a07-c563-412f-861d-eed20bd8e491" providerId="ADAL" clId="{7DD83CCF-E308-43B3-BB81-FE223F32A7E8}" dt="2021-07-15T09:04:51.615" v="7"/>
        <pc:sldMkLst>
          <pc:docMk/>
          <pc:sldMk cId="401373952" sldId="261"/>
        </pc:sldMkLst>
      </pc:sldChg>
      <pc:sldChg chg="ord">
        <pc:chgData name="Franziskus Lorey - Hubdrive.com" userId="472a1a07-c563-412f-861d-eed20bd8e491" providerId="ADAL" clId="{7DD83CCF-E308-43B3-BB81-FE223F32A7E8}" dt="2021-09-22T06:54:20.564" v="114"/>
        <pc:sldMkLst>
          <pc:docMk/>
          <pc:sldMk cId="3581147534" sldId="388"/>
        </pc:sldMkLst>
      </pc:sldChg>
      <pc:sldChg chg="ord">
        <pc:chgData name="Franziskus Lorey - Hubdrive.com" userId="472a1a07-c563-412f-861d-eed20bd8e491" providerId="ADAL" clId="{7DD83CCF-E308-43B3-BB81-FE223F32A7E8}" dt="2021-09-22T06:54:20.564" v="114"/>
        <pc:sldMkLst>
          <pc:docMk/>
          <pc:sldMk cId="1770035695" sldId="389"/>
        </pc:sldMkLst>
      </pc:sldChg>
      <pc:sldChg chg="ord">
        <pc:chgData name="Franziskus Lorey - Hubdrive.com" userId="472a1a07-c563-412f-861d-eed20bd8e491" providerId="ADAL" clId="{7DD83CCF-E308-43B3-BB81-FE223F32A7E8}" dt="2021-09-22T06:54:20.564" v="114"/>
        <pc:sldMkLst>
          <pc:docMk/>
          <pc:sldMk cId="1993330199" sldId="390"/>
        </pc:sldMkLst>
      </pc:sldChg>
      <pc:sldChg chg="ord">
        <pc:chgData name="Franziskus Lorey - Hubdrive.com" userId="472a1a07-c563-412f-861d-eed20bd8e491" providerId="ADAL" clId="{7DD83CCF-E308-43B3-BB81-FE223F32A7E8}" dt="2021-09-22T06:54:20.564" v="114"/>
        <pc:sldMkLst>
          <pc:docMk/>
          <pc:sldMk cId="1225807676" sldId="392"/>
        </pc:sldMkLst>
      </pc:sldChg>
      <pc:sldChg chg="ord">
        <pc:chgData name="Franziskus Lorey - Hubdrive.com" userId="472a1a07-c563-412f-861d-eed20bd8e491" providerId="ADAL" clId="{7DD83CCF-E308-43B3-BB81-FE223F32A7E8}" dt="2021-09-22T06:54:20.564" v="114"/>
        <pc:sldMkLst>
          <pc:docMk/>
          <pc:sldMk cId="2611753064" sldId="393"/>
        </pc:sldMkLst>
      </pc:sldChg>
      <pc:sldChg chg="ord">
        <pc:chgData name="Franziskus Lorey - Hubdrive.com" userId="472a1a07-c563-412f-861d-eed20bd8e491" providerId="ADAL" clId="{7DD83CCF-E308-43B3-BB81-FE223F32A7E8}" dt="2021-09-22T06:54:20.564" v="114"/>
        <pc:sldMkLst>
          <pc:docMk/>
          <pc:sldMk cId="1321934848" sldId="395"/>
        </pc:sldMkLst>
      </pc:sldChg>
      <pc:sldChg chg="add del">
        <pc:chgData name="Franziskus Lorey - Hubdrive.com" userId="472a1a07-c563-412f-861d-eed20bd8e491" providerId="ADAL" clId="{7DD83CCF-E308-43B3-BB81-FE223F32A7E8}" dt="2021-07-20T11:29:33.410" v="27" actId="47"/>
        <pc:sldMkLst>
          <pc:docMk/>
          <pc:sldMk cId="2878328972" sldId="415"/>
        </pc:sldMkLst>
      </pc:sldChg>
      <pc:sldChg chg="add del">
        <pc:chgData name="Franziskus Lorey - Hubdrive.com" userId="472a1a07-c563-412f-861d-eed20bd8e491" providerId="ADAL" clId="{7DD83CCF-E308-43B3-BB81-FE223F32A7E8}" dt="2021-07-20T11:29:33.410" v="27" actId="47"/>
        <pc:sldMkLst>
          <pc:docMk/>
          <pc:sldMk cId="3780621181" sldId="416"/>
        </pc:sldMkLst>
      </pc:sldChg>
      <pc:sldChg chg="add del">
        <pc:chgData name="Franziskus Lorey - Hubdrive.com" userId="472a1a07-c563-412f-861d-eed20bd8e491" providerId="ADAL" clId="{7DD83CCF-E308-43B3-BB81-FE223F32A7E8}" dt="2021-07-20T11:29:33.410" v="27" actId="47"/>
        <pc:sldMkLst>
          <pc:docMk/>
          <pc:sldMk cId="3580315204" sldId="417"/>
        </pc:sldMkLst>
      </pc:sldChg>
      <pc:sldChg chg="add">
        <pc:chgData name="Franziskus Lorey - Hubdrive.com" userId="472a1a07-c563-412f-861d-eed20bd8e491" providerId="ADAL" clId="{7DD83CCF-E308-43B3-BB81-FE223F32A7E8}" dt="2021-07-20T11:39:45.874" v="31"/>
        <pc:sldMkLst>
          <pc:docMk/>
          <pc:sldMk cId="1511719755" sldId="433"/>
        </pc:sldMkLst>
      </pc:sldChg>
      <pc:sldChg chg="add">
        <pc:chgData name="Franziskus Lorey - Hubdrive.com" userId="472a1a07-c563-412f-861d-eed20bd8e491" providerId="ADAL" clId="{7DD83CCF-E308-43B3-BB81-FE223F32A7E8}" dt="2021-07-20T11:39:45.874" v="31"/>
        <pc:sldMkLst>
          <pc:docMk/>
          <pc:sldMk cId="972194476" sldId="434"/>
        </pc:sldMkLst>
      </pc:sldChg>
      <pc:sldChg chg="add">
        <pc:chgData name="Franziskus Lorey - Hubdrive.com" userId="472a1a07-c563-412f-861d-eed20bd8e491" providerId="ADAL" clId="{7DD83CCF-E308-43B3-BB81-FE223F32A7E8}" dt="2021-07-20T11:39:45.874" v="31"/>
        <pc:sldMkLst>
          <pc:docMk/>
          <pc:sldMk cId="2067300041" sldId="436"/>
        </pc:sldMkLst>
      </pc:sldChg>
      <pc:sldChg chg="add">
        <pc:chgData name="Franziskus Lorey - Hubdrive.com" userId="472a1a07-c563-412f-861d-eed20bd8e491" providerId="ADAL" clId="{7DD83CCF-E308-43B3-BB81-FE223F32A7E8}" dt="2021-07-20T11:39:45.874" v="31"/>
        <pc:sldMkLst>
          <pc:docMk/>
          <pc:sldMk cId="1359990367" sldId="438"/>
        </pc:sldMkLst>
      </pc:sldChg>
      <pc:sldChg chg="add">
        <pc:chgData name="Franziskus Lorey - Hubdrive.com" userId="472a1a07-c563-412f-861d-eed20bd8e491" providerId="ADAL" clId="{7DD83CCF-E308-43B3-BB81-FE223F32A7E8}" dt="2021-07-20T11:39:45.874" v="31"/>
        <pc:sldMkLst>
          <pc:docMk/>
          <pc:sldMk cId="3750239358" sldId="440"/>
        </pc:sldMkLst>
      </pc:sldChg>
      <pc:sldChg chg="add">
        <pc:chgData name="Franziskus Lorey - Hubdrive.com" userId="472a1a07-c563-412f-861d-eed20bd8e491" providerId="ADAL" clId="{7DD83CCF-E308-43B3-BB81-FE223F32A7E8}" dt="2021-07-20T11:39:45.874" v="31"/>
        <pc:sldMkLst>
          <pc:docMk/>
          <pc:sldMk cId="2590773861" sldId="442"/>
        </pc:sldMkLst>
      </pc:sldChg>
      <pc:sldChg chg="add">
        <pc:chgData name="Franziskus Lorey - Hubdrive.com" userId="472a1a07-c563-412f-861d-eed20bd8e491" providerId="ADAL" clId="{7DD83CCF-E308-43B3-BB81-FE223F32A7E8}" dt="2021-07-20T11:39:45.874" v="31"/>
        <pc:sldMkLst>
          <pc:docMk/>
          <pc:sldMk cId="467479787" sldId="443"/>
        </pc:sldMkLst>
      </pc:sldChg>
      <pc:sldChg chg="add">
        <pc:chgData name="Franziskus Lorey - Hubdrive.com" userId="472a1a07-c563-412f-861d-eed20bd8e491" providerId="ADAL" clId="{7DD83CCF-E308-43B3-BB81-FE223F32A7E8}" dt="2021-07-20T11:39:45.874" v="31"/>
        <pc:sldMkLst>
          <pc:docMk/>
          <pc:sldMk cId="838274207" sldId="444"/>
        </pc:sldMkLst>
      </pc:sldChg>
      <pc:sldChg chg="add">
        <pc:chgData name="Franziskus Lorey - Hubdrive.com" userId="472a1a07-c563-412f-861d-eed20bd8e491" providerId="ADAL" clId="{7DD83CCF-E308-43B3-BB81-FE223F32A7E8}" dt="2021-07-20T11:39:45.874" v="31"/>
        <pc:sldMkLst>
          <pc:docMk/>
          <pc:sldMk cId="3438091068" sldId="445"/>
        </pc:sldMkLst>
      </pc:sldChg>
      <pc:sldChg chg="add">
        <pc:chgData name="Franziskus Lorey - Hubdrive.com" userId="472a1a07-c563-412f-861d-eed20bd8e491" providerId="ADAL" clId="{7DD83CCF-E308-43B3-BB81-FE223F32A7E8}" dt="2021-07-20T11:39:45.874" v="31"/>
        <pc:sldMkLst>
          <pc:docMk/>
          <pc:sldMk cId="1921116011" sldId="446"/>
        </pc:sldMkLst>
      </pc:sldChg>
      <pc:sldChg chg="add">
        <pc:chgData name="Franziskus Lorey - Hubdrive.com" userId="472a1a07-c563-412f-861d-eed20bd8e491" providerId="ADAL" clId="{7DD83CCF-E308-43B3-BB81-FE223F32A7E8}" dt="2021-07-20T11:39:45.874" v="31"/>
        <pc:sldMkLst>
          <pc:docMk/>
          <pc:sldMk cId="3577652644" sldId="447"/>
        </pc:sldMkLst>
      </pc:sldChg>
      <pc:sldChg chg="add">
        <pc:chgData name="Franziskus Lorey - Hubdrive.com" userId="472a1a07-c563-412f-861d-eed20bd8e491" providerId="ADAL" clId="{7DD83CCF-E308-43B3-BB81-FE223F32A7E8}" dt="2021-07-20T11:39:45.874" v="31"/>
        <pc:sldMkLst>
          <pc:docMk/>
          <pc:sldMk cId="2070825762" sldId="449"/>
        </pc:sldMkLst>
      </pc:sldChg>
      <pc:sldChg chg="add">
        <pc:chgData name="Franziskus Lorey - Hubdrive.com" userId="472a1a07-c563-412f-861d-eed20bd8e491" providerId="ADAL" clId="{7DD83CCF-E308-43B3-BB81-FE223F32A7E8}" dt="2021-07-20T11:39:45.874" v="31"/>
        <pc:sldMkLst>
          <pc:docMk/>
          <pc:sldMk cId="3791347795" sldId="453"/>
        </pc:sldMkLst>
      </pc:sldChg>
      <pc:sldChg chg="add">
        <pc:chgData name="Franziskus Lorey - Hubdrive.com" userId="472a1a07-c563-412f-861d-eed20bd8e491" providerId="ADAL" clId="{7DD83CCF-E308-43B3-BB81-FE223F32A7E8}" dt="2021-07-20T11:39:45.874" v="31"/>
        <pc:sldMkLst>
          <pc:docMk/>
          <pc:sldMk cId="514677932" sldId="454"/>
        </pc:sldMkLst>
      </pc:sldChg>
      <pc:sldChg chg="add">
        <pc:chgData name="Franziskus Lorey - Hubdrive.com" userId="472a1a07-c563-412f-861d-eed20bd8e491" providerId="ADAL" clId="{7DD83CCF-E308-43B3-BB81-FE223F32A7E8}" dt="2021-07-20T11:39:45.874" v="31"/>
        <pc:sldMkLst>
          <pc:docMk/>
          <pc:sldMk cId="1929074732" sldId="456"/>
        </pc:sldMkLst>
      </pc:sldChg>
      <pc:sldChg chg="add">
        <pc:chgData name="Franziskus Lorey - Hubdrive.com" userId="472a1a07-c563-412f-861d-eed20bd8e491" providerId="ADAL" clId="{7DD83CCF-E308-43B3-BB81-FE223F32A7E8}" dt="2021-07-20T11:39:45.874" v="31"/>
        <pc:sldMkLst>
          <pc:docMk/>
          <pc:sldMk cId="3327450834" sldId="457"/>
        </pc:sldMkLst>
      </pc:sldChg>
      <pc:sldChg chg="add">
        <pc:chgData name="Franziskus Lorey - Hubdrive.com" userId="472a1a07-c563-412f-861d-eed20bd8e491" providerId="ADAL" clId="{7DD83CCF-E308-43B3-BB81-FE223F32A7E8}" dt="2021-07-20T11:39:45.874" v="31"/>
        <pc:sldMkLst>
          <pc:docMk/>
          <pc:sldMk cId="1276959021" sldId="459"/>
        </pc:sldMkLst>
      </pc:sldChg>
      <pc:sldChg chg="add">
        <pc:chgData name="Franziskus Lorey - Hubdrive.com" userId="472a1a07-c563-412f-861d-eed20bd8e491" providerId="ADAL" clId="{7DD83CCF-E308-43B3-BB81-FE223F32A7E8}" dt="2021-07-20T11:39:45.874" v="31"/>
        <pc:sldMkLst>
          <pc:docMk/>
          <pc:sldMk cId="2442004986" sldId="460"/>
        </pc:sldMkLst>
      </pc:sldChg>
      <pc:sldChg chg="add">
        <pc:chgData name="Franziskus Lorey - Hubdrive.com" userId="472a1a07-c563-412f-861d-eed20bd8e491" providerId="ADAL" clId="{7DD83CCF-E308-43B3-BB81-FE223F32A7E8}" dt="2021-07-20T11:39:45.874" v="31"/>
        <pc:sldMkLst>
          <pc:docMk/>
          <pc:sldMk cId="4282455354" sldId="462"/>
        </pc:sldMkLst>
      </pc:sldChg>
      <pc:sldChg chg="add">
        <pc:chgData name="Franziskus Lorey - Hubdrive.com" userId="472a1a07-c563-412f-861d-eed20bd8e491" providerId="ADAL" clId="{7DD83CCF-E308-43B3-BB81-FE223F32A7E8}" dt="2021-07-20T11:39:45.874" v="31"/>
        <pc:sldMkLst>
          <pc:docMk/>
          <pc:sldMk cId="3465991883" sldId="463"/>
        </pc:sldMkLst>
      </pc:sldChg>
      <pc:sldChg chg="add">
        <pc:chgData name="Franziskus Lorey - Hubdrive.com" userId="472a1a07-c563-412f-861d-eed20bd8e491" providerId="ADAL" clId="{7DD83CCF-E308-43B3-BB81-FE223F32A7E8}" dt="2021-07-20T11:39:45.874" v="31"/>
        <pc:sldMkLst>
          <pc:docMk/>
          <pc:sldMk cId="2489916509" sldId="465"/>
        </pc:sldMkLst>
      </pc:sldChg>
      <pc:sldChg chg="add">
        <pc:chgData name="Franziskus Lorey - Hubdrive.com" userId="472a1a07-c563-412f-861d-eed20bd8e491" providerId="ADAL" clId="{7DD83CCF-E308-43B3-BB81-FE223F32A7E8}" dt="2021-07-20T11:39:45.874" v="31"/>
        <pc:sldMkLst>
          <pc:docMk/>
          <pc:sldMk cId="4089794540" sldId="466"/>
        </pc:sldMkLst>
      </pc:sldChg>
      <pc:sldChg chg="add">
        <pc:chgData name="Franziskus Lorey - Hubdrive.com" userId="472a1a07-c563-412f-861d-eed20bd8e491" providerId="ADAL" clId="{7DD83CCF-E308-43B3-BB81-FE223F32A7E8}" dt="2021-07-20T11:39:45.874" v="31"/>
        <pc:sldMkLst>
          <pc:docMk/>
          <pc:sldMk cId="1356345440" sldId="467"/>
        </pc:sldMkLst>
      </pc:sldChg>
      <pc:sldChg chg="add">
        <pc:chgData name="Franziskus Lorey - Hubdrive.com" userId="472a1a07-c563-412f-861d-eed20bd8e491" providerId="ADAL" clId="{7DD83CCF-E308-43B3-BB81-FE223F32A7E8}" dt="2021-07-20T11:39:45.874" v="31"/>
        <pc:sldMkLst>
          <pc:docMk/>
          <pc:sldMk cId="3622929926" sldId="468"/>
        </pc:sldMkLst>
      </pc:sldChg>
      <pc:sldChg chg="add">
        <pc:chgData name="Franziskus Lorey - Hubdrive.com" userId="472a1a07-c563-412f-861d-eed20bd8e491" providerId="ADAL" clId="{7DD83CCF-E308-43B3-BB81-FE223F32A7E8}" dt="2021-07-20T11:39:45.874" v="31"/>
        <pc:sldMkLst>
          <pc:docMk/>
          <pc:sldMk cId="1785748967" sldId="469"/>
        </pc:sldMkLst>
      </pc:sldChg>
      <pc:sldChg chg="add">
        <pc:chgData name="Franziskus Lorey - Hubdrive.com" userId="472a1a07-c563-412f-861d-eed20bd8e491" providerId="ADAL" clId="{7DD83CCF-E308-43B3-BB81-FE223F32A7E8}" dt="2021-07-20T11:39:45.874" v="31"/>
        <pc:sldMkLst>
          <pc:docMk/>
          <pc:sldMk cId="2894143673" sldId="481"/>
        </pc:sldMkLst>
      </pc:sldChg>
      <pc:sldChg chg="add">
        <pc:chgData name="Franziskus Lorey - Hubdrive.com" userId="472a1a07-c563-412f-861d-eed20bd8e491" providerId="ADAL" clId="{7DD83CCF-E308-43B3-BB81-FE223F32A7E8}" dt="2021-07-20T11:39:45.874" v="31"/>
        <pc:sldMkLst>
          <pc:docMk/>
          <pc:sldMk cId="499780357" sldId="482"/>
        </pc:sldMkLst>
      </pc:sldChg>
      <pc:sldChg chg="add">
        <pc:chgData name="Franziskus Lorey - Hubdrive.com" userId="472a1a07-c563-412f-861d-eed20bd8e491" providerId="ADAL" clId="{7DD83CCF-E308-43B3-BB81-FE223F32A7E8}" dt="2021-07-20T11:39:45.874" v="31"/>
        <pc:sldMkLst>
          <pc:docMk/>
          <pc:sldMk cId="2715520250" sldId="488"/>
        </pc:sldMkLst>
      </pc:sldChg>
      <pc:sldChg chg="add">
        <pc:chgData name="Franziskus Lorey - Hubdrive.com" userId="472a1a07-c563-412f-861d-eed20bd8e491" providerId="ADAL" clId="{7DD83CCF-E308-43B3-BB81-FE223F32A7E8}" dt="2021-07-20T11:39:45.874" v="31"/>
        <pc:sldMkLst>
          <pc:docMk/>
          <pc:sldMk cId="262462617" sldId="491"/>
        </pc:sldMkLst>
      </pc:sldChg>
      <pc:sldChg chg="add">
        <pc:chgData name="Franziskus Lorey - Hubdrive.com" userId="472a1a07-c563-412f-861d-eed20bd8e491" providerId="ADAL" clId="{7DD83CCF-E308-43B3-BB81-FE223F32A7E8}" dt="2021-07-20T11:39:45.874" v="31"/>
        <pc:sldMkLst>
          <pc:docMk/>
          <pc:sldMk cId="2309478901" sldId="492"/>
        </pc:sldMkLst>
      </pc:sldChg>
      <pc:sldChg chg="add">
        <pc:chgData name="Franziskus Lorey - Hubdrive.com" userId="472a1a07-c563-412f-861d-eed20bd8e491" providerId="ADAL" clId="{7DD83CCF-E308-43B3-BB81-FE223F32A7E8}" dt="2021-07-20T11:39:45.874" v="31"/>
        <pc:sldMkLst>
          <pc:docMk/>
          <pc:sldMk cId="652316072" sldId="493"/>
        </pc:sldMkLst>
      </pc:sldChg>
      <pc:sldChg chg="add">
        <pc:chgData name="Franziskus Lorey - Hubdrive.com" userId="472a1a07-c563-412f-861d-eed20bd8e491" providerId="ADAL" clId="{7DD83CCF-E308-43B3-BB81-FE223F32A7E8}" dt="2021-07-20T11:39:45.874" v="31"/>
        <pc:sldMkLst>
          <pc:docMk/>
          <pc:sldMk cId="675546487" sldId="504"/>
        </pc:sldMkLst>
      </pc:sldChg>
      <pc:sldChg chg="add">
        <pc:chgData name="Franziskus Lorey - Hubdrive.com" userId="472a1a07-c563-412f-861d-eed20bd8e491" providerId="ADAL" clId="{7DD83CCF-E308-43B3-BB81-FE223F32A7E8}" dt="2021-07-20T11:39:45.874" v="31"/>
        <pc:sldMkLst>
          <pc:docMk/>
          <pc:sldMk cId="847085955" sldId="509"/>
        </pc:sldMkLst>
      </pc:sldChg>
      <pc:sldChg chg="add">
        <pc:chgData name="Franziskus Lorey - Hubdrive.com" userId="472a1a07-c563-412f-861d-eed20bd8e491" providerId="ADAL" clId="{7DD83CCF-E308-43B3-BB81-FE223F32A7E8}" dt="2021-07-20T11:39:45.874" v="31"/>
        <pc:sldMkLst>
          <pc:docMk/>
          <pc:sldMk cId="1524637388" sldId="510"/>
        </pc:sldMkLst>
      </pc:sldChg>
      <pc:sldChg chg="add">
        <pc:chgData name="Franziskus Lorey - Hubdrive.com" userId="472a1a07-c563-412f-861d-eed20bd8e491" providerId="ADAL" clId="{7DD83CCF-E308-43B3-BB81-FE223F32A7E8}" dt="2021-07-20T11:39:45.874" v="31"/>
        <pc:sldMkLst>
          <pc:docMk/>
          <pc:sldMk cId="1132399336" sldId="511"/>
        </pc:sldMkLst>
      </pc:sldChg>
      <pc:sldChg chg="add">
        <pc:chgData name="Franziskus Lorey - Hubdrive.com" userId="472a1a07-c563-412f-861d-eed20bd8e491" providerId="ADAL" clId="{7DD83CCF-E308-43B3-BB81-FE223F32A7E8}" dt="2021-07-20T11:39:45.874" v="31"/>
        <pc:sldMkLst>
          <pc:docMk/>
          <pc:sldMk cId="2384346261" sldId="512"/>
        </pc:sldMkLst>
      </pc:sldChg>
      <pc:sldChg chg="add">
        <pc:chgData name="Franziskus Lorey - Hubdrive.com" userId="472a1a07-c563-412f-861d-eed20bd8e491" providerId="ADAL" clId="{7DD83CCF-E308-43B3-BB81-FE223F32A7E8}" dt="2021-07-20T11:39:45.874" v="31"/>
        <pc:sldMkLst>
          <pc:docMk/>
          <pc:sldMk cId="2769664196" sldId="514"/>
        </pc:sldMkLst>
      </pc:sldChg>
      <pc:sldChg chg="add">
        <pc:chgData name="Franziskus Lorey - Hubdrive.com" userId="472a1a07-c563-412f-861d-eed20bd8e491" providerId="ADAL" clId="{7DD83CCF-E308-43B3-BB81-FE223F32A7E8}" dt="2021-07-20T11:39:45.874" v="31"/>
        <pc:sldMkLst>
          <pc:docMk/>
          <pc:sldMk cId="3387484341" sldId="515"/>
        </pc:sldMkLst>
      </pc:sldChg>
      <pc:sldChg chg="add">
        <pc:chgData name="Franziskus Lorey - Hubdrive.com" userId="472a1a07-c563-412f-861d-eed20bd8e491" providerId="ADAL" clId="{7DD83CCF-E308-43B3-BB81-FE223F32A7E8}" dt="2021-07-20T11:39:45.874" v="31"/>
        <pc:sldMkLst>
          <pc:docMk/>
          <pc:sldMk cId="3809354890" sldId="587"/>
        </pc:sldMkLst>
      </pc:sldChg>
      <pc:sldChg chg="add">
        <pc:chgData name="Franziskus Lorey - Hubdrive.com" userId="472a1a07-c563-412f-861d-eed20bd8e491" providerId="ADAL" clId="{7DD83CCF-E308-43B3-BB81-FE223F32A7E8}" dt="2021-07-20T11:39:45.874" v="31"/>
        <pc:sldMkLst>
          <pc:docMk/>
          <pc:sldMk cId="1628868710" sldId="591"/>
        </pc:sldMkLst>
      </pc:sldChg>
      <pc:sldChg chg="add">
        <pc:chgData name="Franziskus Lorey - Hubdrive.com" userId="472a1a07-c563-412f-861d-eed20bd8e491" providerId="ADAL" clId="{7DD83CCF-E308-43B3-BB81-FE223F32A7E8}" dt="2021-07-20T11:39:45.874" v="31"/>
        <pc:sldMkLst>
          <pc:docMk/>
          <pc:sldMk cId="2053272553" sldId="593"/>
        </pc:sldMkLst>
      </pc:sldChg>
      <pc:sldChg chg="add">
        <pc:chgData name="Franziskus Lorey - Hubdrive.com" userId="472a1a07-c563-412f-861d-eed20bd8e491" providerId="ADAL" clId="{7DD83CCF-E308-43B3-BB81-FE223F32A7E8}" dt="2021-07-20T11:39:45.874" v="31"/>
        <pc:sldMkLst>
          <pc:docMk/>
          <pc:sldMk cId="1066981952" sldId="605"/>
        </pc:sldMkLst>
      </pc:sldChg>
      <pc:sldChg chg="add">
        <pc:chgData name="Franziskus Lorey - Hubdrive.com" userId="472a1a07-c563-412f-861d-eed20bd8e491" providerId="ADAL" clId="{7DD83CCF-E308-43B3-BB81-FE223F32A7E8}" dt="2021-07-20T11:39:45.874" v="31"/>
        <pc:sldMkLst>
          <pc:docMk/>
          <pc:sldMk cId="438879592" sldId="606"/>
        </pc:sldMkLst>
      </pc:sldChg>
      <pc:sldChg chg="add">
        <pc:chgData name="Franziskus Lorey - Hubdrive.com" userId="472a1a07-c563-412f-861d-eed20bd8e491" providerId="ADAL" clId="{7DD83CCF-E308-43B3-BB81-FE223F32A7E8}" dt="2021-07-20T11:39:45.874" v="31"/>
        <pc:sldMkLst>
          <pc:docMk/>
          <pc:sldMk cId="2920203147" sldId="615"/>
        </pc:sldMkLst>
      </pc:sldChg>
      <pc:sldChg chg="add">
        <pc:chgData name="Franziskus Lorey - Hubdrive.com" userId="472a1a07-c563-412f-861d-eed20bd8e491" providerId="ADAL" clId="{7DD83CCF-E308-43B3-BB81-FE223F32A7E8}" dt="2021-07-20T11:39:45.874" v="31"/>
        <pc:sldMkLst>
          <pc:docMk/>
          <pc:sldMk cId="986924116" sldId="616"/>
        </pc:sldMkLst>
      </pc:sldChg>
      <pc:sldChg chg="add">
        <pc:chgData name="Franziskus Lorey - Hubdrive.com" userId="472a1a07-c563-412f-861d-eed20bd8e491" providerId="ADAL" clId="{7DD83CCF-E308-43B3-BB81-FE223F32A7E8}" dt="2021-07-20T11:39:45.874" v="31"/>
        <pc:sldMkLst>
          <pc:docMk/>
          <pc:sldMk cId="3553509883" sldId="628"/>
        </pc:sldMkLst>
      </pc:sldChg>
      <pc:sldChg chg="add">
        <pc:chgData name="Franziskus Lorey - Hubdrive.com" userId="472a1a07-c563-412f-861d-eed20bd8e491" providerId="ADAL" clId="{7DD83CCF-E308-43B3-BB81-FE223F32A7E8}" dt="2021-07-20T11:39:45.874" v="31"/>
        <pc:sldMkLst>
          <pc:docMk/>
          <pc:sldMk cId="3710143741" sldId="631"/>
        </pc:sldMkLst>
      </pc:sldChg>
      <pc:sldChg chg="add">
        <pc:chgData name="Franziskus Lorey - Hubdrive.com" userId="472a1a07-c563-412f-861d-eed20bd8e491" providerId="ADAL" clId="{7DD83CCF-E308-43B3-BB81-FE223F32A7E8}" dt="2021-07-20T11:39:45.874" v="31"/>
        <pc:sldMkLst>
          <pc:docMk/>
          <pc:sldMk cId="1581314992" sldId="632"/>
        </pc:sldMkLst>
      </pc:sldChg>
      <pc:sldChg chg="add">
        <pc:chgData name="Franziskus Lorey - Hubdrive.com" userId="472a1a07-c563-412f-861d-eed20bd8e491" providerId="ADAL" clId="{7DD83CCF-E308-43B3-BB81-FE223F32A7E8}" dt="2021-07-20T11:39:45.874" v="31"/>
        <pc:sldMkLst>
          <pc:docMk/>
          <pc:sldMk cId="2960172386" sldId="668"/>
        </pc:sldMkLst>
      </pc:sldChg>
      <pc:sldChg chg="add">
        <pc:chgData name="Franziskus Lorey - Hubdrive.com" userId="472a1a07-c563-412f-861d-eed20bd8e491" providerId="ADAL" clId="{7DD83CCF-E308-43B3-BB81-FE223F32A7E8}" dt="2021-07-20T11:39:45.874" v="31"/>
        <pc:sldMkLst>
          <pc:docMk/>
          <pc:sldMk cId="3470867283" sldId="670"/>
        </pc:sldMkLst>
      </pc:sldChg>
      <pc:sldChg chg="add">
        <pc:chgData name="Franziskus Lorey - Hubdrive.com" userId="472a1a07-c563-412f-861d-eed20bd8e491" providerId="ADAL" clId="{7DD83CCF-E308-43B3-BB81-FE223F32A7E8}" dt="2021-07-20T11:39:45.874" v="31"/>
        <pc:sldMkLst>
          <pc:docMk/>
          <pc:sldMk cId="414938853" sldId="672"/>
        </pc:sldMkLst>
      </pc:sldChg>
      <pc:sldChg chg="add">
        <pc:chgData name="Franziskus Lorey - Hubdrive.com" userId="472a1a07-c563-412f-861d-eed20bd8e491" providerId="ADAL" clId="{7DD83CCF-E308-43B3-BB81-FE223F32A7E8}" dt="2021-07-20T11:39:45.874" v="31"/>
        <pc:sldMkLst>
          <pc:docMk/>
          <pc:sldMk cId="3671893930" sldId="674"/>
        </pc:sldMkLst>
      </pc:sldChg>
      <pc:sldChg chg="add">
        <pc:chgData name="Franziskus Lorey - Hubdrive.com" userId="472a1a07-c563-412f-861d-eed20bd8e491" providerId="ADAL" clId="{7DD83CCF-E308-43B3-BB81-FE223F32A7E8}" dt="2021-07-20T11:39:45.874" v="31"/>
        <pc:sldMkLst>
          <pc:docMk/>
          <pc:sldMk cId="1130934578" sldId="683"/>
        </pc:sldMkLst>
      </pc:sldChg>
      <pc:sldChg chg="add">
        <pc:chgData name="Franziskus Lorey - Hubdrive.com" userId="472a1a07-c563-412f-861d-eed20bd8e491" providerId="ADAL" clId="{7DD83CCF-E308-43B3-BB81-FE223F32A7E8}" dt="2021-07-20T11:39:45.874" v="31"/>
        <pc:sldMkLst>
          <pc:docMk/>
          <pc:sldMk cId="1300770010" sldId="706"/>
        </pc:sldMkLst>
      </pc:sldChg>
      <pc:sldChg chg="add">
        <pc:chgData name="Franziskus Lorey - Hubdrive.com" userId="472a1a07-c563-412f-861d-eed20bd8e491" providerId="ADAL" clId="{7DD83CCF-E308-43B3-BB81-FE223F32A7E8}" dt="2021-07-20T11:39:45.874" v="31"/>
        <pc:sldMkLst>
          <pc:docMk/>
          <pc:sldMk cId="2109474791" sldId="707"/>
        </pc:sldMkLst>
      </pc:sldChg>
      <pc:sldChg chg="add">
        <pc:chgData name="Franziskus Lorey - Hubdrive.com" userId="472a1a07-c563-412f-861d-eed20bd8e491" providerId="ADAL" clId="{7DD83CCF-E308-43B3-BB81-FE223F32A7E8}" dt="2021-07-20T11:39:45.874" v="31"/>
        <pc:sldMkLst>
          <pc:docMk/>
          <pc:sldMk cId="3684830684" sldId="711"/>
        </pc:sldMkLst>
      </pc:sldChg>
      <pc:sldChg chg="add">
        <pc:chgData name="Franziskus Lorey - Hubdrive.com" userId="472a1a07-c563-412f-861d-eed20bd8e491" providerId="ADAL" clId="{7DD83CCF-E308-43B3-BB81-FE223F32A7E8}" dt="2021-07-20T11:39:45.874" v="31"/>
        <pc:sldMkLst>
          <pc:docMk/>
          <pc:sldMk cId="1466524846" sldId="712"/>
        </pc:sldMkLst>
      </pc:sldChg>
      <pc:sldChg chg="add">
        <pc:chgData name="Franziskus Lorey - Hubdrive.com" userId="472a1a07-c563-412f-861d-eed20bd8e491" providerId="ADAL" clId="{7DD83CCF-E308-43B3-BB81-FE223F32A7E8}" dt="2021-07-20T11:39:45.874" v="31"/>
        <pc:sldMkLst>
          <pc:docMk/>
          <pc:sldMk cId="3621078738" sldId="722"/>
        </pc:sldMkLst>
      </pc:sldChg>
      <pc:sldChg chg="add">
        <pc:chgData name="Franziskus Lorey - Hubdrive.com" userId="472a1a07-c563-412f-861d-eed20bd8e491" providerId="ADAL" clId="{7DD83CCF-E308-43B3-BB81-FE223F32A7E8}" dt="2021-07-20T11:39:45.874" v="31"/>
        <pc:sldMkLst>
          <pc:docMk/>
          <pc:sldMk cId="2316139233" sldId="723"/>
        </pc:sldMkLst>
      </pc:sldChg>
      <pc:sldChg chg="add">
        <pc:chgData name="Franziskus Lorey - Hubdrive.com" userId="472a1a07-c563-412f-861d-eed20bd8e491" providerId="ADAL" clId="{7DD83CCF-E308-43B3-BB81-FE223F32A7E8}" dt="2021-07-20T11:39:45.874" v="31"/>
        <pc:sldMkLst>
          <pc:docMk/>
          <pc:sldMk cId="1294895186" sldId="724"/>
        </pc:sldMkLst>
      </pc:sldChg>
      <pc:sldChg chg="add">
        <pc:chgData name="Franziskus Lorey - Hubdrive.com" userId="472a1a07-c563-412f-861d-eed20bd8e491" providerId="ADAL" clId="{7DD83CCF-E308-43B3-BB81-FE223F32A7E8}" dt="2021-07-20T11:39:45.874" v="31"/>
        <pc:sldMkLst>
          <pc:docMk/>
          <pc:sldMk cId="3808141057" sldId="725"/>
        </pc:sldMkLst>
      </pc:sldChg>
      <pc:sldChg chg="add">
        <pc:chgData name="Franziskus Lorey - Hubdrive.com" userId="472a1a07-c563-412f-861d-eed20bd8e491" providerId="ADAL" clId="{7DD83CCF-E308-43B3-BB81-FE223F32A7E8}" dt="2021-07-20T11:39:45.874" v="31"/>
        <pc:sldMkLst>
          <pc:docMk/>
          <pc:sldMk cId="2394006630" sldId="726"/>
        </pc:sldMkLst>
      </pc:sldChg>
      <pc:sldChg chg="add">
        <pc:chgData name="Franziskus Lorey - Hubdrive.com" userId="472a1a07-c563-412f-861d-eed20bd8e491" providerId="ADAL" clId="{7DD83CCF-E308-43B3-BB81-FE223F32A7E8}" dt="2021-07-20T11:39:45.874" v="31"/>
        <pc:sldMkLst>
          <pc:docMk/>
          <pc:sldMk cId="827429084" sldId="727"/>
        </pc:sldMkLst>
      </pc:sldChg>
      <pc:sldChg chg="add">
        <pc:chgData name="Franziskus Lorey - Hubdrive.com" userId="472a1a07-c563-412f-861d-eed20bd8e491" providerId="ADAL" clId="{7DD83CCF-E308-43B3-BB81-FE223F32A7E8}" dt="2021-07-20T11:39:45.874" v="31"/>
        <pc:sldMkLst>
          <pc:docMk/>
          <pc:sldMk cId="4074111271" sldId="728"/>
        </pc:sldMkLst>
      </pc:sldChg>
      <pc:sldChg chg="add">
        <pc:chgData name="Franziskus Lorey - Hubdrive.com" userId="472a1a07-c563-412f-861d-eed20bd8e491" providerId="ADAL" clId="{7DD83CCF-E308-43B3-BB81-FE223F32A7E8}" dt="2021-07-20T11:39:45.874" v="31"/>
        <pc:sldMkLst>
          <pc:docMk/>
          <pc:sldMk cId="1009328260" sldId="748"/>
        </pc:sldMkLst>
      </pc:sldChg>
      <pc:sldChg chg="add">
        <pc:chgData name="Franziskus Lorey - Hubdrive.com" userId="472a1a07-c563-412f-861d-eed20bd8e491" providerId="ADAL" clId="{7DD83CCF-E308-43B3-BB81-FE223F32A7E8}" dt="2021-07-20T11:39:45.874" v="31"/>
        <pc:sldMkLst>
          <pc:docMk/>
          <pc:sldMk cId="3892287918" sldId="749"/>
        </pc:sldMkLst>
      </pc:sldChg>
      <pc:sldChg chg="add">
        <pc:chgData name="Franziskus Lorey - Hubdrive.com" userId="472a1a07-c563-412f-861d-eed20bd8e491" providerId="ADAL" clId="{7DD83CCF-E308-43B3-BB81-FE223F32A7E8}" dt="2021-07-20T11:39:45.874" v="31"/>
        <pc:sldMkLst>
          <pc:docMk/>
          <pc:sldMk cId="1417538688" sldId="750"/>
        </pc:sldMkLst>
      </pc:sldChg>
      <pc:sldChg chg="add">
        <pc:chgData name="Franziskus Lorey - Hubdrive.com" userId="472a1a07-c563-412f-861d-eed20bd8e491" providerId="ADAL" clId="{7DD83CCF-E308-43B3-BB81-FE223F32A7E8}" dt="2021-07-20T11:39:45.874" v="31"/>
        <pc:sldMkLst>
          <pc:docMk/>
          <pc:sldMk cId="3235465833" sldId="751"/>
        </pc:sldMkLst>
      </pc:sldChg>
      <pc:sldChg chg="add">
        <pc:chgData name="Franziskus Lorey - Hubdrive.com" userId="472a1a07-c563-412f-861d-eed20bd8e491" providerId="ADAL" clId="{7DD83CCF-E308-43B3-BB81-FE223F32A7E8}" dt="2021-07-20T11:39:45.874" v="31"/>
        <pc:sldMkLst>
          <pc:docMk/>
          <pc:sldMk cId="2404857449" sldId="752"/>
        </pc:sldMkLst>
      </pc:sldChg>
      <pc:sldChg chg="add">
        <pc:chgData name="Franziskus Lorey - Hubdrive.com" userId="472a1a07-c563-412f-861d-eed20bd8e491" providerId="ADAL" clId="{7DD83CCF-E308-43B3-BB81-FE223F32A7E8}" dt="2021-07-20T11:39:45.874" v="31"/>
        <pc:sldMkLst>
          <pc:docMk/>
          <pc:sldMk cId="1712592989" sldId="753"/>
        </pc:sldMkLst>
      </pc:sldChg>
      <pc:sldChg chg="add">
        <pc:chgData name="Franziskus Lorey - Hubdrive.com" userId="472a1a07-c563-412f-861d-eed20bd8e491" providerId="ADAL" clId="{7DD83CCF-E308-43B3-BB81-FE223F32A7E8}" dt="2021-07-20T11:39:45.874" v="31"/>
        <pc:sldMkLst>
          <pc:docMk/>
          <pc:sldMk cId="3336680519" sldId="754"/>
        </pc:sldMkLst>
      </pc:sldChg>
      <pc:sldChg chg="add">
        <pc:chgData name="Franziskus Lorey - Hubdrive.com" userId="472a1a07-c563-412f-861d-eed20bd8e491" providerId="ADAL" clId="{7DD83CCF-E308-43B3-BB81-FE223F32A7E8}" dt="2021-07-20T11:39:45.874" v="31"/>
        <pc:sldMkLst>
          <pc:docMk/>
          <pc:sldMk cId="3887720950" sldId="755"/>
        </pc:sldMkLst>
      </pc:sldChg>
      <pc:sldChg chg="add">
        <pc:chgData name="Franziskus Lorey - Hubdrive.com" userId="472a1a07-c563-412f-861d-eed20bd8e491" providerId="ADAL" clId="{7DD83CCF-E308-43B3-BB81-FE223F32A7E8}" dt="2021-07-20T11:39:45.874" v="31"/>
        <pc:sldMkLst>
          <pc:docMk/>
          <pc:sldMk cId="2903409806" sldId="757"/>
        </pc:sldMkLst>
      </pc:sldChg>
      <pc:sldChg chg="add">
        <pc:chgData name="Franziskus Lorey - Hubdrive.com" userId="472a1a07-c563-412f-861d-eed20bd8e491" providerId="ADAL" clId="{7DD83CCF-E308-43B3-BB81-FE223F32A7E8}" dt="2021-07-20T11:39:45.874" v="31"/>
        <pc:sldMkLst>
          <pc:docMk/>
          <pc:sldMk cId="3703427219" sldId="758"/>
        </pc:sldMkLst>
      </pc:sldChg>
      <pc:sldChg chg="add">
        <pc:chgData name="Franziskus Lorey - Hubdrive.com" userId="472a1a07-c563-412f-861d-eed20bd8e491" providerId="ADAL" clId="{7DD83CCF-E308-43B3-BB81-FE223F32A7E8}" dt="2021-07-20T11:39:45.874" v="31"/>
        <pc:sldMkLst>
          <pc:docMk/>
          <pc:sldMk cId="2446243345" sldId="759"/>
        </pc:sldMkLst>
      </pc:sldChg>
      <pc:sldChg chg="add">
        <pc:chgData name="Franziskus Lorey - Hubdrive.com" userId="472a1a07-c563-412f-861d-eed20bd8e491" providerId="ADAL" clId="{7DD83CCF-E308-43B3-BB81-FE223F32A7E8}" dt="2021-07-20T11:39:45.874" v="31"/>
        <pc:sldMkLst>
          <pc:docMk/>
          <pc:sldMk cId="3319250097" sldId="762"/>
        </pc:sldMkLst>
      </pc:sldChg>
      <pc:sldChg chg="add">
        <pc:chgData name="Franziskus Lorey - Hubdrive.com" userId="472a1a07-c563-412f-861d-eed20bd8e491" providerId="ADAL" clId="{7DD83CCF-E308-43B3-BB81-FE223F32A7E8}" dt="2021-07-20T11:39:45.874" v="31"/>
        <pc:sldMkLst>
          <pc:docMk/>
          <pc:sldMk cId="1831547017" sldId="803"/>
        </pc:sldMkLst>
      </pc:sldChg>
      <pc:sldChg chg="add">
        <pc:chgData name="Franziskus Lorey - Hubdrive.com" userId="472a1a07-c563-412f-861d-eed20bd8e491" providerId="ADAL" clId="{7DD83CCF-E308-43B3-BB81-FE223F32A7E8}" dt="2021-07-20T11:39:45.874" v="31"/>
        <pc:sldMkLst>
          <pc:docMk/>
          <pc:sldMk cId="3921551955" sldId="812"/>
        </pc:sldMkLst>
      </pc:sldChg>
      <pc:sldChg chg="add">
        <pc:chgData name="Franziskus Lorey - Hubdrive.com" userId="472a1a07-c563-412f-861d-eed20bd8e491" providerId="ADAL" clId="{7DD83CCF-E308-43B3-BB81-FE223F32A7E8}" dt="2021-07-20T11:39:45.874" v="31"/>
        <pc:sldMkLst>
          <pc:docMk/>
          <pc:sldMk cId="3293220370" sldId="813"/>
        </pc:sldMkLst>
      </pc:sldChg>
      <pc:sldChg chg="add">
        <pc:chgData name="Franziskus Lorey - Hubdrive.com" userId="472a1a07-c563-412f-861d-eed20bd8e491" providerId="ADAL" clId="{7DD83CCF-E308-43B3-BB81-FE223F32A7E8}" dt="2021-07-20T11:39:45.874" v="31"/>
        <pc:sldMkLst>
          <pc:docMk/>
          <pc:sldMk cId="722758777" sldId="814"/>
        </pc:sldMkLst>
      </pc:sldChg>
      <pc:sldChg chg="add">
        <pc:chgData name="Franziskus Lorey - Hubdrive.com" userId="472a1a07-c563-412f-861d-eed20bd8e491" providerId="ADAL" clId="{7DD83CCF-E308-43B3-BB81-FE223F32A7E8}" dt="2021-07-20T11:39:45.874" v="31"/>
        <pc:sldMkLst>
          <pc:docMk/>
          <pc:sldMk cId="1887254414" sldId="815"/>
        </pc:sldMkLst>
      </pc:sldChg>
      <pc:sldChg chg="add">
        <pc:chgData name="Franziskus Lorey - Hubdrive.com" userId="472a1a07-c563-412f-861d-eed20bd8e491" providerId="ADAL" clId="{7DD83CCF-E308-43B3-BB81-FE223F32A7E8}" dt="2021-07-20T11:39:45.874" v="31"/>
        <pc:sldMkLst>
          <pc:docMk/>
          <pc:sldMk cId="661597030" sldId="816"/>
        </pc:sldMkLst>
      </pc:sldChg>
      <pc:sldChg chg="add">
        <pc:chgData name="Franziskus Lorey - Hubdrive.com" userId="472a1a07-c563-412f-861d-eed20bd8e491" providerId="ADAL" clId="{7DD83CCF-E308-43B3-BB81-FE223F32A7E8}" dt="2021-07-20T11:39:45.874" v="31"/>
        <pc:sldMkLst>
          <pc:docMk/>
          <pc:sldMk cId="2481352397" sldId="817"/>
        </pc:sldMkLst>
      </pc:sldChg>
      <pc:sldChg chg="add">
        <pc:chgData name="Franziskus Lorey - Hubdrive.com" userId="472a1a07-c563-412f-861d-eed20bd8e491" providerId="ADAL" clId="{7DD83CCF-E308-43B3-BB81-FE223F32A7E8}" dt="2021-07-20T11:39:45.874" v="31"/>
        <pc:sldMkLst>
          <pc:docMk/>
          <pc:sldMk cId="1846624885" sldId="818"/>
        </pc:sldMkLst>
      </pc:sldChg>
      <pc:sldChg chg="add">
        <pc:chgData name="Franziskus Lorey - Hubdrive.com" userId="472a1a07-c563-412f-861d-eed20bd8e491" providerId="ADAL" clId="{7DD83CCF-E308-43B3-BB81-FE223F32A7E8}" dt="2021-07-20T11:39:45.874" v="31"/>
        <pc:sldMkLst>
          <pc:docMk/>
          <pc:sldMk cId="3422146486" sldId="819"/>
        </pc:sldMkLst>
      </pc:sldChg>
      <pc:sldChg chg="add">
        <pc:chgData name="Franziskus Lorey - Hubdrive.com" userId="472a1a07-c563-412f-861d-eed20bd8e491" providerId="ADAL" clId="{7DD83CCF-E308-43B3-BB81-FE223F32A7E8}" dt="2021-07-20T11:39:45.874" v="31"/>
        <pc:sldMkLst>
          <pc:docMk/>
          <pc:sldMk cId="966392625" sldId="820"/>
        </pc:sldMkLst>
      </pc:sldChg>
      <pc:sldChg chg="add">
        <pc:chgData name="Franziskus Lorey - Hubdrive.com" userId="472a1a07-c563-412f-861d-eed20bd8e491" providerId="ADAL" clId="{7DD83CCF-E308-43B3-BB81-FE223F32A7E8}" dt="2021-07-20T11:39:45.874" v="31"/>
        <pc:sldMkLst>
          <pc:docMk/>
          <pc:sldMk cId="4262448400" sldId="821"/>
        </pc:sldMkLst>
      </pc:sldChg>
      <pc:sldChg chg="add">
        <pc:chgData name="Franziskus Lorey - Hubdrive.com" userId="472a1a07-c563-412f-861d-eed20bd8e491" providerId="ADAL" clId="{7DD83CCF-E308-43B3-BB81-FE223F32A7E8}" dt="2021-07-20T11:39:45.874" v="31"/>
        <pc:sldMkLst>
          <pc:docMk/>
          <pc:sldMk cId="298217844" sldId="830"/>
        </pc:sldMkLst>
      </pc:sldChg>
      <pc:sldChg chg="add">
        <pc:chgData name="Franziskus Lorey - Hubdrive.com" userId="472a1a07-c563-412f-861d-eed20bd8e491" providerId="ADAL" clId="{7DD83CCF-E308-43B3-BB81-FE223F32A7E8}" dt="2021-07-20T11:39:45.874" v="31"/>
        <pc:sldMkLst>
          <pc:docMk/>
          <pc:sldMk cId="2613931086" sldId="832"/>
        </pc:sldMkLst>
      </pc:sldChg>
      <pc:sldChg chg="add">
        <pc:chgData name="Franziskus Lorey - Hubdrive.com" userId="472a1a07-c563-412f-861d-eed20bd8e491" providerId="ADAL" clId="{7DD83CCF-E308-43B3-BB81-FE223F32A7E8}" dt="2021-07-20T11:39:45.874" v="31"/>
        <pc:sldMkLst>
          <pc:docMk/>
          <pc:sldMk cId="2631309428" sldId="833"/>
        </pc:sldMkLst>
      </pc:sldChg>
      <pc:sldChg chg="add">
        <pc:chgData name="Franziskus Lorey - Hubdrive.com" userId="472a1a07-c563-412f-861d-eed20bd8e491" providerId="ADAL" clId="{7DD83CCF-E308-43B3-BB81-FE223F32A7E8}" dt="2021-07-20T11:39:45.874" v="31"/>
        <pc:sldMkLst>
          <pc:docMk/>
          <pc:sldMk cId="2374272206" sldId="834"/>
        </pc:sldMkLst>
      </pc:sldChg>
      <pc:sldChg chg="add">
        <pc:chgData name="Franziskus Lorey - Hubdrive.com" userId="472a1a07-c563-412f-861d-eed20bd8e491" providerId="ADAL" clId="{7DD83CCF-E308-43B3-BB81-FE223F32A7E8}" dt="2021-07-20T11:39:45.874" v="31"/>
        <pc:sldMkLst>
          <pc:docMk/>
          <pc:sldMk cId="132518770" sldId="836"/>
        </pc:sldMkLst>
      </pc:sldChg>
      <pc:sldChg chg="add">
        <pc:chgData name="Franziskus Lorey - Hubdrive.com" userId="472a1a07-c563-412f-861d-eed20bd8e491" providerId="ADAL" clId="{7DD83CCF-E308-43B3-BB81-FE223F32A7E8}" dt="2021-07-20T11:39:45.874" v="31"/>
        <pc:sldMkLst>
          <pc:docMk/>
          <pc:sldMk cId="1162280959" sldId="837"/>
        </pc:sldMkLst>
      </pc:sldChg>
      <pc:sldChg chg="add">
        <pc:chgData name="Franziskus Lorey - Hubdrive.com" userId="472a1a07-c563-412f-861d-eed20bd8e491" providerId="ADAL" clId="{7DD83CCF-E308-43B3-BB81-FE223F32A7E8}" dt="2021-07-20T11:39:45.874" v="31"/>
        <pc:sldMkLst>
          <pc:docMk/>
          <pc:sldMk cId="3437288333" sldId="838"/>
        </pc:sldMkLst>
      </pc:sldChg>
      <pc:sldChg chg="add">
        <pc:chgData name="Franziskus Lorey - Hubdrive.com" userId="472a1a07-c563-412f-861d-eed20bd8e491" providerId="ADAL" clId="{7DD83CCF-E308-43B3-BB81-FE223F32A7E8}" dt="2021-07-20T11:39:45.874" v="31"/>
        <pc:sldMkLst>
          <pc:docMk/>
          <pc:sldMk cId="3200215943" sldId="839"/>
        </pc:sldMkLst>
      </pc:sldChg>
      <pc:sldChg chg="add">
        <pc:chgData name="Franziskus Lorey - Hubdrive.com" userId="472a1a07-c563-412f-861d-eed20bd8e491" providerId="ADAL" clId="{7DD83CCF-E308-43B3-BB81-FE223F32A7E8}" dt="2021-07-20T11:39:45.874" v="31"/>
        <pc:sldMkLst>
          <pc:docMk/>
          <pc:sldMk cId="2505132699" sldId="840"/>
        </pc:sldMkLst>
      </pc:sldChg>
      <pc:sldChg chg="add">
        <pc:chgData name="Franziskus Lorey - Hubdrive.com" userId="472a1a07-c563-412f-861d-eed20bd8e491" providerId="ADAL" clId="{7DD83CCF-E308-43B3-BB81-FE223F32A7E8}" dt="2021-07-20T11:39:45.874" v="31"/>
        <pc:sldMkLst>
          <pc:docMk/>
          <pc:sldMk cId="1262734385" sldId="842"/>
        </pc:sldMkLst>
      </pc:sldChg>
      <pc:sldChg chg="add">
        <pc:chgData name="Franziskus Lorey - Hubdrive.com" userId="472a1a07-c563-412f-861d-eed20bd8e491" providerId="ADAL" clId="{7DD83CCF-E308-43B3-BB81-FE223F32A7E8}" dt="2021-07-20T11:39:45.874" v="31"/>
        <pc:sldMkLst>
          <pc:docMk/>
          <pc:sldMk cId="124405190" sldId="843"/>
        </pc:sldMkLst>
      </pc:sldChg>
      <pc:sldChg chg="add">
        <pc:chgData name="Franziskus Lorey - Hubdrive.com" userId="472a1a07-c563-412f-861d-eed20bd8e491" providerId="ADAL" clId="{7DD83CCF-E308-43B3-BB81-FE223F32A7E8}" dt="2021-07-20T11:39:45.874" v="31"/>
        <pc:sldMkLst>
          <pc:docMk/>
          <pc:sldMk cId="3956886462" sldId="846"/>
        </pc:sldMkLst>
      </pc:sldChg>
      <pc:sldChg chg="add">
        <pc:chgData name="Franziskus Lorey - Hubdrive.com" userId="472a1a07-c563-412f-861d-eed20bd8e491" providerId="ADAL" clId="{7DD83CCF-E308-43B3-BB81-FE223F32A7E8}" dt="2021-07-20T11:39:45.874" v="31"/>
        <pc:sldMkLst>
          <pc:docMk/>
          <pc:sldMk cId="1845249523" sldId="847"/>
        </pc:sldMkLst>
      </pc:sldChg>
      <pc:sldChg chg="add">
        <pc:chgData name="Franziskus Lorey - Hubdrive.com" userId="472a1a07-c563-412f-861d-eed20bd8e491" providerId="ADAL" clId="{7DD83CCF-E308-43B3-BB81-FE223F32A7E8}" dt="2021-07-20T11:39:45.874" v="31"/>
        <pc:sldMkLst>
          <pc:docMk/>
          <pc:sldMk cId="3045582680" sldId="848"/>
        </pc:sldMkLst>
      </pc:sldChg>
      <pc:sldChg chg="add">
        <pc:chgData name="Franziskus Lorey - Hubdrive.com" userId="472a1a07-c563-412f-861d-eed20bd8e491" providerId="ADAL" clId="{7DD83CCF-E308-43B3-BB81-FE223F32A7E8}" dt="2021-07-20T11:39:45.874" v="31"/>
        <pc:sldMkLst>
          <pc:docMk/>
          <pc:sldMk cId="3962618238" sldId="850"/>
        </pc:sldMkLst>
      </pc:sldChg>
      <pc:sldChg chg="add">
        <pc:chgData name="Franziskus Lorey - Hubdrive.com" userId="472a1a07-c563-412f-861d-eed20bd8e491" providerId="ADAL" clId="{7DD83CCF-E308-43B3-BB81-FE223F32A7E8}" dt="2021-07-20T11:39:45.874" v="31"/>
        <pc:sldMkLst>
          <pc:docMk/>
          <pc:sldMk cId="2661759459" sldId="857"/>
        </pc:sldMkLst>
      </pc:sldChg>
      <pc:sldChg chg="add">
        <pc:chgData name="Franziskus Lorey - Hubdrive.com" userId="472a1a07-c563-412f-861d-eed20bd8e491" providerId="ADAL" clId="{7DD83CCF-E308-43B3-BB81-FE223F32A7E8}" dt="2021-07-20T11:39:45.874" v="31"/>
        <pc:sldMkLst>
          <pc:docMk/>
          <pc:sldMk cId="3413366946" sldId="859"/>
        </pc:sldMkLst>
      </pc:sldChg>
      <pc:sldChg chg="add">
        <pc:chgData name="Franziskus Lorey - Hubdrive.com" userId="472a1a07-c563-412f-861d-eed20bd8e491" providerId="ADAL" clId="{7DD83CCF-E308-43B3-BB81-FE223F32A7E8}" dt="2021-07-20T11:39:45.874" v="31"/>
        <pc:sldMkLst>
          <pc:docMk/>
          <pc:sldMk cId="441086443" sldId="862"/>
        </pc:sldMkLst>
      </pc:sldChg>
      <pc:sldChg chg="add">
        <pc:chgData name="Franziskus Lorey - Hubdrive.com" userId="472a1a07-c563-412f-861d-eed20bd8e491" providerId="ADAL" clId="{7DD83CCF-E308-43B3-BB81-FE223F32A7E8}" dt="2021-07-20T11:39:45.874" v="31"/>
        <pc:sldMkLst>
          <pc:docMk/>
          <pc:sldMk cId="1116471259" sldId="863"/>
        </pc:sldMkLst>
      </pc:sldChg>
      <pc:sldChg chg="add">
        <pc:chgData name="Franziskus Lorey - Hubdrive.com" userId="472a1a07-c563-412f-861d-eed20bd8e491" providerId="ADAL" clId="{7DD83CCF-E308-43B3-BB81-FE223F32A7E8}" dt="2021-07-20T11:39:45.874" v="31"/>
        <pc:sldMkLst>
          <pc:docMk/>
          <pc:sldMk cId="326478277" sldId="864"/>
        </pc:sldMkLst>
      </pc:sldChg>
      <pc:sldChg chg="add">
        <pc:chgData name="Franziskus Lorey - Hubdrive.com" userId="472a1a07-c563-412f-861d-eed20bd8e491" providerId="ADAL" clId="{7DD83CCF-E308-43B3-BB81-FE223F32A7E8}" dt="2021-07-20T11:39:45.874" v="31"/>
        <pc:sldMkLst>
          <pc:docMk/>
          <pc:sldMk cId="1499435678" sldId="865"/>
        </pc:sldMkLst>
      </pc:sldChg>
      <pc:sldChg chg="add">
        <pc:chgData name="Franziskus Lorey - Hubdrive.com" userId="472a1a07-c563-412f-861d-eed20bd8e491" providerId="ADAL" clId="{7DD83CCF-E308-43B3-BB81-FE223F32A7E8}" dt="2021-07-20T11:39:45.874" v="31"/>
        <pc:sldMkLst>
          <pc:docMk/>
          <pc:sldMk cId="580357607" sldId="866"/>
        </pc:sldMkLst>
      </pc:sldChg>
      <pc:sldChg chg="add">
        <pc:chgData name="Franziskus Lorey - Hubdrive.com" userId="472a1a07-c563-412f-861d-eed20bd8e491" providerId="ADAL" clId="{7DD83CCF-E308-43B3-BB81-FE223F32A7E8}" dt="2021-07-20T11:39:45.874" v="31"/>
        <pc:sldMkLst>
          <pc:docMk/>
          <pc:sldMk cId="2417552085" sldId="867"/>
        </pc:sldMkLst>
      </pc:sldChg>
      <pc:sldChg chg="add">
        <pc:chgData name="Franziskus Lorey - Hubdrive.com" userId="472a1a07-c563-412f-861d-eed20bd8e491" providerId="ADAL" clId="{7DD83CCF-E308-43B3-BB81-FE223F32A7E8}" dt="2021-07-20T11:39:45.874" v="31"/>
        <pc:sldMkLst>
          <pc:docMk/>
          <pc:sldMk cId="1335500555" sldId="869"/>
        </pc:sldMkLst>
      </pc:sldChg>
      <pc:sldChg chg="add">
        <pc:chgData name="Franziskus Lorey - Hubdrive.com" userId="472a1a07-c563-412f-861d-eed20bd8e491" providerId="ADAL" clId="{7DD83CCF-E308-43B3-BB81-FE223F32A7E8}" dt="2021-07-20T11:39:45.874" v="31"/>
        <pc:sldMkLst>
          <pc:docMk/>
          <pc:sldMk cId="305200081" sldId="870"/>
        </pc:sldMkLst>
      </pc:sldChg>
      <pc:sldChg chg="add">
        <pc:chgData name="Franziskus Lorey - Hubdrive.com" userId="472a1a07-c563-412f-861d-eed20bd8e491" providerId="ADAL" clId="{7DD83CCF-E308-43B3-BB81-FE223F32A7E8}" dt="2021-07-20T11:39:45.874" v="31"/>
        <pc:sldMkLst>
          <pc:docMk/>
          <pc:sldMk cId="930368942" sldId="871"/>
        </pc:sldMkLst>
      </pc:sldChg>
      <pc:sldChg chg="add">
        <pc:chgData name="Franziskus Lorey - Hubdrive.com" userId="472a1a07-c563-412f-861d-eed20bd8e491" providerId="ADAL" clId="{7DD83CCF-E308-43B3-BB81-FE223F32A7E8}" dt="2021-07-20T11:39:45.874" v="31"/>
        <pc:sldMkLst>
          <pc:docMk/>
          <pc:sldMk cId="1089893034" sldId="872"/>
        </pc:sldMkLst>
      </pc:sldChg>
      <pc:sldChg chg="add">
        <pc:chgData name="Franziskus Lorey - Hubdrive.com" userId="472a1a07-c563-412f-861d-eed20bd8e491" providerId="ADAL" clId="{7DD83CCF-E308-43B3-BB81-FE223F32A7E8}" dt="2021-07-20T11:39:45.874" v="31"/>
        <pc:sldMkLst>
          <pc:docMk/>
          <pc:sldMk cId="2739425956" sldId="873"/>
        </pc:sldMkLst>
      </pc:sldChg>
      <pc:sldChg chg="add">
        <pc:chgData name="Franziskus Lorey - Hubdrive.com" userId="472a1a07-c563-412f-861d-eed20bd8e491" providerId="ADAL" clId="{7DD83CCF-E308-43B3-BB81-FE223F32A7E8}" dt="2021-07-20T11:39:45.874" v="31"/>
        <pc:sldMkLst>
          <pc:docMk/>
          <pc:sldMk cId="2896297086" sldId="875"/>
        </pc:sldMkLst>
      </pc:sldChg>
      <pc:sldChg chg="add">
        <pc:chgData name="Franziskus Lorey - Hubdrive.com" userId="472a1a07-c563-412f-861d-eed20bd8e491" providerId="ADAL" clId="{7DD83CCF-E308-43B3-BB81-FE223F32A7E8}" dt="2021-07-20T11:39:45.874" v="31"/>
        <pc:sldMkLst>
          <pc:docMk/>
          <pc:sldMk cId="4055470183" sldId="879"/>
        </pc:sldMkLst>
      </pc:sldChg>
      <pc:sldChg chg="add">
        <pc:chgData name="Franziskus Lorey - Hubdrive.com" userId="472a1a07-c563-412f-861d-eed20bd8e491" providerId="ADAL" clId="{7DD83CCF-E308-43B3-BB81-FE223F32A7E8}" dt="2021-07-20T11:39:45.874" v="31"/>
        <pc:sldMkLst>
          <pc:docMk/>
          <pc:sldMk cId="3745556375" sldId="894"/>
        </pc:sldMkLst>
      </pc:sldChg>
      <pc:sldChg chg="add">
        <pc:chgData name="Franziskus Lorey - Hubdrive.com" userId="472a1a07-c563-412f-861d-eed20bd8e491" providerId="ADAL" clId="{7DD83CCF-E308-43B3-BB81-FE223F32A7E8}" dt="2021-07-20T11:39:45.874" v="31"/>
        <pc:sldMkLst>
          <pc:docMk/>
          <pc:sldMk cId="779105363" sldId="972"/>
        </pc:sldMkLst>
      </pc:sldChg>
      <pc:sldChg chg="add">
        <pc:chgData name="Franziskus Lorey - Hubdrive.com" userId="472a1a07-c563-412f-861d-eed20bd8e491" providerId="ADAL" clId="{7DD83CCF-E308-43B3-BB81-FE223F32A7E8}" dt="2021-07-20T11:39:45.874" v="31"/>
        <pc:sldMkLst>
          <pc:docMk/>
          <pc:sldMk cId="892433128" sldId="973"/>
        </pc:sldMkLst>
      </pc:sldChg>
      <pc:sldChg chg="add">
        <pc:chgData name="Franziskus Lorey - Hubdrive.com" userId="472a1a07-c563-412f-861d-eed20bd8e491" providerId="ADAL" clId="{7DD83CCF-E308-43B3-BB81-FE223F32A7E8}" dt="2021-07-20T11:39:45.874" v="31"/>
        <pc:sldMkLst>
          <pc:docMk/>
          <pc:sldMk cId="2684472743" sldId="974"/>
        </pc:sldMkLst>
      </pc:sldChg>
      <pc:sldChg chg="add">
        <pc:chgData name="Franziskus Lorey - Hubdrive.com" userId="472a1a07-c563-412f-861d-eed20bd8e491" providerId="ADAL" clId="{7DD83CCF-E308-43B3-BB81-FE223F32A7E8}" dt="2021-07-20T11:39:45.874" v="31"/>
        <pc:sldMkLst>
          <pc:docMk/>
          <pc:sldMk cId="116974574" sldId="975"/>
        </pc:sldMkLst>
      </pc:sldChg>
      <pc:sldChg chg="add">
        <pc:chgData name="Franziskus Lorey - Hubdrive.com" userId="472a1a07-c563-412f-861d-eed20bd8e491" providerId="ADAL" clId="{7DD83CCF-E308-43B3-BB81-FE223F32A7E8}" dt="2021-07-20T11:39:45.874" v="31"/>
        <pc:sldMkLst>
          <pc:docMk/>
          <pc:sldMk cId="712754489" sldId="977"/>
        </pc:sldMkLst>
      </pc:sldChg>
      <pc:sldChg chg="add">
        <pc:chgData name="Franziskus Lorey - Hubdrive.com" userId="472a1a07-c563-412f-861d-eed20bd8e491" providerId="ADAL" clId="{7DD83CCF-E308-43B3-BB81-FE223F32A7E8}" dt="2021-07-20T11:39:45.874" v="31"/>
        <pc:sldMkLst>
          <pc:docMk/>
          <pc:sldMk cId="1736543344" sldId="978"/>
        </pc:sldMkLst>
      </pc:sldChg>
      <pc:sldChg chg="add">
        <pc:chgData name="Franziskus Lorey - Hubdrive.com" userId="472a1a07-c563-412f-861d-eed20bd8e491" providerId="ADAL" clId="{7DD83CCF-E308-43B3-BB81-FE223F32A7E8}" dt="2021-07-20T11:39:45.874" v="31"/>
        <pc:sldMkLst>
          <pc:docMk/>
          <pc:sldMk cId="1677720604" sldId="979"/>
        </pc:sldMkLst>
      </pc:sldChg>
      <pc:sldChg chg="add">
        <pc:chgData name="Franziskus Lorey - Hubdrive.com" userId="472a1a07-c563-412f-861d-eed20bd8e491" providerId="ADAL" clId="{7DD83CCF-E308-43B3-BB81-FE223F32A7E8}" dt="2021-07-20T11:39:45.874" v="31"/>
        <pc:sldMkLst>
          <pc:docMk/>
          <pc:sldMk cId="391251160" sldId="981"/>
        </pc:sldMkLst>
      </pc:sldChg>
      <pc:sldChg chg="add">
        <pc:chgData name="Franziskus Lorey - Hubdrive.com" userId="472a1a07-c563-412f-861d-eed20bd8e491" providerId="ADAL" clId="{7DD83CCF-E308-43B3-BB81-FE223F32A7E8}" dt="2021-07-20T11:39:45.874" v="31"/>
        <pc:sldMkLst>
          <pc:docMk/>
          <pc:sldMk cId="3857925327" sldId="982"/>
        </pc:sldMkLst>
      </pc:sldChg>
      <pc:sldChg chg="add">
        <pc:chgData name="Franziskus Lorey - Hubdrive.com" userId="472a1a07-c563-412f-861d-eed20bd8e491" providerId="ADAL" clId="{7DD83CCF-E308-43B3-BB81-FE223F32A7E8}" dt="2021-07-20T11:39:45.874" v="31"/>
        <pc:sldMkLst>
          <pc:docMk/>
          <pc:sldMk cId="1838759354" sldId="983"/>
        </pc:sldMkLst>
      </pc:sldChg>
      <pc:sldChg chg="add">
        <pc:chgData name="Franziskus Lorey - Hubdrive.com" userId="472a1a07-c563-412f-861d-eed20bd8e491" providerId="ADAL" clId="{7DD83CCF-E308-43B3-BB81-FE223F32A7E8}" dt="2021-07-20T11:39:45.874" v="31"/>
        <pc:sldMkLst>
          <pc:docMk/>
          <pc:sldMk cId="1895815521" sldId="984"/>
        </pc:sldMkLst>
      </pc:sldChg>
      <pc:sldChg chg="add">
        <pc:chgData name="Franziskus Lorey - Hubdrive.com" userId="472a1a07-c563-412f-861d-eed20bd8e491" providerId="ADAL" clId="{7DD83CCF-E308-43B3-BB81-FE223F32A7E8}" dt="2021-07-20T11:39:45.874" v="31"/>
        <pc:sldMkLst>
          <pc:docMk/>
          <pc:sldMk cId="1041152727" sldId="985"/>
        </pc:sldMkLst>
      </pc:sldChg>
      <pc:sldChg chg="add">
        <pc:chgData name="Franziskus Lorey - Hubdrive.com" userId="472a1a07-c563-412f-861d-eed20bd8e491" providerId="ADAL" clId="{7DD83CCF-E308-43B3-BB81-FE223F32A7E8}" dt="2021-07-20T11:39:45.874" v="31"/>
        <pc:sldMkLst>
          <pc:docMk/>
          <pc:sldMk cId="1829821278" sldId="986"/>
        </pc:sldMkLst>
      </pc:sldChg>
      <pc:sldChg chg="add">
        <pc:chgData name="Franziskus Lorey - Hubdrive.com" userId="472a1a07-c563-412f-861d-eed20bd8e491" providerId="ADAL" clId="{7DD83CCF-E308-43B3-BB81-FE223F32A7E8}" dt="2021-07-20T11:39:45.874" v="31"/>
        <pc:sldMkLst>
          <pc:docMk/>
          <pc:sldMk cId="1656739670" sldId="987"/>
        </pc:sldMkLst>
      </pc:sldChg>
      <pc:sldChg chg="add">
        <pc:chgData name="Franziskus Lorey - Hubdrive.com" userId="472a1a07-c563-412f-861d-eed20bd8e491" providerId="ADAL" clId="{7DD83CCF-E308-43B3-BB81-FE223F32A7E8}" dt="2021-07-20T11:39:45.874" v="31"/>
        <pc:sldMkLst>
          <pc:docMk/>
          <pc:sldMk cId="1726653422" sldId="988"/>
        </pc:sldMkLst>
      </pc:sldChg>
      <pc:sldChg chg="add">
        <pc:chgData name="Franziskus Lorey - Hubdrive.com" userId="472a1a07-c563-412f-861d-eed20bd8e491" providerId="ADAL" clId="{7DD83CCF-E308-43B3-BB81-FE223F32A7E8}" dt="2021-07-20T11:39:45.874" v="31"/>
        <pc:sldMkLst>
          <pc:docMk/>
          <pc:sldMk cId="131192171" sldId="989"/>
        </pc:sldMkLst>
      </pc:sldChg>
      <pc:sldChg chg="add">
        <pc:chgData name="Franziskus Lorey - Hubdrive.com" userId="472a1a07-c563-412f-861d-eed20bd8e491" providerId="ADAL" clId="{7DD83CCF-E308-43B3-BB81-FE223F32A7E8}" dt="2021-07-20T11:39:45.874" v="31"/>
        <pc:sldMkLst>
          <pc:docMk/>
          <pc:sldMk cId="2935281695" sldId="990"/>
        </pc:sldMkLst>
      </pc:sldChg>
      <pc:sldChg chg="add">
        <pc:chgData name="Franziskus Lorey - Hubdrive.com" userId="472a1a07-c563-412f-861d-eed20bd8e491" providerId="ADAL" clId="{7DD83CCF-E308-43B3-BB81-FE223F32A7E8}" dt="2021-07-20T11:39:45.874" v="31"/>
        <pc:sldMkLst>
          <pc:docMk/>
          <pc:sldMk cId="2040763436" sldId="991"/>
        </pc:sldMkLst>
      </pc:sldChg>
      <pc:sldChg chg="add">
        <pc:chgData name="Franziskus Lorey - Hubdrive.com" userId="472a1a07-c563-412f-861d-eed20bd8e491" providerId="ADAL" clId="{7DD83CCF-E308-43B3-BB81-FE223F32A7E8}" dt="2021-07-20T11:39:45.874" v="31"/>
        <pc:sldMkLst>
          <pc:docMk/>
          <pc:sldMk cId="568097358" sldId="992"/>
        </pc:sldMkLst>
      </pc:sldChg>
      <pc:sldChg chg="add">
        <pc:chgData name="Franziskus Lorey - Hubdrive.com" userId="472a1a07-c563-412f-861d-eed20bd8e491" providerId="ADAL" clId="{7DD83CCF-E308-43B3-BB81-FE223F32A7E8}" dt="2021-07-20T11:39:45.874" v="31"/>
        <pc:sldMkLst>
          <pc:docMk/>
          <pc:sldMk cId="1427683176" sldId="993"/>
        </pc:sldMkLst>
      </pc:sldChg>
      <pc:sldChg chg="add">
        <pc:chgData name="Franziskus Lorey - Hubdrive.com" userId="472a1a07-c563-412f-861d-eed20bd8e491" providerId="ADAL" clId="{7DD83CCF-E308-43B3-BB81-FE223F32A7E8}" dt="2021-07-20T11:39:45.874" v="31"/>
        <pc:sldMkLst>
          <pc:docMk/>
          <pc:sldMk cId="827608900" sldId="994"/>
        </pc:sldMkLst>
      </pc:sldChg>
      <pc:sldChg chg="add setBg">
        <pc:chgData name="Franziskus Lorey - Hubdrive.com" userId="472a1a07-c563-412f-861d-eed20bd8e491" providerId="ADAL" clId="{7DD83CCF-E308-43B3-BB81-FE223F32A7E8}" dt="2021-07-20T11:39:45.874" v="31"/>
        <pc:sldMkLst>
          <pc:docMk/>
          <pc:sldMk cId="286401448" sldId="995"/>
        </pc:sldMkLst>
      </pc:sldChg>
      <pc:sldChg chg="add">
        <pc:chgData name="Franziskus Lorey - Hubdrive.com" userId="472a1a07-c563-412f-861d-eed20bd8e491" providerId="ADAL" clId="{7DD83CCF-E308-43B3-BB81-FE223F32A7E8}" dt="2021-07-20T11:39:45.874" v="31"/>
        <pc:sldMkLst>
          <pc:docMk/>
          <pc:sldMk cId="4157071413" sldId="996"/>
        </pc:sldMkLst>
      </pc:sldChg>
      <pc:sldChg chg="add">
        <pc:chgData name="Franziskus Lorey - Hubdrive.com" userId="472a1a07-c563-412f-861d-eed20bd8e491" providerId="ADAL" clId="{7DD83CCF-E308-43B3-BB81-FE223F32A7E8}" dt="2021-07-20T11:39:45.874" v="31"/>
        <pc:sldMkLst>
          <pc:docMk/>
          <pc:sldMk cId="2544359232" sldId="997"/>
        </pc:sldMkLst>
      </pc:sldChg>
      <pc:sldChg chg="add">
        <pc:chgData name="Franziskus Lorey - Hubdrive.com" userId="472a1a07-c563-412f-861d-eed20bd8e491" providerId="ADAL" clId="{7DD83CCF-E308-43B3-BB81-FE223F32A7E8}" dt="2021-07-20T11:39:45.874" v="31"/>
        <pc:sldMkLst>
          <pc:docMk/>
          <pc:sldMk cId="3973426889" sldId="998"/>
        </pc:sldMkLst>
      </pc:sldChg>
      <pc:sldChg chg="add">
        <pc:chgData name="Franziskus Lorey - Hubdrive.com" userId="472a1a07-c563-412f-861d-eed20bd8e491" providerId="ADAL" clId="{7DD83CCF-E308-43B3-BB81-FE223F32A7E8}" dt="2021-07-20T11:39:45.874" v="31"/>
        <pc:sldMkLst>
          <pc:docMk/>
          <pc:sldMk cId="1773021847" sldId="999"/>
        </pc:sldMkLst>
      </pc:sldChg>
      <pc:sldChg chg="add">
        <pc:chgData name="Franziskus Lorey - Hubdrive.com" userId="472a1a07-c563-412f-861d-eed20bd8e491" providerId="ADAL" clId="{7DD83CCF-E308-43B3-BB81-FE223F32A7E8}" dt="2021-07-20T11:39:45.874" v="31"/>
        <pc:sldMkLst>
          <pc:docMk/>
          <pc:sldMk cId="4178567227" sldId="1001"/>
        </pc:sldMkLst>
      </pc:sldChg>
      <pc:sldChg chg="add">
        <pc:chgData name="Franziskus Lorey - Hubdrive.com" userId="472a1a07-c563-412f-861d-eed20bd8e491" providerId="ADAL" clId="{7DD83CCF-E308-43B3-BB81-FE223F32A7E8}" dt="2021-07-20T11:39:45.874" v="31"/>
        <pc:sldMkLst>
          <pc:docMk/>
          <pc:sldMk cId="4151391234" sldId="1002"/>
        </pc:sldMkLst>
      </pc:sldChg>
      <pc:sldChg chg="add">
        <pc:chgData name="Franziskus Lorey - Hubdrive.com" userId="472a1a07-c563-412f-861d-eed20bd8e491" providerId="ADAL" clId="{7DD83CCF-E308-43B3-BB81-FE223F32A7E8}" dt="2021-07-20T11:39:45.874" v="31"/>
        <pc:sldMkLst>
          <pc:docMk/>
          <pc:sldMk cId="1229900557" sldId="1003"/>
        </pc:sldMkLst>
      </pc:sldChg>
      <pc:sldChg chg="modSp add mod">
        <pc:chgData name="Franziskus Lorey - Hubdrive.com" userId="472a1a07-c563-412f-861d-eed20bd8e491" providerId="ADAL" clId="{7DD83CCF-E308-43B3-BB81-FE223F32A7E8}" dt="2021-07-20T11:39:49.483" v="43" actId="27636"/>
        <pc:sldMkLst>
          <pc:docMk/>
          <pc:sldMk cId="2451417236" sldId="1004"/>
        </pc:sldMkLst>
        <pc:spChg chg="mod">
          <ac:chgData name="Franziskus Lorey - Hubdrive.com" userId="472a1a07-c563-412f-861d-eed20bd8e491" providerId="ADAL" clId="{7DD83CCF-E308-43B3-BB81-FE223F32A7E8}" dt="2021-07-20T11:39:49.483" v="43" actId="27636"/>
          <ac:spMkLst>
            <pc:docMk/>
            <pc:sldMk cId="2451417236" sldId="1004"/>
            <ac:spMk id="7" creationId="{00000000-0000-0000-0000-000000000000}"/>
          </ac:spMkLst>
        </pc:spChg>
      </pc:sldChg>
      <pc:sldChg chg="add">
        <pc:chgData name="Franziskus Lorey - Hubdrive.com" userId="472a1a07-c563-412f-861d-eed20bd8e491" providerId="ADAL" clId="{7DD83CCF-E308-43B3-BB81-FE223F32A7E8}" dt="2021-07-20T11:39:45.874" v="31"/>
        <pc:sldMkLst>
          <pc:docMk/>
          <pc:sldMk cId="1781170886" sldId="1005"/>
        </pc:sldMkLst>
      </pc:sldChg>
      <pc:sldChg chg="add">
        <pc:chgData name="Franziskus Lorey - Hubdrive.com" userId="472a1a07-c563-412f-861d-eed20bd8e491" providerId="ADAL" clId="{7DD83CCF-E308-43B3-BB81-FE223F32A7E8}" dt="2021-07-20T11:39:45.874" v="31"/>
        <pc:sldMkLst>
          <pc:docMk/>
          <pc:sldMk cId="2494660045" sldId="1006"/>
        </pc:sldMkLst>
      </pc:sldChg>
      <pc:sldChg chg="add">
        <pc:chgData name="Franziskus Lorey - Hubdrive.com" userId="472a1a07-c563-412f-861d-eed20bd8e491" providerId="ADAL" clId="{7DD83CCF-E308-43B3-BB81-FE223F32A7E8}" dt="2021-07-20T11:39:45.874" v="31"/>
        <pc:sldMkLst>
          <pc:docMk/>
          <pc:sldMk cId="2590589436" sldId="1007"/>
        </pc:sldMkLst>
      </pc:sldChg>
      <pc:sldChg chg="add">
        <pc:chgData name="Franziskus Lorey - Hubdrive.com" userId="472a1a07-c563-412f-861d-eed20bd8e491" providerId="ADAL" clId="{7DD83CCF-E308-43B3-BB81-FE223F32A7E8}" dt="2021-07-20T11:39:45.874" v="31"/>
        <pc:sldMkLst>
          <pc:docMk/>
          <pc:sldMk cId="3725597934" sldId="1008"/>
        </pc:sldMkLst>
      </pc:sldChg>
      <pc:sldChg chg="add">
        <pc:chgData name="Franziskus Lorey - Hubdrive.com" userId="472a1a07-c563-412f-861d-eed20bd8e491" providerId="ADAL" clId="{7DD83CCF-E308-43B3-BB81-FE223F32A7E8}" dt="2021-07-20T11:39:45.874" v="31"/>
        <pc:sldMkLst>
          <pc:docMk/>
          <pc:sldMk cId="718768338" sldId="1009"/>
        </pc:sldMkLst>
      </pc:sldChg>
      <pc:sldChg chg="add">
        <pc:chgData name="Franziskus Lorey - Hubdrive.com" userId="472a1a07-c563-412f-861d-eed20bd8e491" providerId="ADAL" clId="{7DD83CCF-E308-43B3-BB81-FE223F32A7E8}" dt="2021-07-20T11:39:45.874" v="31"/>
        <pc:sldMkLst>
          <pc:docMk/>
          <pc:sldMk cId="2080268268" sldId="1010"/>
        </pc:sldMkLst>
      </pc:sldChg>
      <pc:sldChg chg="add">
        <pc:chgData name="Franziskus Lorey - Hubdrive.com" userId="472a1a07-c563-412f-861d-eed20bd8e491" providerId="ADAL" clId="{7DD83CCF-E308-43B3-BB81-FE223F32A7E8}" dt="2021-07-20T11:39:45.874" v="31"/>
        <pc:sldMkLst>
          <pc:docMk/>
          <pc:sldMk cId="3540279053" sldId="1011"/>
        </pc:sldMkLst>
      </pc:sldChg>
      <pc:sldChg chg="add">
        <pc:chgData name="Franziskus Lorey - Hubdrive.com" userId="472a1a07-c563-412f-861d-eed20bd8e491" providerId="ADAL" clId="{7DD83CCF-E308-43B3-BB81-FE223F32A7E8}" dt="2021-07-20T11:39:45.874" v="31"/>
        <pc:sldMkLst>
          <pc:docMk/>
          <pc:sldMk cId="3238547081" sldId="1012"/>
        </pc:sldMkLst>
      </pc:sldChg>
      <pc:sldChg chg="add">
        <pc:chgData name="Franziskus Lorey - Hubdrive.com" userId="472a1a07-c563-412f-861d-eed20bd8e491" providerId="ADAL" clId="{7DD83CCF-E308-43B3-BB81-FE223F32A7E8}" dt="2021-07-20T11:39:45.874" v="31"/>
        <pc:sldMkLst>
          <pc:docMk/>
          <pc:sldMk cId="3249944009" sldId="1013"/>
        </pc:sldMkLst>
      </pc:sldChg>
      <pc:sldChg chg="add">
        <pc:chgData name="Franziskus Lorey - Hubdrive.com" userId="472a1a07-c563-412f-861d-eed20bd8e491" providerId="ADAL" clId="{7DD83CCF-E308-43B3-BB81-FE223F32A7E8}" dt="2021-07-20T11:39:45.874" v="31"/>
        <pc:sldMkLst>
          <pc:docMk/>
          <pc:sldMk cId="4234701035" sldId="1014"/>
        </pc:sldMkLst>
      </pc:sldChg>
      <pc:sldChg chg="add">
        <pc:chgData name="Franziskus Lorey - Hubdrive.com" userId="472a1a07-c563-412f-861d-eed20bd8e491" providerId="ADAL" clId="{7DD83CCF-E308-43B3-BB81-FE223F32A7E8}" dt="2021-07-20T11:39:45.874" v="31"/>
        <pc:sldMkLst>
          <pc:docMk/>
          <pc:sldMk cId="1674976426" sldId="1015"/>
        </pc:sldMkLst>
      </pc:sldChg>
      <pc:sldChg chg="add">
        <pc:chgData name="Franziskus Lorey - Hubdrive.com" userId="472a1a07-c563-412f-861d-eed20bd8e491" providerId="ADAL" clId="{7DD83CCF-E308-43B3-BB81-FE223F32A7E8}" dt="2021-07-20T11:39:45.874" v="31"/>
        <pc:sldMkLst>
          <pc:docMk/>
          <pc:sldMk cId="3486986468" sldId="1016"/>
        </pc:sldMkLst>
      </pc:sldChg>
      <pc:sldChg chg="add">
        <pc:chgData name="Franziskus Lorey - Hubdrive.com" userId="472a1a07-c563-412f-861d-eed20bd8e491" providerId="ADAL" clId="{7DD83CCF-E308-43B3-BB81-FE223F32A7E8}" dt="2021-07-20T11:39:45.874" v="31"/>
        <pc:sldMkLst>
          <pc:docMk/>
          <pc:sldMk cId="3974942344" sldId="1020"/>
        </pc:sldMkLst>
      </pc:sldChg>
      <pc:sldChg chg="add">
        <pc:chgData name="Franziskus Lorey - Hubdrive.com" userId="472a1a07-c563-412f-861d-eed20bd8e491" providerId="ADAL" clId="{7DD83CCF-E308-43B3-BB81-FE223F32A7E8}" dt="2021-07-20T11:39:45.874" v="31"/>
        <pc:sldMkLst>
          <pc:docMk/>
          <pc:sldMk cId="3097426476" sldId="1021"/>
        </pc:sldMkLst>
      </pc:sldChg>
      <pc:sldChg chg="add">
        <pc:chgData name="Franziskus Lorey - Hubdrive.com" userId="472a1a07-c563-412f-861d-eed20bd8e491" providerId="ADAL" clId="{7DD83CCF-E308-43B3-BB81-FE223F32A7E8}" dt="2021-07-20T11:39:45.874" v="31"/>
        <pc:sldMkLst>
          <pc:docMk/>
          <pc:sldMk cId="1832366618" sldId="1022"/>
        </pc:sldMkLst>
      </pc:sldChg>
      <pc:sldChg chg="add">
        <pc:chgData name="Franziskus Lorey - Hubdrive.com" userId="472a1a07-c563-412f-861d-eed20bd8e491" providerId="ADAL" clId="{7DD83CCF-E308-43B3-BB81-FE223F32A7E8}" dt="2021-07-20T11:39:45.874" v="31"/>
        <pc:sldMkLst>
          <pc:docMk/>
          <pc:sldMk cId="1545498525" sldId="1023"/>
        </pc:sldMkLst>
      </pc:sldChg>
      <pc:sldChg chg="add">
        <pc:chgData name="Franziskus Lorey - Hubdrive.com" userId="472a1a07-c563-412f-861d-eed20bd8e491" providerId="ADAL" clId="{7DD83CCF-E308-43B3-BB81-FE223F32A7E8}" dt="2021-07-20T11:39:45.874" v="31"/>
        <pc:sldMkLst>
          <pc:docMk/>
          <pc:sldMk cId="328101937" sldId="1024"/>
        </pc:sldMkLst>
      </pc:sldChg>
      <pc:sldChg chg="add">
        <pc:chgData name="Franziskus Lorey - Hubdrive.com" userId="472a1a07-c563-412f-861d-eed20bd8e491" providerId="ADAL" clId="{7DD83CCF-E308-43B3-BB81-FE223F32A7E8}" dt="2021-07-20T11:39:45.874" v="31"/>
        <pc:sldMkLst>
          <pc:docMk/>
          <pc:sldMk cId="2550890034" sldId="1026"/>
        </pc:sldMkLst>
      </pc:sldChg>
      <pc:sldChg chg="add">
        <pc:chgData name="Franziskus Lorey - Hubdrive.com" userId="472a1a07-c563-412f-861d-eed20bd8e491" providerId="ADAL" clId="{7DD83CCF-E308-43B3-BB81-FE223F32A7E8}" dt="2021-07-20T11:39:45.874" v="31"/>
        <pc:sldMkLst>
          <pc:docMk/>
          <pc:sldMk cId="3631440165" sldId="1027"/>
        </pc:sldMkLst>
      </pc:sldChg>
      <pc:sldChg chg="add">
        <pc:chgData name="Franziskus Lorey - Hubdrive.com" userId="472a1a07-c563-412f-861d-eed20bd8e491" providerId="ADAL" clId="{7DD83CCF-E308-43B3-BB81-FE223F32A7E8}" dt="2021-07-20T11:39:45.874" v="31"/>
        <pc:sldMkLst>
          <pc:docMk/>
          <pc:sldMk cId="2760980952" sldId="1028"/>
        </pc:sldMkLst>
      </pc:sldChg>
      <pc:sldChg chg="add">
        <pc:chgData name="Franziskus Lorey - Hubdrive.com" userId="472a1a07-c563-412f-861d-eed20bd8e491" providerId="ADAL" clId="{7DD83CCF-E308-43B3-BB81-FE223F32A7E8}" dt="2021-07-20T11:39:45.874" v="31"/>
        <pc:sldMkLst>
          <pc:docMk/>
          <pc:sldMk cId="906538161" sldId="1029"/>
        </pc:sldMkLst>
      </pc:sldChg>
      <pc:sldChg chg="add">
        <pc:chgData name="Franziskus Lorey - Hubdrive.com" userId="472a1a07-c563-412f-861d-eed20bd8e491" providerId="ADAL" clId="{7DD83CCF-E308-43B3-BB81-FE223F32A7E8}" dt="2021-07-20T11:39:45.874" v="31"/>
        <pc:sldMkLst>
          <pc:docMk/>
          <pc:sldMk cId="1318502692" sldId="1030"/>
        </pc:sldMkLst>
      </pc:sldChg>
      <pc:sldChg chg="add">
        <pc:chgData name="Franziskus Lorey - Hubdrive.com" userId="472a1a07-c563-412f-861d-eed20bd8e491" providerId="ADAL" clId="{7DD83CCF-E308-43B3-BB81-FE223F32A7E8}" dt="2021-07-20T11:39:45.874" v="31"/>
        <pc:sldMkLst>
          <pc:docMk/>
          <pc:sldMk cId="411130675" sldId="1031"/>
        </pc:sldMkLst>
      </pc:sldChg>
      <pc:sldChg chg="add">
        <pc:chgData name="Franziskus Lorey - Hubdrive.com" userId="472a1a07-c563-412f-861d-eed20bd8e491" providerId="ADAL" clId="{7DD83CCF-E308-43B3-BB81-FE223F32A7E8}" dt="2021-07-20T11:39:45.874" v="31"/>
        <pc:sldMkLst>
          <pc:docMk/>
          <pc:sldMk cId="4123596517" sldId="1032"/>
        </pc:sldMkLst>
      </pc:sldChg>
      <pc:sldChg chg="add">
        <pc:chgData name="Franziskus Lorey - Hubdrive.com" userId="472a1a07-c563-412f-861d-eed20bd8e491" providerId="ADAL" clId="{7DD83CCF-E308-43B3-BB81-FE223F32A7E8}" dt="2021-07-20T11:39:45.874" v="31"/>
        <pc:sldMkLst>
          <pc:docMk/>
          <pc:sldMk cId="3748428636" sldId="1033"/>
        </pc:sldMkLst>
      </pc:sldChg>
      <pc:sldChg chg="add">
        <pc:chgData name="Franziskus Lorey - Hubdrive.com" userId="472a1a07-c563-412f-861d-eed20bd8e491" providerId="ADAL" clId="{7DD83CCF-E308-43B3-BB81-FE223F32A7E8}" dt="2021-07-20T11:39:45.874" v="31"/>
        <pc:sldMkLst>
          <pc:docMk/>
          <pc:sldMk cId="4231140452" sldId="1034"/>
        </pc:sldMkLst>
      </pc:sldChg>
      <pc:sldChg chg="add">
        <pc:chgData name="Franziskus Lorey - Hubdrive.com" userId="472a1a07-c563-412f-861d-eed20bd8e491" providerId="ADAL" clId="{7DD83CCF-E308-43B3-BB81-FE223F32A7E8}" dt="2021-07-20T11:39:45.874" v="31"/>
        <pc:sldMkLst>
          <pc:docMk/>
          <pc:sldMk cId="3922393957" sldId="1035"/>
        </pc:sldMkLst>
      </pc:sldChg>
      <pc:sldChg chg="add">
        <pc:chgData name="Franziskus Lorey - Hubdrive.com" userId="472a1a07-c563-412f-861d-eed20bd8e491" providerId="ADAL" clId="{7DD83CCF-E308-43B3-BB81-FE223F32A7E8}" dt="2021-07-20T11:39:45.874" v="31"/>
        <pc:sldMkLst>
          <pc:docMk/>
          <pc:sldMk cId="4096604947" sldId="1036"/>
        </pc:sldMkLst>
      </pc:sldChg>
      <pc:sldChg chg="add">
        <pc:chgData name="Franziskus Lorey - Hubdrive.com" userId="472a1a07-c563-412f-861d-eed20bd8e491" providerId="ADAL" clId="{7DD83CCF-E308-43B3-BB81-FE223F32A7E8}" dt="2021-07-20T11:39:45.874" v="31"/>
        <pc:sldMkLst>
          <pc:docMk/>
          <pc:sldMk cId="3431186342" sldId="1038"/>
        </pc:sldMkLst>
      </pc:sldChg>
      <pc:sldChg chg="add">
        <pc:chgData name="Franziskus Lorey - Hubdrive.com" userId="472a1a07-c563-412f-861d-eed20bd8e491" providerId="ADAL" clId="{7DD83CCF-E308-43B3-BB81-FE223F32A7E8}" dt="2021-07-20T11:39:45.874" v="31"/>
        <pc:sldMkLst>
          <pc:docMk/>
          <pc:sldMk cId="2229429816" sldId="1039"/>
        </pc:sldMkLst>
      </pc:sldChg>
      <pc:sldChg chg="add">
        <pc:chgData name="Franziskus Lorey - Hubdrive.com" userId="472a1a07-c563-412f-861d-eed20bd8e491" providerId="ADAL" clId="{7DD83CCF-E308-43B3-BB81-FE223F32A7E8}" dt="2021-07-20T11:39:45.874" v="31"/>
        <pc:sldMkLst>
          <pc:docMk/>
          <pc:sldMk cId="272794755" sldId="1040"/>
        </pc:sldMkLst>
      </pc:sldChg>
      <pc:sldChg chg="add">
        <pc:chgData name="Franziskus Lorey - Hubdrive.com" userId="472a1a07-c563-412f-861d-eed20bd8e491" providerId="ADAL" clId="{7DD83CCF-E308-43B3-BB81-FE223F32A7E8}" dt="2021-07-20T11:39:45.874" v="31"/>
        <pc:sldMkLst>
          <pc:docMk/>
          <pc:sldMk cId="2270703609" sldId="1041"/>
        </pc:sldMkLst>
      </pc:sldChg>
      <pc:sldChg chg="add">
        <pc:chgData name="Franziskus Lorey - Hubdrive.com" userId="472a1a07-c563-412f-861d-eed20bd8e491" providerId="ADAL" clId="{7DD83CCF-E308-43B3-BB81-FE223F32A7E8}" dt="2021-07-20T11:39:45.874" v="31"/>
        <pc:sldMkLst>
          <pc:docMk/>
          <pc:sldMk cId="3839704330" sldId="1042"/>
        </pc:sldMkLst>
      </pc:sldChg>
      <pc:sldChg chg="add">
        <pc:chgData name="Franziskus Lorey - Hubdrive.com" userId="472a1a07-c563-412f-861d-eed20bd8e491" providerId="ADAL" clId="{7DD83CCF-E308-43B3-BB81-FE223F32A7E8}" dt="2021-07-20T11:39:45.874" v="31"/>
        <pc:sldMkLst>
          <pc:docMk/>
          <pc:sldMk cId="4237276969" sldId="1043"/>
        </pc:sldMkLst>
      </pc:sldChg>
      <pc:sldChg chg="add">
        <pc:chgData name="Franziskus Lorey - Hubdrive.com" userId="472a1a07-c563-412f-861d-eed20bd8e491" providerId="ADAL" clId="{7DD83CCF-E308-43B3-BB81-FE223F32A7E8}" dt="2021-07-20T11:39:45.874" v="31"/>
        <pc:sldMkLst>
          <pc:docMk/>
          <pc:sldMk cId="4162686273" sldId="1052"/>
        </pc:sldMkLst>
      </pc:sldChg>
      <pc:sldChg chg="add">
        <pc:chgData name="Franziskus Lorey - Hubdrive.com" userId="472a1a07-c563-412f-861d-eed20bd8e491" providerId="ADAL" clId="{7DD83CCF-E308-43B3-BB81-FE223F32A7E8}" dt="2021-07-20T11:39:45.874" v="31"/>
        <pc:sldMkLst>
          <pc:docMk/>
          <pc:sldMk cId="3143705387" sldId="1061"/>
        </pc:sldMkLst>
      </pc:sldChg>
      <pc:sldChg chg="add">
        <pc:chgData name="Franziskus Lorey - Hubdrive.com" userId="472a1a07-c563-412f-861d-eed20bd8e491" providerId="ADAL" clId="{7DD83CCF-E308-43B3-BB81-FE223F32A7E8}" dt="2021-07-20T11:39:45.874" v="31"/>
        <pc:sldMkLst>
          <pc:docMk/>
          <pc:sldMk cId="12530137" sldId="1065"/>
        </pc:sldMkLst>
      </pc:sldChg>
      <pc:sldChg chg="add">
        <pc:chgData name="Franziskus Lorey - Hubdrive.com" userId="472a1a07-c563-412f-861d-eed20bd8e491" providerId="ADAL" clId="{7DD83CCF-E308-43B3-BB81-FE223F32A7E8}" dt="2021-07-20T11:39:45.874" v="31"/>
        <pc:sldMkLst>
          <pc:docMk/>
          <pc:sldMk cId="2547999904" sldId="1068"/>
        </pc:sldMkLst>
      </pc:sldChg>
      <pc:sldChg chg="add">
        <pc:chgData name="Franziskus Lorey - Hubdrive.com" userId="472a1a07-c563-412f-861d-eed20bd8e491" providerId="ADAL" clId="{7DD83CCF-E308-43B3-BB81-FE223F32A7E8}" dt="2021-07-20T11:39:45.874" v="31"/>
        <pc:sldMkLst>
          <pc:docMk/>
          <pc:sldMk cId="1124526914" sldId="1070"/>
        </pc:sldMkLst>
      </pc:sldChg>
      <pc:sldChg chg="add">
        <pc:chgData name="Franziskus Lorey - Hubdrive.com" userId="472a1a07-c563-412f-861d-eed20bd8e491" providerId="ADAL" clId="{7DD83CCF-E308-43B3-BB81-FE223F32A7E8}" dt="2021-07-20T11:39:45.874" v="31"/>
        <pc:sldMkLst>
          <pc:docMk/>
          <pc:sldMk cId="187952144" sldId="1073"/>
        </pc:sldMkLst>
      </pc:sldChg>
      <pc:sldChg chg="add">
        <pc:chgData name="Franziskus Lorey - Hubdrive.com" userId="472a1a07-c563-412f-861d-eed20bd8e491" providerId="ADAL" clId="{7DD83CCF-E308-43B3-BB81-FE223F32A7E8}" dt="2021-07-20T11:39:45.874" v="31"/>
        <pc:sldMkLst>
          <pc:docMk/>
          <pc:sldMk cId="3703057596" sldId="1079"/>
        </pc:sldMkLst>
      </pc:sldChg>
      <pc:sldChg chg="add">
        <pc:chgData name="Franziskus Lorey - Hubdrive.com" userId="472a1a07-c563-412f-861d-eed20bd8e491" providerId="ADAL" clId="{7DD83CCF-E308-43B3-BB81-FE223F32A7E8}" dt="2021-07-20T11:39:45.874" v="31"/>
        <pc:sldMkLst>
          <pc:docMk/>
          <pc:sldMk cId="1952868293" sldId="1080"/>
        </pc:sldMkLst>
      </pc:sldChg>
      <pc:sldChg chg="add">
        <pc:chgData name="Franziskus Lorey - Hubdrive.com" userId="472a1a07-c563-412f-861d-eed20bd8e491" providerId="ADAL" clId="{7DD83CCF-E308-43B3-BB81-FE223F32A7E8}" dt="2021-07-20T11:39:45.874" v="31"/>
        <pc:sldMkLst>
          <pc:docMk/>
          <pc:sldMk cId="2220819915" sldId="1081"/>
        </pc:sldMkLst>
      </pc:sldChg>
      <pc:sldChg chg="add">
        <pc:chgData name="Franziskus Lorey - Hubdrive.com" userId="472a1a07-c563-412f-861d-eed20bd8e491" providerId="ADAL" clId="{7DD83CCF-E308-43B3-BB81-FE223F32A7E8}" dt="2021-07-20T11:39:45.874" v="31"/>
        <pc:sldMkLst>
          <pc:docMk/>
          <pc:sldMk cId="616780748" sldId="1082"/>
        </pc:sldMkLst>
      </pc:sldChg>
      <pc:sldChg chg="add">
        <pc:chgData name="Franziskus Lorey - Hubdrive.com" userId="472a1a07-c563-412f-861d-eed20bd8e491" providerId="ADAL" clId="{7DD83CCF-E308-43B3-BB81-FE223F32A7E8}" dt="2021-07-20T11:39:45.874" v="31"/>
        <pc:sldMkLst>
          <pc:docMk/>
          <pc:sldMk cId="3103837182" sldId="1083"/>
        </pc:sldMkLst>
      </pc:sldChg>
      <pc:sldChg chg="add">
        <pc:chgData name="Franziskus Lorey - Hubdrive.com" userId="472a1a07-c563-412f-861d-eed20bd8e491" providerId="ADAL" clId="{7DD83CCF-E308-43B3-BB81-FE223F32A7E8}" dt="2021-07-20T11:39:45.874" v="31"/>
        <pc:sldMkLst>
          <pc:docMk/>
          <pc:sldMk cId="1039992511" sldId="1084"/>
        </pc:sldMkLst>
      </pc:sldChg>
      <pc:sldChg chg="add">
        <pc:chgData name="Franziskus Lorey - Hubdrive.com" userId="472a1a07-c563-412f-861d-eed20bd8e491" providerId="ADAL" clId="{7DD83CCF-E308-43B3-BB81-FE223F32A7E8}" dt="2021-07-20T11:39:45.874" v="31"/>
        <pc:sldMkLst>
          <pc:docMk/>
          <pc:sldMk cId="3590337802" sldId="1164"/>
        </pc:sldMkLst>
      </pc:sldChg>
      <pc:sldChg chg="add">
        <pc:chgData name="Franziskus Lorey - Hubdrive.com" userId="472a1a07-c563-412f-861d-eed20bd8e491" providerId="ADAL" clId="{7DD83CCF-E308-43B3-BB81-FE223F32A7E8}" dt="2021-07-20T11:39:45.874" v="31"/>
        <pc:sldMkLst>
          <pc:docMk/>
          <pc:sldMk cId="1848518507" sldId="1167"/>
        </pc:sldMkLst>
      </pc:sldChg>
      <pc:sldChg chg="add">
        <pc:chgData name="Franziskus Lorey - Hubdrive.com" userId="472a1a07-c563-412f-861d-eed20bd8e491" providerId="ADAL" clId="{7DD83CCF-E308-43B3-BB81-FE223F32A7E8}" dt="2021-07-20T11:39:45.874" v="31"/>
        <pc:sldMkLst>
          <pc:docMk/>
          <pc:sldMk cId="2134471265" sldId="1169"/>
        </pc:sldMkLst>
      </pc:sldChg>
      <pc:sldChg chg="add">
        <pc:chgData name="Franziskus Lorey - Hubdrive.com" userId="472a1a07-c563-412f-861d-eed20bd8e491" providerId="ADAL" clId="{7DD83CCF-E308-43B3-BB81-FE223F32A7E8}" dt="2021-07-20T11:39:45.874" v="31"/>
        <pc:sldMkLst>
          <pc:docMk/>
          <pc:sldMk cId="3584834943" sldId="1170"/>
        </pc:sldMkLst>
      </pc:sldChg>
      <pc:sldChg chg="add">
        <pc:chgData name="Franziskus Lorey - Hubdrive.com" userId="472a1a07-c563-412f-861d-eed20bd8e491" providerId="ADAL" clId="{7DD83CCF-E308-43B3-BB81-FE223F32A7E8}" dt="2021-07-20T11:39:45.874" v="31"/>
        <pc:sldMkLst>
          <pc:docMk/>
          <pc:sldMk cId="4201095984" sldId="1178"/>
        </pc:sldMkLst>
      </pc:sldChg>
      <pc:sldChg chg="add">
        <pc:chgData name="Franziskus Lorey - Hubdrive.com" userId="472a1a07-c563-412f-861d-eed20bd8e491" providerId="ADAL" clId="{7DD83CCF-E308-43B3-BB81-FE223F32A7E8}" dt="2021-07-20T11:39:45.874" v="31"/>
        <pc:sldMkLst>
          <pc:docMk/>
          <pc:sldMk cId="3151510326" sldId="1179"/>
        </pc:sldMkLst>
      </pc:sldChg>
      <pc:sldChg chg="add">
        <pc:chgData name="Franziskus Lorey - Hubdrive.com" userId="472a1a07-c563-412f-861d-eed20bd8e491" providerId="ADAL" clId="{7DD83CCF-E308-43B3-BB81-FE223F32A7E8}" dt="2021-07-20T11:39:45.874" v="31"/>
        <pc:sldMkLst>
          <pc:docMk/>
          <pc:sldMk cId="1915201737" sldId="1182"/>
        </pc:sldMkLst>
      </pc:sldChg>
      <pc:sldChg chg="add">
        <pc:chgData name="Franziskus Lorey - Hubdrive.com" userId="472a1a07-c563-412f-861d-eed20bd8e491" providerId="ADAL" clId="{7DD83CCF-E308-43B3-BB81-FE223F32A7E8}" dt="2021-07-20T11:39:45.874" v="31"/>
        <pc:sldMkLst>
          <pc:docMk/>
          <pc:sldMk cId="1138581962" sldId="1183"/>
        </pc:sldMkLst>
      </pc:sldChg>
      <pc:sldChg chg="add">
        <pc:chgData name="Franziskus Lorey - Hubdrive.com" userId="472a1a07-c563-412f-861d-eed20bd8e491" providerId="ADAL" clId="{7DD83CCF-E308-43B3-BB81-FE223F32A7E8}" dt="2021-07-20T11:39:45.874" v="31"/>
        <pc:sldMkLst>
          <pc:docMk/>
          <pc:sldMk cId="2209813490" sldId="1185"/>
        </pc:sldMkLst>
      </pc:sldChg>
      <pc:sldChg chg="add">
        <pc:chgData name="Franziskus Lorey - Hubdrive.com" userId="472a1a07-c563-412f-861d-eed20bd8e491" providerId="ADAL" clId="{7DD83CCF-E308-43B3-BB81-FE223F32A7E8}" dt="2021-07-20T11:39:45.874" v="31"/>
        <pc:sldMkLst>
          <pc:docMk/>
          <pc:sldMk cId="3153652384" sldId="1187"/>
        </pc:sldMkLst>
      </pc:sldChg>
      <pc:sldChg chg="add">
        <pc:chgData name="Franziskus Lorey - Hubdrive.com" userId="472a1a07-c563-412f-861d-eed20bd8e491" providerId="ADAL" clId="{7DD83CCF-E308-43B3-BB81-FE223F32A7E8}" dt="2021-07-20T11:39:45.874" v="31"/>
        <pc:sldMkLst>
          <pc:docMk/>
          <pc:sldMk cId="706660900" sldId="1188"/>
        </pc:sldMkLst>
      </pc:sldChg>
      <pc:sldChg chg="add">
        <pc:chgData name="Franziskus Lorey - Hubdrive.com" userId="472a1a07-c563-412f-861d-eed20bd8e491" providerId="ADAL" clId="{7DD83CCF-E308-43B3-BB81-FE223F32A7E8}" dt="2021-07-20T11:39:45.874" v="31"/>
        <pc:sldMkLst>
          <pc:docMk/>
          <pc:sldMk cId="2172663660" sldId="1189"/>
        </pc:sldMkLst>
      </pc:sldChg>
      <pc:sldChg chg="add">
        <pc:chgData name="Franziskus Lorey - Hubdrive.com" userId="472a1a07-c563-412f-861d-eed20bd8e491" providerId="ADAL" clId="{7DD83CCF-E308-43B3-BB81-FE223F32A7E8}" dt="2021-07-20T11:39:45.874" v="31"/>
        <pc:sldMkLst>
          <pc:docMk/>
          <pc:sldMk cId="1370262750" sldId="1225"/>
        </pc:sldMkLst>
      </pc:sldChg>
      <pc:sldChg chg="add">
        <pc:chgData name="Franziskus Lorey - Hubdrive.com" userId="472a1a07-c563-412f-861d-eed20bd8e491" providerId="ADAL" clId="{7DD83CCF-E308-43B3-BB81-FE223F32A7E8}" dt="2021-07-20T11:39:45.874" v="31"/>
        <pc:sldMkLst>
          <pc:docMk/>
          <pc:sldMk cId="3713943715" sldId="1227"/>
        </pc:sldMkLst>
      </pc:sldChg>
      <pc:sldChg chg="add">
        <pc:chgData name="Franziskus Lorey - Hubdrive.com" userId="472a1a07-c563-412f-861d-eed20bd8e491" providerId="ADAL" clId="{7DD83CCF-E308-43B3-BB81-FE223F32A7E8}" dt="2021-07-20T11:39:45.874" v="31"/>
        <pc:sldMkLst>
          <pc:docMk/>
          <pc:sldMk cId="3518834544" sldId="1249"/>
        </pc:sldMkLst>
      </pc:sldChg>
      <pc:sldChg chg="add">
        <pc:chgData name="Franziskus Lorey - Hubdrive.com" userId="472a1a07-c563-412f-861d-eed20bd8e491" providerId="ADAL" clId="{7DD83CCF-E308-43B3-BB81-FE223F32A7E8}" dt="2021-07-20T11:39:45.874" v="31"/>
        <pc:sldMkLst>
          <pc:docMk/>
          <pc:sldMk cId="705132664" sldId="1250"/>
        </pc:sldMkLst>
      </pc:sldChg>
      <pc:sldChg chg="add">
        <pc:chgData name="Franziskus Lorey - Hubdrive.com" userId="472a1a07-c563-412f-861d-eed20bd8e491" providerId="ADAL" clId="{7DD83CCF-E308-43B3-BB81-FE223F32A7E8}" dt="2021-07-20T11:39:45.874" v="31"/>
        <pc:sldMkLst>
          <pc:docMk/>
          <pc:sldMk cId="4015331735" sldId="1251"/>
        </pc:sldMkLst>
      </pc:sldChg>
      <pc:sldChg chg="add">
        <pc:chgData name="Franziskus Lorey - Hubdrive.com" userId="472a1a07-c563-412f-861d-eed20bd8e491" providerId="ADAL" clId="{7DD83CCF-E308-43B3-BB81-FE223F32A7E8}" dt="2021-07-20T11:39:45.874" v="31"/>
        <pc:sldMkLst>
          <pc:docMk/>
          <pc:sldMk cId="3261748945" sldId="1260"/>
        </pc:sldMkLst>
      </pc:sldChg>
      <pc:sldChg chg="add">
        <pc:chgData name="Franziskus Lorey - Hubdrive.com" userId="472a1a07-c563-412f-861d-eed20bd8e491" providerId="ADAL" clId="{7DD83CCF-E308-43B3-BB81-FE223F32A7E8}" dt="2021-07-20T11:39:45.874" v="31"/>
        <pc:sldMkLst>
          <pc:docMk/>
          <pc:sldMk cId="3967697581" sldId="1262"/>
        </pc:sldMkLst>
      </pc:sldChg>
      <pc:sldChg chg="add">
        <pc:chgData name="Franziskus Lorey - Hubdrive.com" userId="472a1a07-c563-412f-861d-eed20bd8e491" providerId="ADAL" clId="{7DD83CCF-E308-43B3-BB81-FE223F32A7E8}" dt="2021-07-20T11:39:45.874" v="31"/>
        <pc:sldMkLst>
          <pc:docMk/>
          <pc:sldMk cId="1181730713" sldId="1263"/>
        </pc:sldMkLst>
      </pc:sldChg>
      <pc:sldChg chg="add">
        <pc:chgData name="Franziskus Lorey - Hubdrive.com" userId="472a1a07-c563-412f-861d-eed20bd8e491" providerId="ADAL" clId="{7DD83CCF-E308-43B3-BB81-FE223F32A7E8}" dt="2021-07-20T11:39:45.874" v="31"/>
        <pc:sldMkLst>
          <pc:docMk/>
          <pc:sldMk cId="2507731872" sldId="1275"/>
        </pc:sldMkLst>
      </pc:sldChg>
      <pc:sldChg chg="add">
        <pc:chgData name="Franziskus Lorey - Hubdrive.com" userId="472a1a07-c563-412f-861d-eed20bd8e491" providerId="ADAL" clId="{7DD83CCF-E308-43B3-BB81-FE223F32A7E8}" dt="2021-07-20T11:39:45.874" v="31"/>
        <pc:sldMkLst>
          <pc:docMk/>
          <pc:sldMk cId="2148695708" sldId="1276"/>
        </pc:sldMkLst>
      </pc:sldChg>
      <pc:sldChg chg="add">
        <pc:chgData name="Franziskus Lorey - Hubdrive.com" userId="472a1a07-c563-412f-861d-eed20bd8e491" providerId="ADAL" clId="{7DD83CCF-E308-43B3-BB81-FE223F32A7E8}" dt="2021-07-20T11:39:45.874" v="31"/>
        <pc:sldMkLst>
          <pc:docMk/>
          <pc:sldMk cId="428995111" sldId="1278"/>
        </pc:sldMkLst>
      </pc:sldChg>
      <pc:sldChg chg="add">
        <pc:chgData name="Franziskus Lorey - Hubdrive.com" userId="472a1a07-c563-412f-861d-eed20bd8e491" providerId="ADAL" clId="{7DD83CCF-E308-43B3-BB81-FE223F32A7E8}" dt="2021-07-20T11:39:45.874" v="31"/>
        <pc:sldMkLst>
          <pc:docMk/>
          <pc:sldMk cId="2143706827" sldId="1280"/>
        </pc:sldMkLst>
      </pc:sldChg>
      <pc:sldChg chg="add">
        <pc:chgData name="Franziskus Lorey - Hubdrive.com" userId="472a1a07-c563-412f-861d-eed20bd8e491" providerId="ADAL" clId="{7DD83CCF-E308-43B3-BB81-FE223F32A7E8}" dt="2021-07-20T11:39:45.874" v="31"/>
        <pc:sldMkLst>
          <pc:docMk/>
          <pc:sldMk cId="281181064" sldId="1282"/>
        </pc:sldMkLst>
      </pc:sldChg>
      <pc:sldChg chg="add">
        <pc:chgData name="Franziskus Lorey - Hubdrive.com" userId="472a1a07-c563-412f-861d-eed20bd8e491" providerId="ADAL" clId="{7DD83CCF-E308-43B3-BB81-FE223F32A7E8}" dt="2021-07-20T11:39:45.874" v="31"/>
        <pc:sldMkLst>
          <pc:docMk/>
          <pc:sldMk cId="438012962" sldId="1292"/>
        </pc:sldMkLst>
      </pc:sldChg>
      <pc:sldChg chg="add">
        <pc:chgData name="Franziskus Lorey - Hubdrive.com" userId="472a1a07-c563-412f-861d-eed20bd8e491" providerId="ADAL" clId="{7DD83CCF-E308-43B3-BB81-FE223F32A7E8}" dt="2021-07-20T11:39:45.874" v="31"/>
        <pc:sldMkLst>
          <pc:docMk/>
          <pc:sldMk cId="3357872659" sldId="1293"/>
        </pc:sldMkLst>
      </pc:sldChg>
      <pc:sldChg chg="add">
        <pc:chgData name="Franziskus Lorey - Hubdrive.com" userId="472a1a07-c563-412f-861d-eed20bd8e491" providerId="ADAL" clId="{7DD83CCF-E308-43B3-BB81-FE223F32A7E8}" dt="2021-07-20T11:39:45.874" v="31"/>
        <pc:sldMkLst>
          <pc:docMk/>
          <pc:sldMk cId="3279132673" sldId="1295"/>
        </pc:sldMkLst>
      </pc:sldChg>
      <pc:sldChg chg="add">
        <pc:chgData name="Franziskus Lorey - Hubdrive.com" userId="472a1a07-c563-412f-861d-eed20bd8e491" providerId="ADAL" clId="{7DD83CCF-E308-43B3-BB81-FE223F32A7E8}" dt="2021-07-20T11:39:45.874" v="31"/>
        <pc:sldMkLst>
          <pc:docMk/>
          <pc:sldMk cId="1988403638" sldId="1297"/>
        </pc:sldMkLst>
      </pc:sldChg>
      <pc:sldChg chg="add">
        <pc:chgData name="Franziskus Lorey - Hubdrive.com" userId="472a1a07-c563-412f-861d-eed20bd8e491" providerId="ADAL" clId="{7DD83CCF-E308-43B3-BB81-FE223F32A7E8}" dt="2021-07-20T11:39:45.874" v="31"/>
        <pc:sldMkLst>
          <pc:docMk/>
          <pc:sldMk cId="1065880554" sldId="1310"/>
        </pc:sldMkLst>
      </pc:sldChg>
      <pc:sldChg chg="add">
        <pc:chgData name="Franziskus Lorey - Hubdrive.com" userId="472a1a07-c563-412f-861d-eed20bd8e491" providerId="ADAL" clId="{7DD83CCF-E308-43B3-BB81-FE223F32A7E8}" dt="2021-07-20T11:39:45.874" v="31"/>
        <pc:sldMkLst>
          <pc:docMk/>
          <pc:sldMk cId="3427828528" sldId="1313"/>
        </pc:sldMkLst>
      </pc:sldChg>
      <pc:sldChg chg="add">
        <pc:chgData name="Franziskus Lorey - Hubdrive.com" userId="472a1a07-c563-412f-861d-eed20bd8e491" providerId="ADAL" clId="{7DD83CCF-E308-43B3-BB81-FE223F32A7E8}" dt="2021-07-20T11:39:45.874" v="31"/>
        <pc:sldMkLst>
          <pc:docMk/>
          <pc:sldMk cId="1101040005" sldId="1325"/>
        </pc:sldMkLst>
      </pc:sldChg>
      <pc:sldChg chg="add">
        <pc:chgData name="Franziskus Lorey - Hubdrive.com" userId="472a1a07-c563-412f-861d-eed20bd8e491" providerId="ADAL" clId="{7DD83CCF-E308-43B3-BB81-FE223F32A7E8}" dt="2021-07-20T11:39:45.874" v="31"/>
        <pc:sldMkLst>
          <pc:docMk/>
          <pc:sldMk cId="3249485558" sldId="1327"/>
        </pc:sldMkLst>
      </pc:sldChg>
      <pc:sldChg chg="add">
        <pc:chgData name="Franziskus Lorey - Hubdrive.com" userId="472a1a07-c563-412f-861d-eed20bd8e491" providerId="ADAL" clId="{7DD83CCF-E308-43B3-BB81-FE223F32A7E8}" dt="2021-07-20T11:39:45.874" v="31"/>
        <pc:sldMkLst>
          <pc:docMk/>
          <pc:sldMk cId="4202233025" sldId="1328"/>
        </pc:sldMkLst>
      </pc:sldChg>
      <pc:sldChg chg="modSp add mod">
        <pc:chgData name="Franziskus Lorey - Hubdrive.com" userId="472a1a07-c563-412f-861d-eed20bd8e491" providerId="ADAL" clId="{7DD83CCF-E308-43B3-BB81-FE223F32A7E8}" dt="2021-07-20T11:39:49.862" v="51" actId="27636"/>
        <pc:sldMkLst>
          <pc:docMk/>
          <pc:sldMk cId="2474415777" sldId="1331"/>
        </pc:sldMkLst>
        <pc:spChg chg="mod">
          <ac:chgData name="Franziskus Lorey - Hubdrive.com" userId="472a1a07-c563-412f-861d-eed20bd8e491" providerId="ADAL" clId="{7DD83CCF-E308-43B3-BB81-FE223F32A7E8}" dt="2021-07-20T11:39:49.862" v="51" actId="27636"/>
          <ac:spMkLst>
            <pc:docMk/>
            <pc:sldMk cId="2474415777" sldId="1331"/>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821701567" sldId="1336"/>
        </pc:sldMkLst>
      </pc:sldChg>
      <pc:sldChg chg="add">
        <pc:chgData name="Franziskus Lorey - Hubdrive.com" userId="472a1a07-c563-412f-861d-eed20bd8e491" providerId="ADAL" clId="{7DD83CCF-E308-43B3-BB81-FE223F32A7E8}" dt="2021-07-20T11:39:45.874" v="31"/>
        <pc:sldMkLst>
          <pc:docMk/>
          <pc:sldMk cId="2362134604" sldId="1337"/>
        </pc:sldMkLst>
      </pc:sldChg>
      <pc:sldChg chg="add">
        <pc:chgData name="Franziskus Lorey - Hubdrive.com" userId="472a1a07-c563-412f-861d-eed20bd8e491" providerId="ADAL" clId="{7DD83CCF-E308-43B3-BB81-FE223F32A7E8}" dt="2021-07-20T11:39:45.874" v="31"/>
        <pc:sldMkLst>
          <pc:docMk/>
          <pc:sldMk cId="2623353662" sldId="1338"/>
        </pc:sldMkLst>
      </pc:sldChg>
      <pc:sldChg chg="add">
        <pc:chgData name="Franziskus Lorey - Hubdrive.com" userId="472a1a07-c563-412f-861d-eed20bd8e491" providerId="ADAL" clId="{7DD83CCF-E308-43B3-BB81-FE223F32A7E8}" dt="2021-07-20T11:39:45.874" v="31"/>
        <pc:sldMkLst>
          <pc:docMk/>
          <pc:sldMk cId="1592299274" sldId="1341"/>
        </pc:sldMkLst>
      </pc:sldChg>
      <pc:sldChg chg="add">
        <pc:chgData name="Franziskus Lorey - Hubdrive.com" userId="472a1a07-c563-412f-861d-eed20bd8e491" providerId="ADAL" clId="{7DD83CCF-E308-43B3-BB81-FE223F32A7E8}" dt="2021-07-20T11:39:45.874" v="31"/>
        <pc:sldMkLst>
          <pc:docMk/>
          <pc:sldMk cId="1515253498" sldId="1366"/>
        </pc:sldMkLst>
      </pc:sldChg>
      <pc:sldChg chg="add">
        <pc:chgData name="Franziskus Lorey - Hubdrive.com" userId="472a1a07-c563-412f-861d-eed20bd8e491" providerId="ADAL" clId="{7DD83CCF-E308-43B3-BB81-FE223F32A7E8}" dt="2021-07-20T11:39:45.874" v="31"/>
        <pc:sldMkLst>
          <pc:docMk/>
          <pc:sldMk cId="3848723514" sldId="1367"/>
        </pc:sldMkLst>
      </pc:sldChg>
      <pc:sldChg chg="add">
        <pc:chgData name="Franziskus Lorey - Hubdrive.com" userId="472a1a07-c563-412f-861d-eed20bd8e491" providerId="ADAL" clId="{7DD83CCF-E308-43B3-BB81-FE223F32A7E8}" dt="2021-07-20T11:39:45.874" v="31"/>
        <pc:sldMkLst>
          <pc:docMk/>
          <pc:sldMk cId="196304966" sldId="1394"/>
        </pc:sldMkLst>
      </pc:sldChg>
      <pc:sldChg chg="add">
        <pc:chgData name="Franziskus Lorey - Hubdrive.com" userId="472a1a07-c563-412f-861d-eed20bd8e491" providerId="ADAL" clId="{7DD83CCF-E308-43B3-BB81-FE223F32A7E8}" dt="2021-07-20T11:39:45.874" v="31"/>
        <pc:sldMkLst>
          <pc:docMk/>
          <pc:sldMk cId="3267484704" sldId="1401"/>
        </pc:sldMkLst>
      </pc:sldChg>
      <pc:sldChg chg="add">
        <pc:chgData name="Franziskus Lorey - Hubdrive.com" userId="472a1a07-c563-412f-861d-eed20bd8e491" providerId="ADAL" clId="{7DD83CCF-E308-43B3-BB81-FE223F32A7E8}" dt="2021-07-20T11:39:45.874" v="31"/>
        <pc:sldMkLst>
          <pc:docMk/>
          <pc:sldMk cId="2919213108" sldId="1402"/>
        </pc:sldMkLst>
      </pc:sldChg>
      <pc:sldChg chg="add">
        <pc:chgData name="Franziskus Lorey - Hubdrive.com" userId="472a1a07-c563-412f-861d-eed20bd8e491" providerId="ADAL" clId="{7DD83CCF-E308-43B3-BB81-FE223F32A7E8}" dt="2021-07-20T11:39:45.874" v="31"/>
        <pc:sldMkLst>
          <pc:docMk/>
          <pc:sldMk cId="3126773782" sldId="1408"/>
        </pc:sldMkLst>
      </pc:sldChg>
      <pc:sldChg chg="add">
        <pc:chgData name="Franziskus Lorey - Hubdrive.com" userId="472a1a07-c563-412f-861d-eed20bd8e491" providerId="ADAL" clId="{7DD83CCF-E308-43B3-BB81-FE223F32A7E8}" dt="2021-07-20T11:39:45.874" v="31"/>
        <pc:sldMkLst>
          <pc:docMk/>
          <pc:sldMk cId="830858992" sldId="1413"/>
        </pc:sldMkLst>
      </pc:sldChg>
      <pc:sldChg chg="add">
        <pc:chgData name="Franziskus Lorey - Hubdrive.com" userId="472a1a07-c563-412f-861d-eed20bd8e491" providerId="ADAL" clId="{7DD83CCF-E308-43B3-BB81-FE223F32A7E8}" dt="2021-07-20T11:39:45.874" v="31"/>
        <pc:sldMkLst>
          <pc:docMk/>
          <pc:sldMk cId="3793498060" sldId="1414"/>
        </pc:sldMkLst>
      </pc:sldChg>
      <pc:sldChg chg="modSp add mod">
        <pc:chgData name="Franziskus Lorey - Hubdrive.com" userId="472a1a07-c563-412f-861d-eed20bd8e491" providerId="ADAL" clId="{7DD83CCF-E308-43B3-BB81-FE223F32A7E8}" dt="2021-07-20T11:39:49.775" v="47" actId="27636"/>
        <pc:sldMkLst>
          <pc:docMk/>
          <pc:sldMk cId="3661905203" sldId="1417"/>
        </pc:sldMkLst>
        <pc:spChg chg="mod">
          <ac:chgData name="Franziskus Lorey - Hubdrive.com" userId="472a1a07-c563-412f-861d-eed20bd8e491" providerId="ADAL" clId="{7DD83CCF-E308-43B3-BB81-FE223F32A7E8}" dt="2021-07-20T11:39:49.775" v="47" actId="27636"/>
          <ac:spMkLst>
            <pc:docMk/>
            <pc:sldMk cId="3661905203" sldId="1417"/>
            <ac:spMk id="3" creationId="{00000000-0000-0000-0000-000000000000}"/>
          </ac:spMkLst>
        </pc:spChg>
      </pc:sldChg>
      <pc:sldChg chg="modSp add mod">
        <pc:chgData name="Franziskus Lorey - Hubdrive.com" userId="472a1a07-c563-412f-861d-eed20bd8e491" providerId="ADAL" clId="{7DD83CCF-E308-43B3-BB81-FE223F32A7E8}" dt="2021-07-20T11:39:49.790" v="48" actId="27636"/>
        <pc:sldMkLst>
          <pc:docMk/>
          <pc:sldMk cId="243394064" sldId="1418"/>
        </pc:sldMkLst>
        <pc:spChg chg="mod">
          <ac:chgData name="Franziskus Lorey - Hubdrive.com" userId="472a1a07-c563-412f-861d-eed20bd8e491" providerId="ADAL" clId="{7DD83CCF-E308-43B3-BB81-FE223F32A7E8}" dt="2021-07-20T11:39:49.790" v="48" actId="27636"/>
          <ac:spMkLst>
            <pc:docMk/>
            <pc:sldMk cId="243394064" sldId="1418"/>
            <ac:spMk id="3" creationId="{00000000-0000-0000-0000-000000000000}"/>
          </ac:spMkLst>
        </pc:spChg>
      </pc:sldChg>
      <pc:sldChg chg="modSp add mod">
        <pc:chgData name="Franziskus Lorey - Hubdrive.com" userId="472a1a07-c563-412f-861d-eed20bd8e491" providerId="ADAL" clId="{7DD83CCF-E308-43B3-BB81-FE223F32A7E8}" dt="2021-07-20T11:39:49.819" v="49" actId="27636"/>
        <pc:sldMkLst>
          <pc:docMk/>
          <pc:sldMk cId="1428260510" sldId="1419"/>
        </pc:sldMkLst>
        <pc:spChg chg="mod">
          <ac:chgData name="Franziskus Lorey - Hubdrive.com" userId="472a1a07-c563-412f-861d-eed20bd8e491" providerId="ADAL" clId="{7DD83CCF-E308-43B3-BB81-FE223F32A7E8}" dt="2021-07-20T11:39:49.819" v="49" actId="27636"/>
          <ac:spMkLst>
            <pc:docMk/>
            <pc:sldMk cId="1428260510" sldId="1419"/>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1635811832" sldId="1424"/>
        </pc:sldMkLst>
      </pc:sldChg>
      <pc:sldChg chg="add">
        <pc:chgData name="Franziskus Lorey - Hubdrive.com" userId="472a1a07-c563-412f-861d-eed20bd8e491" providerId="ADAL" clId="{7DD83CCF-E308-43B3-BB81-FE223F32A7E8}" dt="2021-07-20T11:39:45.874" v="31"/>
        <pc:sldMkLst>
          <pc:docMk/>
          <pc:sldMk cId="1904321541" sldId="1427"/>
        </pc:sldMkLst>
      </pc:sldChg>
      <pc:sldChg chg="add">
        <pc:chgData name="Franziskus Lorey - Hubdrive.com" userId="472a1a07-c563-412f-861d-eed20bd8e491" providerId="ADAL" clId="{7DD83CCF-E308-43B3-BB81-FE223F32A7E8}" dt="2021-07-20T11:39:45.874" v="31"/>
        <pc:sldMkLst>
          <pc:docMk/>
          <pc:sldMk cId="1548433044" sldId="1433"/>
        </pc:sldMkLst>
      </pc:sldChg>
      <pc:sldChg chg="add setBg">
        <pc:chgData name="Franziskus Lorey - Hubdrive.com" userId="472a1a07-c563-412f-861d-eed20bd8e491" providerId="ADAL" clId="{7DD83CCF-E308-43B3-BB81-FE223F32A7E8}" dt="2021-07-20T11:39:45.874" v="31"/>
        <pc:sldMkLst>
          <pc:docMk/>
          <pc:sldMk cId="760106491" sldId="1436"/>
        </pc:sldMkLst>
      </pc:sldChg>
      <pc:sldChg chg="add">
        <pc:chgData name="Franziskus Lorey - Hubdrive.com" userId="472a1a07-c563-412f-861d-eed20bd8e491" providerId="ADAL" clId="{7DD83CCF-E308-43B3-BB81-FE223F32A7E8}" dt="2021-07-20T11:39:45.874" v="31"/>
        <pc:sldMkLst>
          <pc:docMk/>
          <pc:sldMk cId="3180701569" sldId="1437"/>
        </pc:sldMkLst>
      </pc:sldChg>
      <pc:sldChg chg="add">
        <pc:chgData name="Franziskus Lorey - Hubdrive.com" userId="472a1a07-c563-412f-861d-eed20bd8e491" providerId="ADAL" clId="{7DD83CCF-E308-43B3-BB81-FE223F32A7E8}" dt="2021-07-20T11:39:45.874" v="31"/>
        <pc:sldMkLst>
          <pc:docMk/>
          <pc:sldMk cId="1739558368" sldId="1441"/>
        </pc:sldMkLst>
      </pc:sldChg>
      <pc:sldChg chg="modSp add mod">
        <pc:chgData name="Franziskus Lorey - Hubdrive.com" userId="472a1a07-c563-412f-861d-eed20bd8e491" providerId="ADAL" clId="{7DD83CCF-E308-43B3-BB81-FE223F32A7E8}" dt="2021-07-20T11:39:49.836" v="50" actId="27636"/>
        <pc:sldMkLst>
          <pc:docMk/>
          <pc:sldMk cId="3171785556" sldId="1443"/>
        </pc:sldMkLst>
        <pc:spChg chg="mod">
          <ac:chgData name="Franziskus Lorey - Hubdrive.com" userId="472a1a07-c563-412f-861d-eed20bd8e491" providerId="ADAL" clId="{7DD83CCF-E308-43B3-BB81-FE223F32A7E8}" dt="2021-07-20T11:39:49.836" v="50" actId="27636"/>
          <ac:spMkLst>
            <pc:docMk/>
            <pc:sldMk cId="3171785556" sldId="1443"/>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988801591" sldId="1448"/>
        </pc:sldMkLst>
      </pc:sldChg>
      <pc:sldChg chg="add">
        <pc:chgData name="Franziskus Lorey - Hubdrive.com" userId="472a1a07-c563-412f-861d-eed20bd8e491" providerId="ADAL" clId="{7DD83CCF-E308-43B3-BB81-FE223F32A7E8}" dt="2021-07-20T11:39:45.874" v="31"/>
        <pc:sldMkLst>
          <pc:docMk/>
          <pc:sldMk cId="1957175036" sldId="1449"/>
        </pc:sldMkLst>
      </pc:sldChg>
      <pc:sldChg chg="add">
        <pc:chgData name="Franziskus Lorey - Hubdrive.com" userId="472a1a07-c563-412f-861d-eed20bd8e491" providerId="ADAL" clId="{7DD83CCF-E308-43B3-BB81-FE223F32A7E8}" dt="2021-07-20T11:39:45.874" v="31"/>
        <pc:sldMkLst>
          <pc:docMk/>
          <pc:sldMk cId="1653132841" sldId="1450"/>
        </pc:sldMkLst>
      </pc:sldChg>
      <pc:sldChg chg="add">
        <pc:chgData name="Franziskus Lorey - Hubdrive.com" userId="472a1a07-c563-412f-861d-eed20bd8e491" providerId="ADAL" clId="{7DD83CCF-E308-43B3-BB81-FE223F32A7E8}" dt="2021-07-20T11:39:45.874" v="31"/>
        <pc:sldMkLst>
          <pc:docMk/>
          <pc:sldMk cId="2951576867" sldId="1451"/>
        </pc:sldMkLst>
      </pc:sldChg>
      <pc:sldChg chg="add">
        <pc:chgData name="Franziskus Lorey - Hubdrive.com" userId="472a1a07-c563-412f-861d-eed20bd8e491" providerId="ADAL" clId="{7DD83CCF-E308-43B3-BB81-FE223F32A7E8}" dt="2021-07-20T11:39:45.874" v="31"/>
        <pc:sldMkLst>
          <pc:docMk/>
          <pc:sldMk cId="2625043922" sldId="1454"/>
        </pc:sldMkLst>
      </pc:sldChg>
      <pc:sldChg chg="add">
        <pc:chgData name="Franziskus Lorey - Hubdrive.com" userId="472a1a07-c563-412f-861d-eed20bd8e491" providerId="ADAL" clId="{7DD83CCF-E308-43B3-BB81-FE223F32A7E8}" dt="2021-07-20T11:39:45.874" v="31"/>
        <pc:sldMkLst>
          <pc:docMk/>
          <pc:sldMk cId="2182272353" sldId="1455"/>
        </pc:sldMkLst>
      </pc:sldChg>
      <pc:sldChg chg="add">
        <pc:chgData name="Franziskus Lorey - Hubdrive.com" userId="472a1a07-c563-412f-861d-eed20bd8e491" providerId="ADAL" clId="{7DD83CCF-E308-43B3-BB81-FE223F32A7E8}" dt="2021-07-20T11:39:45.874" v="31"/>
        <pc:sldMkLst>
          <pc:docMk/>
          <pc:sldMk cId="3323554907" sldId="1456"/>
        </pc:sldMkLst>
      </pc:sldChg>
      <pc:sldChg chg="add">
        <pc:chgData name="Franziskus Lorey - Hubdrive.com" userId="472a1a07-c563-412f-861d-eed20bd8e491" providerId="ADAL" clId="{7DD83CCF-E308-43B3-BB81-FE223F32A7E8}" dt="2021-07-20T11:39:45.874" v="31"/>
        <pc:sldMkLst>
          <pc:docMk/>
          <pc:sldMk cId="505251906" sldId="1457"/>
        </pc:sldMkLst>
      </pc:sldChg>
      <pc:sldChg chg="add">
        <pc:chgData name="Franziskus Lorey - Hubdrive.com" userId="472a1a07-c563-412f-861d-eed20bd8e491" providerId="ADAL" clId="{7DD83CCF-E308-43B3-BB81-FE223F32A7E8}" dt="2021-07-20T11:39:45.874" v="31"/>
        <pc:sldMkLst>
          <pc:docMk/>
          <pc:sldMk cId="45355858" sldId="1458"/>
        </pc:sldMkLst>
      </pc:sldChg>
      <pc:sldChg chg="add">
        <pc:chgData name="Franziskus Lorey - Hubdrive.com" userId="472a1a07-c563-412f-861d-eed20bd8e491" providerId="ADAL" clId="{7DD83CCF-E308-43B3-BB81-FE223F32A7E8}" dt="2021-07-20T11:39:45.874" v="31"/>
        <pc:sldMkLst>
          <pc:docMk/>
          <pc:sldMk cId="3797448067" sldId="1459"/>
        </pc:sldMkLst>
      </pc:sldChg>
      <pc:sldChg chg="add">
        <pc:chgData name="Franziskus Lorey - Hubdrive.com" userId="472a1a07-c563-412f-861d-eed20bd8e491" providerId="ADAL" clId="{7DD83CCF-E308-43B3-BB81-FE223F32A7E8}" dt="2021-07-20T11:39:45.874" v="31"/>
        <pc:sldMkLst>
          <pc:docMk/>
          <pc:sldMk cId="4179172897" sldId="1460"/>
        </pc:sldMkLst>
      </pc:sldChg>
      <pc:sldChg chg="add">
        <pc:chgData name="Franziskus Lorey - Hubdrive.com" userId="472a1a07-c563-412f-861d-eed20bd8e491" providerId="ADAL" clId="{7DD83CCF-E308-43B3-BB81-FE223F32A7E8}" dt="2021-07-20T11:39:45.874" v="31"/>
        <pc:sldMkLst>
          <pc:docMk/>
          <pc:sldMk cId="4052712545" sldId="1464"/>
        </pc:sldMkLst>
      </pc:sldChg>
      <pc:sldChg chg="add">
        <pc:chgData name="Franziskus Lorey - Hubdrive.com" userId="472a1a07-c563-412f-861d-eed20bd8e491" providerId="ADAL" clId="{7DD83CCF-E308-43B3-BB81-FE223F32A7E8}" dt="2021-07-20T11:39:45.874" v="31"/>
        <pc:sldMkLst>
          <pc:docMk/>
          <pc:sldMk cId="3346300508" sldId="1465"/>
        </pc:sldMkLst>
      </pc:sldChg>
      <pc:sldChg chg="add">
        <pc:chgData name="Franziskus Lorey - Hubdrive.com" userId="472a1a07-c563-412f-861d-eed20bd8e491" providerId="ADAL" clId="{7DD83CCF-E308-43B3-BB81-FE223F32A7E8}" dt="2021-07-20T11:39:45.874" v="31"/>
        <pc:sldMkLst>
          <pc:docMk/>
          <pc:sldMk cId="2896341898" sldId="1467"/>
        </pc:sldMkLst>
      </pc:sldChg>
      <pc:sldChg chg="add">
        <pc:chgData name="Franziskus Lorey - Hubdrive.com" userId="472a1a07-c563-412f-861d-eed20bd8e491" providerId="ADAL" clId="{7DD83CCF-E308-43B3-BB81-FE223F32A7E8}" dt="2021-07-20T11:39:45.874" v="31"/>
        <pc:sldMkLst>
          <pc:docMk/>
          <pc:sldMk cId="1130424631" sldId="1468"/>
        </pc:sldMkLst>
      </pc:sldChg>
      <pc:sldChg chg="add">
        <pc:chgData name="Franziskus Lorey - Hubdrive.com" userId="472a1a07-c563-412f-861d-eed20bd8e491" providerId="ADAL" clId="{7DD83CCF-E308-43B3-BB81-FE223F32A7E8}" dt="2021-07-20T11:39:45.874" v="31"/>
        <pc:sldMkLst>
          <pc:docMk/>
          <pc:sldMk cId="1733851831" sldId="1469"/>
        </pc:sldMkLst>
      </pc:sldChg>
      <pc:sldChg chg="add">
        <pc:chgData name="Franziskus Lorey - Hubdrive.com" userId="472a1a07-c563-412f-861d-eed20bd8e491" providerId="ADAL" clId="{7DD83CCF-E308-43B3-BB81-FE223F32A7E8}" dt="2021-07-20T11:39:45.874" v="31"/>
        <pc:sldMkLst>
          <pc:docMk/>
          <pc:sldMk cId="3762943881" sldId="1470"/>
        </pc:sldMkLst>
      </pc:sldChg>
      <pc:sldChg chg="add">
        <pc:chgData name="Franziskus Lorey - Hubdrive.com" userId="472a1a07-c563-412f-861d-eed20bd8e491" providerId="ADAL" clId="{7DD83CCF-E308-43B3-BB81-FE223F32A7E8}" dt="2021-07-20T11:39:45.874" v="31"/>
        <pc:sldMkLst>
          <pc:docMk/>
          <pc:sldMk cId="745723368" sldId="1471"/>
        </pc:sldMkLst>
      </pc:sldChg>
      <pc:sldChg chg="add">
        <pc:chgData name="Franziskus Lorey - Hubdrive.com" userId="472a1a07-c563-412f-861d-eed20bd8e491" providerId="ADAL" clId="{7DD83CCF-E308-43B3-BB81-FE223F32A7E8}" dt="2021-07-20T11:39:45.874" v="31"/>
        <pc:sldMkLst>
          <pc:docMk/>
          <pc:sldMk cId="3189671001" sldId="1472"/>
        </pc:sldMkLst>
      </pc:sldChg>
      <pc:sldChg chg="add">
        <pc:chgData name="Franziskus Lorey - Hubdrive.com" userId="472a1a07-c563-412f-861d-eed20bd8e491" providerId="ADAL" clId="{7DD83CCF-E308-43B3-BB81-FE223F32A7E8}" dt="2021-07-20T11:39:45.874" v="31"/>
        <pc:sldMkLst>
          <pc:docMk/>
          <pc:sldMk cId="3502272046" sldId="1473"/>
        </pc:sldMkLst>
      </pc:sldChg>
      <pc:sldChg chg="add">
        <pc:chgData name="Franziskus Lorey - Hubdrive.com" userId="472a1a07-c563-412f-861d-eed20bd8e491" providerId="ADAL" clId="{7DD83CCF-E308-43B3-BB81-FE223F32A7E8}" dt="2021-07-20T11:39:45.874" v="31"/>
        <pc:sldMkLst>
          <pc:docMk/>
          <pc:sldMk cId="1346246907" sldId="1474"/>
        </pc:sldMkLst>
      </pc:sldChg>
      <pc:sldChg chg="add">
        <pc:chgData name="Franziskus Lorey - Hubdrive.com" userId="472a1a07-c563-412f-861d-eed20bd8e491" providerId="ADAL" clId="{7DD83CCF-E308-43B3-BB81-FE223F32A7E8}" dt="2021-07-20T11:39:45.874" v="31"/>
        <pc:sldMkLst>
          <pc:docMk/>
          <pc:sldMk cId="2866327913" sldId="1475"/>
        </pc:sldMkLst>
      </pc:sldChg>
      <pc:sldChg chg="add">
        <pc:chgData name="Franziskus Lorey - Hubdrive.com" userId="472a1a07-c563-412f-861d-eed20bd8e491" providerId="ADAL" clId="{7DD83CCF-E308-43B3-BB81-FE223F32A7E8}" dt="2021-07-20T11:39:45.874" v="31"/>
        <pc:sldMkLst>
          <pc:docMk/>
          <pc:sldMk cId="1452885660" sldId="1477"/>
        </pc:sldMkLst>
      </pc:sldChg>
      <pc:sldChg chg="add">
        <pc:chgData name="Franziskus Lorey - Hubdrive.com" userId="472a1a07-c563-412f-861d-eed20bd8e491" providerId="ADAL" clId="{7DD83CCF-E308-43B3-BB81-FE223F32A7E8}" dt="2021-07-20T11:39:45.874" v="31"/>
        <pc:sldMkLst>
          <pc:docMk/>
          <pc:sldMk cId="2903233079" sldId="1478"/>
        </pc:sldMkLst>
      </pc:sldChg>
      <pc:sldChg chg="add">
        <pc:chgData name="Franziskus Lorey - Hubdrive.com" userId="472a1a07-c563-412f-861d-eed20bd8e491" providerId="ADAL" clId="{7DD83CCF-E308-43B3-BB81-FE223F32A7E8}" dt="2021-07-20T11:39:45.874" v="31"/>
        <pc:sldMkLst>
          <pc:docMk/>
          <pc:sldMk cId="4112498023" sldId="1480"/>
        </pc:sldMkLst>
      </pc:sldChg>
      <pc:sldChg chg="add">
        <pc:chgData name="Franziskus Lorey - Hubdrive.com" userId="472a1a07-c563-412f-861d-eed20bd8e491" providerId="ADAL" clId="{7DD83CCF-E308-43B3-BB81-FE223F32A7E8}" dt="2021-07-20T11:39:45.874" v="31"/>
        <pc:sldMkLst>
          <pc:docMk/>
          <pc:sldMk cId="585768422" sldId="1481"/>
        </pc:sldMkLst>
      </pc:sldChg>
      <pc:sldChg chg="add">
        <pc:chgData name="Franziskus Lorey - Hubdrive.com" userId="472a1a07-c563-412f-861d-eed20bd8e491" providerId="ADAL" clId="{7DD83CCF-E308-43B3-BB81-FE223F32A7E8}" dt="2021-07-20T11:39:45.874" v="31"/>
        <pc:sldMkLst>
          <pc:docMk/>
          <pc:sldMk cId="4200756504" sldId="1485"/>
        </pc:sldMkLst>
      </pc:sldChg>
      <pc:sldChg chg="add">
        <pc:chgData name="Franziskus Lorey - Hubdrive.com" userId="472a1a07-c563-412f-861d-eed20bd8e491" providerId="ADAL" clId="{7DD83CCF-E308-43B3-BB81-FE223F32A7E8}" dt="2021-07-20T11:39:45.874" v="31"/>
        <pc:sldMkLst>
          <pc:docMk/>
          <pc:sldMk cId="207370217" sldId="1486"/>
        </pc:sldMkLst>
      </pc:sldChg>
      <pc:sldChg chg="add">
        <pc:chgData name="Franziskus Lorey - Hubdrive.com" userId="472a1a07-c563-412f-861d-eed20bd8e491" providerId="ADAL" clId="{7DD83CCF-E308-43B3-BB81-FE223F32A7E8}" dt="2021-07-20T11:39:45.874" v="31"/>
        <pc:sldMkLst>
          <pc:docMk/>
          <pc:sldMk cId="4164839089" sldId="1500"/>
        </pc:sldMkLst>
      </pc:sldChg>
      <pc:sldChg chg="add">
        <pc:chgData name="Franziskus Lorey - Hubdrive.com" userId="472a1a07-c563-412f-861d-eed20bd8e491" providerId="ADAL" clId="{7DD83CCF-E308-43B3-BB81-FE223F32A7E8}" dt="2021-07-20T11:39:45.874" v="31"/>
        <pc:sldMkLst>
          <pc:docMk/>
          <pc:sldMk cId="1805402304" sldId="1501"/>
        </pc:sldMkLst>
      </pc:sldChg>
      <pc:sldChg chg="add">
        <pc:chgData name="Franziskus Lorey - Hubdrive.com" userId="472a1a07-c563-412f-861d-eed20bd8e491" providerId="ADAL" clId="{7DD83CCF-E308-43B3-BB81-FE223F32A7E8}" dt="2021-07-20T11:39:45.874" v="31"/>
        <pc:sldMkLst>
          <pc:docMk/>
          <pc:sldMk cId="3929258652" sldId="1502"/>
        </pc:sldMkLst>
      </pc:sldChg>
      <pc:sldChg chg="add">
        <pc:chgData name="Franziskus Lorey - Hubdrive.com" userId="472a1a07-c563-412f-861d-eed20bd8e491" providerId="ADAL" clId="{7DD83CCF-E308-43B3-BB81-FE223F32A7E8}" dt="2021-07-20T11:39:45.874" v="31"/>
        <pc:sldMkLst>
          <pc:docMk/>
          <pc:sldMk cId="1073746529" sldId="1504"/>
        </pc:sldMkLst>
      </pc:sldChg>
      <pc:sldChg chg="add">
        <pc:chgData name="Franziskus Lorey - Hubdrive.com" userId="472a1a07-c563-412f-861d-eed20bd8e491" providerId="ADAL" clId="{7DD83CCF-E308-43B3-BB81-FE223F32A7E8}" dt="2021-07-20T11:39:45.874" v="31"/>
        <pc:sldMkLst>
          <pc:docMk/>
          <pc:sldMk cId="2237253659" sldId="1505"/>
        </pc:sldMkLst>
      </pc:sldChg>
      <pc:sldChg chg="add">
        <pc:chgData name="Franziskus Lorey - Hubdrive.com" userId="472a1a07-c563-412f-861d-eed20bd8e491" providerId="ADAL" clId="{7DD83CCF-E308-43B3-BB81-FE223F32A7E8}" dt="2021-07-20T11:39:45.874" v="31"/>
        <pc:sldMkLst>
          <pc:docMk/>
          <pc:sldMk cId="733514316" sldId="1510"/>
        </pc:sldMkLst>
      </pc:sldChg>
      <pc:sldChg chg="add">
        <pc:chgData name="Franziskus Lorey - Hubdrive.com" userId="472a1a07-c563-412f-861d-eed20bd8e491" providerId="ADAL" clId="{7DD83CCF-E308-43B3-BB81-FE223F32A7E8}" dt="2021-07-20T11:39:45.874" v="31"/>
        <pc:sldMkLst>
          <pc:docMk/>
          <pc:sldMk cId="2880865875" sldId="1511"/>
        </pc:sldMkLst>
      </pc:sldChg>
      <pc:sldChg chg="add">
        <pc:chgData name="Franziskus Lorey - Hubdrive.com" userId="472a1a07-c563-412f-861d-eed20bd8e491" providerId="ADAL" clId="{7DD83CCF-E308-43B3-BB81-FE223F32A7E8}" dt="2021-07-20T11:39:45.874" v="31"/>
        <pc:sldMkLst>
          <pc:docMk/>
          <pc:sldMk cId="1639386045" sldId="1512"/>
        </pc:sldMkLst>
      </pc:sldChg>
      <pc:sldChg chg="add">
        <pc:chgData name="Franziskus Lorey - Hubdrive.com" userId="472a1a07-c563-412f-861d-eed20bd8e491" providerId="ADAL" clId="{7DD83CCF-E308-43B3-BB81-FE223F32A7E8}" dt="2021-07-20T11:39:45.874" v="31"/>
        <pc:sldMkLst>
          <pc:docMk/>
          <pc:sldMk cId="2440284665" sldId="1513"/>
        </pc:sldMkLst>
      </pc:sldChg>
      <pc:sldChg chg="add">
        <pc:chgData name="Franziskus Lorey - Hubdrive.com" userId="472a1a07-c563-412f-861d-eed20bd8e491" providerId="ADAL" clId="{7DD83CCF-E308-43B3-BB81-FE223F32A7E8}" dt="2021-07-20T11:39:45.874" v="31"/>
        <pc:sldMkLst>
          <pc:docMk/>
          <pc:sldMk cId="2076841482" sldId="1514"/>
        </pc:sldMkLst>
      </pc:sldChg>
      <pc:sldChg chg="add">
        <pc:chgData name="Franziskus Lorey - Hubdrive.com" userId="472a1a07-c563-412f-861d-eed20bd8e491" providerId="ADAL" clId="{7DD83CCF-E308-43B3-BB81-FE223F32A7E8}" dt="2021-07-20T11:39:45.874" v="31"/>
        <pc:sldMkLst>
          <pc:docMk/>
          <pc:sldMk cId="1369054254" sldId="1515"/>
        </pc:sldMkLst>
      </pc:sldChg>
      <pc:sldChg chg="add">
        <pc:chgData name="Franziskus Lorey - Hubdrive.com" userId="472a1a07-c563-412f-861d-eed20bd8e491" providerId="ADAL" clId="{7DD83CCF-E308-43B3-BB81-FE223F32A7E8}" dt="2021-07-20T11:39:45.874" v="31"/>
        <pc:sldMkLst>
          <pc:docMk/>
          <pc:sldMk cId="2727786212" sldId="1516"/>
        </pc:sldMkLst>
      </pc:sldChg>
      <pc:sldChg chg="add">
        <pc:chgData name="Franziskus Lorey - Hubdrive.com" userId="472a1a07-c563-412f-861d-eed20bd8e491" providerId="ADAL" clId="{7DD83CCF-E308-43B3-BB81-FE223F32A7E8}" dt="2021-07-20T11:39:45.874" v="31"/>
        <pc:sldMkLst>
          <pc:docMk/>
          <pc:sldMk cId="3543138865" sldId="1537"/>
        </pc:sldMkLst>
      </pc:sldChg>
      <pc:sldChg chg="add">
        <pc:chgData name="Franziskus Lorey - Hubdrive.com" userId="472a1a07-c563-412f-861d-eed20bd8e491" providerId="ADAL" clId="{7DD83CCF-E308-43B3-BB81-FE223F32A7E8}" dt="2021-07-20T11:39:45.874" v="31"/>
        <pc:sldMkLst>
          <pc:docMk/>
          <pc:sldMk cId="3665325291" sldId="1539"/>
        </pc:sldMkLst>
      </pc:sldChg>
      <pc:sldChg chg="add">
        <pc:chgData name="Franziskus Lorey - Hubdrive.com" userId="472a1a07-c563-412f-861d-eed20bd8e491" providerId="ADAL" clId="{7DD83CCF-E308-43B3-BB81-FE223F32A7E8}" dt="2021-07-20T11:39:45.874" v="31"/>
        <pc:sldMkLst>
          <pc:docMk/>
          <pc:sldMk cId="1179939528" sldId="1540"/>
        </pc:sldMkLst>
      </pc:sldChg>
      <pc:sldChg chg="add">
        <pc:chgData name="Franziskus Lorey - Hubdrive.com" userId="472a1a07-c563-412f-861d-eed20bd8e491" providerId="ADAL" clId="{7DD83CCF-E308-43B3-BB81-FE223F32A7E8}" dt="2021-07-20T11:39:45.874" v="31"/>
        <pc:sldMkLst>
          <pc:docMk/>
          <pc:sldMk cId="3536132079" sldId="1541"/>
        </pc:sldMkLst>
      </pc:sldChg>
      <pc:sldChg chg="add">
        <pc:chgData name="Franziskus Lorey - Hubdrive.com" userId="472a1a07-c563-412f-861d-eed20bd8e491" providerId="ADAL" clId="{7DD83CCF-E308-43B3-BB81-FE223F32A7E8}" dt="2021-07-20T11:39:45.874" v="31"/>
        <pc:sldMkLst>
          <pc:docMk/>
          <pc:sldMk cId="3735552102" sldId="1542"/>
        </pc:sldMkLst>
      </pc:sldChg>
      <pc:sldChg chg="add">
        <pc:chgData name="Franziskus Lorey - Hubdrive.com" userId="472a1a07-c563-412f-861d-eed20bd8e491" providerId="ADAL" clId="{7DD83CCF-E308-43B3-BB81-FE223F32A7E8}" dt="2021-07-20T11:39:45.874" v="31"/>
        <pc:sldMkLst>
          <pc:docMk/>
          <pc:sldMk cId="3740058556" sldId="1546"/>
        </pc:sldMkLst>
      </pc:sldChg>
      <pc:sldChg chg="add">
        <pc:chgData name="Franziskus Lorey - Hubdrive.com" userId="472a1a07-c563-412f-861d-eed20bd8e491" providerId="ADAL" clId="{7DD83CCF-E308-43B3-BB81-FE223F32A7E8}" dt="2021-07-20T11:39:45.874" v="31"/>
        <pc:sldMkLst>
          <pc:docMk/>
          <pc:sldMk cId="3556884246" sldId="1561"/>
        </pc:sldMkLst>
      </pc:sldChg>
      <pc:sldChg chg="add">
        <pc:chgData name="Franziskus Lorey - Hubdrive.com" userId="472a1a07-c563-412f-861d-eed20bd8e491" providerId="ADAL" clId="{7DD83CCF-E308-43B3-BB81-FE223F32A7E8}" dt="2021-07-20T11:39:45.874" v="31"/>
        <pc:sldMkLst>
          <pc:docMk/>
          <pc:sldMk cId="3651734728" sldId="1562"/>
        </pc:sldMkLst>
      </pc:sldChg>
      <pc:sldChg chg="add">
        <pc:chgData name="Franziskus Lorey - Hubdrive.com" userId="472a1a07-c563-412f-861d-eed20bd8e491" providerId="ADAL" clId="{7DD83CCF-E308-43B3-BB81-FE223F32A7E8}" dt="2021-07-20T11:39:45.874" v="31"/>
        <pc:sldMkLst>
          <pc:docMk/>
          <pc:sldMk cId="1404723125" sldId="1564"/>
        </pc:sldMkLst>
      </pc:sldChg>
      <pc:sldChg chg="add">
        <pc:chgData name="Franziskus Lorey - Hubdrive.com" userId="472a1a07-c563-412f-861d-eed20bd8e491" providerId="ADAL" clId="{7DD83CCF-E308-43B3-BB81-FE223F32A7E8}" dt="2021-07-20T11:39:45.874" v="31"/>
        <pc:sldMkLst>
          <pc:docMk/>
          <pc:sldMk cId="650125565" sldId="1565"/>
        </pc:sldMkLst>
      </pc:sldChg>
      <pc:sldChg chg="add">
        <pc:chgData name="Franziskus Lorey - Hubdrive.com" userId="472a1a07-c563-412f-861d-eed20bd8e491" providerId="ADAL" clId="{7DD83CCF-E308-43B3-BB81-FE223F32A7E8}" dt="2021-07-20T11:39:45.874" v="31"/>
        <pc:sldMkLst>
          <pc:docMk/>
          <pc:sldMk cId="1162281725" sldId="1568"/>
        </pc:sldMkLst>
      </pc:sldChg>
      <pc:sldChg chg="add">
        <pc:chgData name="Franziskus Lorey - Hubdrive.com" userId="472a1a07-c563-412f-861d-eed20bd8e491" providerId="ADAL" clId="{7DD83CCF-E308-43B3-BB81-FE223F32A7E8}" dt="2021-07-20T11:39:45.874" v="31"/>
        <pc:sldMkLst>
          <pc:docMk/>
          <pc:sldMk cId="2129555450" sldId="1569"/>
        </pc:sldMkLst>
      </pc:sldChg>
      <pc:sldChg chg="add">
        <pc:chgData name="Franziskus Lorey - Hubdrive.com" userId="472a1a07-c563-412f-861d-eed20bd8e491" providerId="ADAL" clId="{7DD83CCF-E308-43B3-BB81-FE223F32A7E8}" dt="2021-07-20T11:39:45.874" v="31"/>
        <pc:sldMkLst>
          <pc:docMk/>
          <pc:sldMk cId="1263708840" sldId="1570"/>
        </pc:sldMkLst>
      </pc:sldChg>
      <pc:sldChg chg="add">
        <pc:chgData name="Franziskus Lorey - Hubdrive.com" userId="472a1a07-c563-412f-861d-eed20bd8e491" providerId="ADAL" clId="{7DD83CCF-E308-43B3-BB81-FE223F32A7E8}" dt="2021-07-20T11:39:45.874" v="31"/>
        <pc:sldMkLst>
          <pc:docMk/>
          <pc:sldMk cId="4150730460" sldId="1571"/>
        </pc:sldMkLst>
      </pc:sldChg>
      <pc:sldChg chg="add">
        <pc:chgData name="Franziskus Lorey - Hubdrive.com" userId="472a1a07-c563-412f-861d-eed20bd8e491" providerId="ADAL" clId="{7DD83CCF-E308-43B3-BB81-FE223F32A7E8}" dt="2021-07-20T11:39:45.874" v="31"/>
        <pc:sldMkLst>
          <pc:docMk/>
          <pc:sldMk cId="3382557709" sldId="1572"/>
        </pc:sldMkLst>
      </pc:sldChg>
      <pc:sldChg chg="add">
        <pc:chgData name="Franziskus Lorey - Hubdrive.com" userId="472a1a07-c563-412f-861d-eed20bd8e491" providerId="ADAL" clId="{7DD83CCF-E308-43B3-BB81-FE223F32A7E8}" dt="2021-07-20T11:39:45.874" v="31"/>
        <pc:sldMkLst>
          <pc:docMk/>
          <pc:sldMk cId="2100251336" sldId="1573"/>
        </pc:sldMkLst>
      </pc:sldChg>
      <pc:sldChg chg="add">
        <pc:chgData name="Franziskus Lorey - Hubdrive.com" userId="472a1a07-c563-412f-861d-eed20bd8e491" providerId="ADAL" clId="{7DD83CCF-E308-43B3-BB81-FE223F32A7E8}" dt="2021-07-20T11:39:45.874" v="31"/>
        <pc:sldMkLst>
          <pc:docMk/>
          <pc:sldMk cId="3306898074" sldId="1574"/>
        </pc:sldMkLst>
      </pc:sldChg>
      <pc:sldChg chg="add">
        <pc:chgData name="Franziskus Lorey - Hubdrive.com" userId="472a1a07-c563-412f-861d-eed20bd8e491" providerId="ADAL" clId="{7DD83CCF-E308-43B3-BB81-FE223F32A7E8}" dt="2021-07-20T11:39:45.874" v="31"/>
        <pc:sldMkLst>
          <pc:docMk/>
          <pc:sldMk cId="1790298069" sldId="1576"/>
        </pc:sldMkLst>
      </pc:sldChg>
      <pc:sldChg chg="add">
        <pc:chgData name="Franziskus Lorey - Hubdrive.com" userId="472a1a07-c563-412f-861d-eed20bd8e491" providerId="ADAL" clId="{7DD83CCF-E308-43B3-BB81-FE223F32A7E8}" dt="2021-07-20T11:39:45.874" v="31"/>
        <pc:sldMkLst>
          <pc:docMk/>
          <pc:sldMk cId="520381067" sldId="1577"/>
        </pc:sldMkLst>
      </pc:sldChg>
      <pc:sldChg chg="add">
        <pc:chgData name="Franziskus Lorey - Hubdrive.com" userId="472a1a07-c563-412f-861d-eed20bd8e491" providerId="ADAL" clId="{7DD83CCF-E308-43B3-BB81-FE223F32A7E8}" dt="2021-07-20T11:39:45.874" v="31"/>
        <pc:sldMkLst>
          <pc:docMk/>
          <pc:sldMk cId="12370571" sldId="1578"/>
        </pc:sldMkLst>
      </pc:sldChg>
      <pc:sldChg chg="add">
        <pc:chgData name="Franziskus Lorey - Hubdrive.com" userId="472a1a07-c563-412f-861d-eed20bd8e491" providerId="ADAL" clId="{7DD83CCF-E308-43B3-BB81-FE223F32A7E8}" dt="2021-07-20T11:39:45.874" v="31"/>
        <pc:sldMkLst>
          <pc:docMk/>
          <pc:sldMk cId="4076828393" sldId="1579"/>
        </pc:sldMkLst>
      </pc:sldChg>
      <pc:sldChg chg="add">
        <pc:chgData name="Franziskus Lorey - Hubdrive.com" userId="472a1a07-c563-412f-861d-eed20bd8e491" providerId="ADAL" clId="{7DD83CCF-E308-43B3-BB81-FE223F32A7E8}" dt="2021-07-20T11:39:45.874" v="31"/>
        <pc:sldMkLst>
          <pc:docMk/>
          <pc:sldMk cId="3951646222" sldId="1581"/>
        </pc:sldMkLst>
      </pc:sldChg>
      <pc:sldChg chg="add">
        <pc:chgData name="Franziskus Lorey - Hubdrive.com" userId="472a1a07-c563-412f-861d-eed20bd8e491" providerId="ADAL" clId="{7DD83CCF-E308-43B3-BB81-FE223F32A7E8}" dt="2021-07-20T11:39:45.874" v="31"/>
        <pc:sldMkLst>
          <pc:docMk/>
          <pc:sldMk cId="1522428338" sldId="1582"/>
        </pc:sldMkLst>
      </pc:sldChg>
      <pc:sldChg chg="add">
        <pc:chgData name="Franziskus Lorey - Hubdrive.com" userId="472a1a07-c563-412f-861d-eed20bd8e491" providerId="ADAL" clId="{7DD83CCF-E308-43B3-BB81-FE223F32A7E8}" dt="2021-07-20T11:39:45.874" v="31"/>
        <pc:sldMkLst>
          <pc:docMk/>
          <pc:sldMk cId="94537222" sldId="1583"/>
        </pc:sldMkLst>
      </pc:sldChg>
      <pc:sldChg chg="add">
        <pc:chgData name="Franziskus Lorey - Hubdrive.com" userId="472a1a07-c563-412f-861d-eed20bd8e491" providerId="ADAL" clId="{7DD83CCF-E308-43B3-BB81-FE223F32A7E8}" dt="2021-07-20T11:39:45.874" v="31"/>
        <pc:sldMkLst>
          <pc:docMk/>
          <pc:sldMk cId="256299832" sldId="1585"/>
        </pc:sldMkLst>
      </pc:sldChg>
      <pc:sldChg chg="add">
        <pc:chgData name="Franziskus Lorey - Hubdrive.com" userId="472a1a07-c563-412f-861d-eed20bd8e491" providerId="ADAL" clId="{7DD83CCF-E308-43B3-BB81-FE223F32A7E8}" dt="2021-07-20T11:39:45.874" v="31"/>
        <pc:sldMkLst>
          <pc:docMk/>
          <pc:sldMk cId="3838137418" sldId="1586"/>
        </pc:sldMkLst>
      </pc:sldChg>
      <pc:sldChg chg="add">
        <pc:chgData name="Franziskus Lorey - Hubdrive.com" userId="472a1a07-c563-412f-861d-eed20bd8e491" providerId="ADAL" clId="{7DD83CCF-E308-43B3-BB81-FE223F32A7E8}" dt="2021-07-20T11:39:45.874" v="31"/>
        <pc:sldMkLst>
          <pc:docMk/>
          <pc:sldMk cId="3355245933" sldId="1594"/>
        </pc:sldMkLst>
      </pc:sldChg>
      <pc:sldChg chg="add">
        <pc:chgData name="Franziskus Lorey - Hubdrive.com" userId="472a1a07-c563-412f-861d-eed20bd8e491" providerId="ADAL" clId="{7DD83CCF-E308-43B3-BB81-FE223F32A7E8}" dt="2021-07-20T11:39:45.874" v="31"/>
        <pc:sldMkLst>
          <pc:docMk/>
          <pc:sldMk cId="3273461171" sldId="1595"/>
        </pc:sldMkLst>
      </pc:sldChg>
      <pc:sldChg chg="add">
        <pc:chgData name="Franziskus Lorey - Hubdrive.com" userId="472a1a07-c563-412f-861d-eed20bd8e491" providerId="ADAL" clId="{7DD83CCF-E308-43B3-BB81-FE223F32A7E8}" dt="2021-07-20T11:39:45.874" v="31"/>
        <pc:sldMkLst>
          <pc:docMk/>
          <pc:sldMk cId="19029225" sldId="1597"/>
        </pc:sldMkLst>
      </pc:sldChg>
      <pc:sldChg chg="add">
        <pc:chgData name="Franziskus Lorey - Hubdrive.com" userId="472a1a07-c563-412f-861d-eed20bd8e491" providerId="ADAL" clId="{7DD83CCF-E308-43B3-BB81-FE223F32A7E8}" dt="2021-07-20T11:39:45.874" v="31"/>
        <pc:sldMkLst>
          <pc:docMk/>
          <pc:sldMk cId="2077503804" sldId="1602"/>
        </pc:sldMkLst>
      </pc:sldChg>
      <pc:sldChg chg="add">
        <pc:chgData name="Franziskus Lorey - Hubdrive.com" userId="472a1a07-c563-412f-861d-eed20bd8e491" providerId="ADAL" clId="{7DD83CCF-E308-43B3-BB81-FE223F32A7E8}" dt="2021-07-20T11:39:45.874" v="31"/>
        <pc:sldMkLst>
          <pc:docMk/>
          <pc:sldMk cId="2270168697" sldId="1605"/>
        </pc:sldMkLst>
      </pc:sldChg>
      <pc:sldChg chg="add">
        <pc:chgData name="Franziskus Lorey - Hubdrive.com" userId="472a1a07-c563-412f-861d-eed20bd8e491" providerId="ADAL" clId="{7DD83CCF-E308-43B3-BB81-FE223F32A7E8}" dt="2021-07-20T11:39:45.874" v="31"/>
        <pc:sldMkLst>
          <pc:docMk/>
          <pc:sldMk cId="1481048487" sldId="1609"/>
        </pc:sldMkLst>
      </pc:sldChg>
      <pc:sldChg chg="add">
        <pc:chgData name="Franziskus Lorey - Hubdrive.com" userId="472a1a07-c563-412f-861d-eed20bd8e491" providerId="ADAL" clId="{7DD83CCF-E308-43B3-BB81-FE223F32A7E8}" dt="2021-07-20T11:39:45.874" v="31"/>
        <pc:sldMkLst>
          <pc:docMk/>
          <pc:sldMk cId="162921589" sldId="1610"/>
        </pc:sldMkLst>
      </pc:sldChg>
      <pc:sldChg chg="add setBg">
        <pc:chgData name="Franziskus Lorey - Hubdrive.com" userId="472a1a07-c563-412f-861d-eed20bd8e491" providerId="ADAL" clId="{7DD83CCF-E308-43B3-BB81-FE223F32A7E8}" dt="2021-07-20T11:39:45.874" v="31"/>
        <pc:sldMkLst>
          <pc:docMk/>
          <pc:sldMk cId="2367514072" sldId="1611"/>
        </pc:sldMkLst>
      </pc:sldChg>
      <pc:sldChg chg="add">
        <pc:chgData name="Franziskus Lorey - Hubdrive.com" userId="472a1a07-c563-412f-861d-eed20bd8e491" providerId="ADAL" clId="{7DD83CCF-E308-43B3-BB81-FE223F32A7E8}" dt="2021-07-20T11:39:45.874" v="31"/>
        <pc:sldMkLst>
          <pc:docMk/>
          <pc:sldMk cId="3816651398" sldId="1616"/>
        </pc:sldMkLst>
      </pc:sldChg>
      <pc:sldChg chg="add">
        <pc:chgData name="Franziskus Lorey - Hubdrive.com" userId="472a1a07-c563-412f-861d-eed20bd8e491" providerId="ADAL" clId="{7DD83CCF-E308-43B3-BB81-FE223F32A7E8}" dt="2021-07-20T11:39:45.874" v="31"/>
        <pc:sldMkLst>
          <pc:docMk/>
          <pc:sldMk cId="2637264403" sldId="1617"/>
        </pc:sldMkLst>
      </pc:sldChg>
      <pc:sldChg chg="add">
        <pc:chgData name="Franziskus Lorey - Hubdrive.com" userId="472a1a07-c563-412f-861d-eed20bd8e491" providerId="ADAL" clId="{7DD83CCF-E308-43B3-BB81-FE223F32A7E8}" dt="2021-07-20T11:39:45.874" v="31"/>
        <pc:sldMkLst>
          <pc:docMk/>
          <pc:sldMk cId="1559102399" sldId="1618"/>
        </pc:sldMkLst>
      </pc:sldChg>
      <pc:sldChg chg="add setBg">
        <pc:chgData name="Franziskus Lorey - Hubdrive.com" userId="472a1a07-c563-412f-861d-eed20bd8e491" providerId="ADAL" clId="{7DD83CCF-E308-43B3-BB81-FE223F32A7E8}" dt="2021-07-20T11:39:45.874" v="31"/>
        <pc:sldMkLst>
          <pc:docMk/>
          <pc:sldMk cId="3359875181" sldId="1619"/>
        </pc:sldMkLst>
      </pc:sldChg>
      <pc:sldChg chg="add">
        <pc:chgData name="Franziskus Lorey - Hubdrive.com" userId="472a1a07-c563-412f-861d-eed20bd8e491" providerId="ADAL" clId="{7DD83CCF-E308-43B3-BB81-FE223F32A7E8}" dt="2021-07-20T11:39:45.874" v="31"/>
        <pc:sldMkLst>
          <pc:docMk/>
          <pc:sldMk cId="1966907032" sldId="1624"/>
        </pc:sldMkLst>
      </pc:sldChg>
      <pc:sldChg chg="add">
        <pc:chgData name="Franziskus Lorey - Hubdrive.com" userId="472a1a07-c563-412f-861d-eed20bd8e491" providerId="ADAL" clId="{7DD83CCF-E308-43B3-BB81-FE223F32A7E8}" dt="2021-07-20T11:39:45.874" v="31"/>
        <pc:sldMkLst>
          <pc:docMk/>
          <pc:sldMk cId="1586536193" sldId="1648"/>
        </pc:sldMkLst>
      </pc:sldChg>
      <pc:sldChg chg="add">
        <pc:chgData name="Franziskus Lorey - Hubdrive.com" userId="472a1a07-c563-412f-861d-eed20bd8e491" providerId="ADAL" clId="{7DD83CCF-E308-43B3-BB81-FE223F32A7E8}" dt="2021-07-20T11:39:45.874" v="31"/>
        <pc:sldMkLst>
          <pc:docMk/>
          <pc:sldMk cId="3832654882" sldId="1652"/>
        </pc:sldMkLst>
      </pc:sldChg>
      <pc:sldChg chg="add">
        <pc:chgData name="Franziskus Lorey - Hubdrive.com" userId="472a1a07-c563-412f-861d-eed20bd8e491" providerId="ADAL" clId="{7DD83CCF-E308-43B3-BB81-FE223F32A7E8}" dt="2021-07-20T11:39:45.874" v="31"/>
        <pc:sldMkLst>
          <pc:docMk/>
          <pc:sldMk cId="2883725945" sldId="1659"/>
        </pc:sldMkLst>
      </pc:sldChg>
      <pc:sldChg chg="add">
        <pc:chgData name="Franziskus Lorey - Hubdrive.com" userId="472a1a07-c563-412f-861d-eed20bd8e491" providerId="ADAL" clId="{7DD83CCF-E308-43B3-BB81-FE223F32A7E8}" dt="2021-07-20T11:39:45.874" v="31"/>
        <pc:sldMkLst>
          <pc:docMk/>
          <pc:sldMk cId="178349003" sldId="1663"/>
        </pc:sldMkLst>
      </pc:sldChg>
      <pc:sldChg chg="add">
        <pc:chgData name="Franziskus Lorey - Hubdrive.com" userId="472a1a07-c563-412f-861d-eed20bd8e491" providerId="ADAL" clId="{7DD83CCF-E308-43B3-BB81-FE223F32A7E8}" dt="2021-07-20T11:39:45.874" v="31"/>
        <pc:sldMkLst>
          <pc:docMk/>
          <pc:sldMk cId="595807967" sldId="1664"/>
        </pc:sldMkLst>
      </pc:sldChg>
      <pc:sldChg chg="add">
        <pc:chgData name="Franziskus Lorey - Hubdrive.com" userId="472a1a07-c563-412f-861d-eed20bd8e491" providerId="ADAL" clId="{7DD83CCF-E308-43B3-BB81-FE223F32A7E8}" dt="2021-07-20T11:39:45.874" v="31"/>
        <pc:sldMkLst>
          <pc:docMk/>
          <pc:sldMk cId="3645003199" sldId="1666"/>
        </pc:sldMkLst>
      </pc:sldChg>
      <pc:sldChg chg="add">
        <pc:chgData name="Franziskus Lorey - Hubdrive.com" userId="472a1a07-c563-412f-861d-eed20bd8e491" providerId="ADAL" clId="{7DD83CCF-E308-43B3-BB81-FE223F32A7E8}" dt="2021-07-20T11:39:45.874" v="31"/>
        <pc:sldMkLst>
          <pc:docMk/>
          <pc:sldMk cId="2175560465" sldId="1667"/>
        </pc:sldMkLst>
      </pc:sldChg>
      <pc:sldChg chg="add">
        <pc:chgData name="Franziskus Lorey - Hubdrive.com" userId="472a1a07-c563-412f-861d-eed20bd8e491" providerId="ADAL" clId="{7DD83CCF-E308-43B3-BB81-FE223F32A7E8}" dt="2021-07-20T11:39:45.874" v="31"/>
        <pc:sldMkLst>
          <pc:docMk/>
          <pc:sldMk cId="1357702562" sldId="1668"/>
        </pc:sldMkLst>
      </pc:sldChg>
      <pc:sldChg chg="add">
        <pc:chgData name="Franziskus Lorey - Hubdrive.com" userId="472a1a07-c563-412f-861d-eed20bd8e491" providerId="ADAL" clId="{7DD83CCF-E308-43B3-BB81-FE223F32A7E8}" dt="2021-07-20T11:39:45.874" v="31"/>
        <pc:sldMkLst>
          <pc:docMk/>
          <pc:sldMk cId="2654782011" sldId="1670"/>
        </pc:sldMkLst>
      </pc:sldChg>
      <pc:sldChg chg="add">
        <pc:chgData name="Franziskus Lorey - Hubdrive.com" userId="472a1a07-c563-412f-861d-eed20bd8e491" providerId="ADAL" clId="{7DD83CCF-E308-43B3-BB81-FE223F32A7E8}" dt="2021-07-20T11:39:45.874" v="31"/>
        <pc:sldMkLst>
          <pc:docMk/>
          <pc:sldMk cId="782594283" sldId="1672"/>
        </pc:sldMkLst>
      </pc:sldChg>
      <pc:sldChg chg="add">
        <pc:chgData name="Franziskus Lorey - Hubdrive.com" userId="472a1a07-c563-412f-861d-eed20bd8e491" providerId="ADAL" clId="{7DD83CCF-E308-43B3-BB81-FE223F32A7E8}" dt="2021-07-20T11:39:45.874" v="31"/>
        <pc:sldMkLst>
          <pc:docMk/>
          <pc:sldMk cId="2535501744" sldId="1673"/>
        </pc:sldMkLst>
      </pc:sldChg>
      <pc:sldChg chg="add">
        <pc:chgData name="Franziskus Lorey - Hubdrive.com" userId="472a1a07-c563-412f-861d-eed20bd8e491" providerId="ADAL" clId="{7DD83CCF-E308-43B3-BB81-FE223F32A7E8}" dt="2021-07-20T11:39:45.874" v="31"/>
        <pc:sldMkLst>
          <pc:docMk/>
          <pc:sldMk cId="2291222140" sldId="1674"/>
        </pc:sldMkLst>
      </pc:sldChg>
      <pc:sldChg chg="add">
        <pc:chgData name="Franziskus Lorey - Hubdrive.com" userId="472a1a07-c563-412f-861d-eed20bd8e491" providerId="ADAL" clId="{7DD83CCF-E308-43B3-BB81-FE223F32A7E8}" dt="2021-07-20T11:39:45.874" v="31"/>
        <pc:sldMkLst>
          <pc:docMk/>
          <pc:sldMk cId="4257307286" sldId="1675"/>
        </pc:sldMkLst>
      </pc:sldChg>
      <pc:sldChg chg="add">
        <pc:chgData name="Franziskus Lorey - Hubdrive.com" userId="472a1a07-c563-412f-861d-eed20bd8e491" providerId="ADAL" clId="{7DD83CCF-E308-43B3-BB81-FE223F32A7E8}" dt="2021-07-20T11:39:45.874" v="31"/>
        <pc:sldMkLst>
          <pc:docMk/>
          <pc:sldMk cId="3280543352" sldId="1676"/>
        </pc:sldMkLst>
      </pc:sldChg>
      <pc:sldChg chg="add">
        <pc:chgData name="Franziskus Lorey - Hubdrive.com" userId="472a1a07-c563-412f-861d-eed20bd8e491" providerId="ADAL" clId="{7DD83CCF-E308-43B3-BB81-FE223F32A7E8}" dt="2021-07-20T11:39:45.874" v="31"/>
        <pc:sldMkLst>
          <pc:docMk/>
          <pc:sldMk cId="1263265705" sldId="1677"/>
        </pc:sldMkLst>
      </pc:sldChg>
      <pc:sldChg chg="add">
        <pc:chgData name="Franziskus Lorey - Hubdrive.com" userId="472a1a07-c563-412f-861d-eed20bd8e491" providerId="ADAL" clId="{7DD83CCF-E308-43B3-BB81-FE223F32A7E8}" dt="2021-07-20T11:39:45.874" v="31"/>
        <pc:sldMkLst>
          <pc:docMk/>
          <pc:sldMk cId="1781987255" sldId="1678"/>
        </pc:sldMkLst>
      </pc:sldChg>
      <pc:sldChg chg="add">
        <pc:chgData name="Franziskus Lorey - Hubdrive.com" userId="472a1a07-c563-412f-861d-eed20bd8e491" providerId="ADAL" clId="{7DD83CCF-E308-43B3-BB81-FE223F32A7E8}" dt="2021-07-20T11:39:45.874" v="31"/>
        <pc:sldMkLst>
          <pc:docMk/>
          <pc:sldMk cId="1822341713" sldId="1679"/>
        </pc:sldMkLst>
      </pc:sldChg>
      <pc:sldChg chg="add">
        <pc:chgData name="Franziskus Lorey - Hubdrive.com" userId="472a1a07-c563-412f-861d-eed20bd8e491" providerId="ADAL" clId="{7DD83CCF-E308-43B3-BB81-FE223F32A7E8}" dt="2021-07-20T11:39:45.874" v="31"/>
        <pc:sldMkLst>
          <pc:docMk/>
          <pc:sldMk cId="4035937185" sldId="1680"/>
        </pc:sldMkLst>
      </pc:sldChg>
      <pc:sldChg chg="add">
        <pc:chgData name="Franziskus Lorey - Hubdrive.com" userId="472a1a07-c563-412f-861d-eed20bd8e491" providerId="ADAL" clId="{7DD83CCF-E308-43B3-BB81-FE223F32A7E8}" dt="2021-07-20T11:39:45.874" v="31"/>
        <pc:sldMkLst>
          <pc:docMk/>
          <pc:sldMk cId="3427088117" sldId="1681"/>
        </pc:sldMkLst>
      </pc:sldChg>
      <pc:sldChg chg="add">
        <pc:chgData name="Franziskus Lorey - Hubdrive.com" userId="472a1a07-c563-412f-861d-eed20bd8e491" providerId="ADAL" clId="{7DD83CCF-E308-43B3-BB81-FE223F32A7E8}" dt="2021-07-20T11:39:45.874" v="31"/>
        <pc:sldMkLst>
          <pc:docMk/>
          <pc:sldMk cId="2374118498" sldId="1682"/>
        </pc:sldMkLst>
      </pc:sldChg>
      <pc:sldChg chg="add">
        <pc:chgData name="Franziskus Lorey - Hubdrive.com" userId="472a1a07-c563-412f-861d-eed20bd8e491" providerId="ADAL" clId="{7DD83CCF-E308-43B3-BB81-FE223F32A7E8}" dt="2021-07-20T11:39:45.874" v="31"/>
        <pc:sldMkLst>
          <pc:docMk/>
          <pc:sldMk cId="2625667732" sldId="1683"/>
        </pc:sldMkLst>
      </pc:sldChg>
      <pc:sldChg chg="add">
        <pc:chgData name="Franziskus Lorey - Hubdrive.com" userId="472a1a07-c563-412f-861d-eed20bd8e491" providerId="ADAL" clId="{7DD83CCF-E308-43B3-BB81-FE223F32A7E8}" dt="2021-07-20T11:39:45.874" v="31"/>
        <pc:sldMkLst>
          <pc:docMk/>
          <pc:sldMk cId="3998348566" sldId="1686"/>
        </pc:sldMkLst>
      </pc:sldChg>
      <pc:sldChg chg="add">
        <pc:chgData name="Franziskus Lorey - Hubdrive.com" userId="472a1a07-c563-412f-861d-eed20bd8e491" providerId="ADAL" clId="{7DD83CCF-E308-43B3-BB81-FE223F32A7E8}" dt="2021-07-20T11:39:45.874" v="31"/>
        <pc:sldMkLst>
          <pc:docMk/>
          <pc:sldMk cId="3396801363" sldId="1691"/>
        </pc:sldMkLst>
      </pc:sldChg>
      <pc:sldChg chg="add">
        <pc:chgData name="Franziskus Lorey - Hubdrive.com" userId="472a1a07-c563-412f-861d-eed20bd8e491" providerId="ADAL" clId="{7DD83CCF-E308-43B3-BB81-FE223F32A7E8}" dt="2021-07-20T11:39:45.874" v="31"/>
        <pc:sldMkLst>
          <pc:docMk/>
          <pc:sldMk cId="2320616549" sldId="1692"/>
        </pc:sldMkLst>
      </pc:sldChg>
      <pc:sldChg chg="add">
        <pc:chgData name="Franziskus Lorey - Hubdrive.com" userId="472a1a07-c563-412f-861d-eed20bd8e491" providerId="ADAL" clId="{7DD83CCF-E308-43B3-BB81-FE223F32A7E8}" dt="2021-07-20T11:39:45.874" v="31"/>
        <pc:sldMkLst>
          <pc:docMk/>
          <pc:sldMk cId="1858245886" sldId="1698"/>
        </pc:sldMkLst>
      </pc:sldChg>
      <pc:sldChg chg="add">
        <pc:chgData name="Franziskus Lorey - Hubdrive.com" userId="472a1a07-c563-412f-861d-eed20bd8e491" providerId="ADAL" clId="{7DD83CCF-E308-43B3-BB81-FE223F32A7E8}" dt="2021-07-20T11:39:45.874" v="31"/>
        <pc:sldMkLst>
          <pc:docMk/>
          <pc:sldMk cId="3764565819" sldId="1726"/>
        </pc:sldMkLst>
      </pc:sldChg>
      <pc:sldChg chg="add">
        <pc:chgData name="Franziskus Lorey - Hubdrive.com" userId="472a1a07-c563-412f-861d-eed20bd8e491" providerId="ADAL" clId="{7DD83CCF-E308-43B3-BB81-FE223F32A7E8}" dt="2021-07-20T11:39:45.874" v="31"/>
        <pc:sldMkLst>
          <pc:docMk/>
          <pc:sldMk cId="1228601047" sldId="1729"/>
        </pc:sldMkLst>
      </pc:sldChg>
      <pc:sldChg chg="add">
        <pc:chgData name="Franziskus Lorey - Hubdrive.com" userId="472a1a07-c563-412f-861d-eed20bd8e491" providerId="ADAL" clId="{7DD83CCF-E308-43B3-BB81-FE223F32A7E8}" dt="2021-07-20T11:39:45.874" v="31"/>
        <pc:sldMkLst>
          <pc:docMk/>
          <pc:sldMk cId="2834531238" sldId="1732"/>
        </pc:sldMkLst>
      </pc:sldChg>
      <pc:sldChg chg="add">
        <pc:chgData name="Franziskus Lorey - Hubdrive.com" userId="472a1a07-c563-412f-861d-eed20bd8e491" providerId="ADAL" clId="{7DD83CCF-E308-43B3-BB81-FE223F32A7E8}" dt="2021-07-20T11:39:45.874" v="31"/>
        <pc:sldMkLst>
          <pc:docMk/>
          <pc:sldMk cId="4083681744" sldId="1733"/>
        </pc:sldMkLst>
      </pc:sldChg>
      <pc:sldChg chg="add">
        <pc:chgData name="Franziskus Lorey - Hubdrive.com" userId="472a1a07-c563-412f-861d-eed20bd8e491" providerId="ADAL" clId="{7DD83CCF-E308-43B3-BB81-FE223F32A7E8}" dt="2021-07-20T11:39:45.874" v="31"/>
        <pc:sldMkLst>
          <pc:docMk/>
          <pc:sldMk cId="852394973" sldId="1734"/>
        </pc:sldMkLst>
      </pc:sldChg>
      <pc:sldChg chg="add">
        <pc:chgData name="Franziskus Lorey - Hubdrive.com" userId="472a1a07-c563-412f-861d-eed20bd8e491" providerId="ADAL" clId="{7DD83CCF-E308-43B3-BB81-FE223F32A7E8}" dt="2021-07-20T11:39:45.874" v="31"/>
        <pc:sldMkLst>
          <pc:docMk/>
          <pc:sldMk cId="1519324037" sldId="1736"/>
        </pc:sldMkLst>
      </pc:sldChg>
      <pc:sldChg chg="add">
        <pc:chgData name="Franziskus Lorey - Hubdrive.com" userId="472a1a07-c563-412f-861d-eed20bd8e491" providerId="ADAL" clId="{7DD83CCF-E308-43B3-BB81-FE223F32A7E8}" dt="2021-07-20T11:39:45.874" v="31"/>
        <pc:sldMkLst>
          <pc:docMk/>
          <pc:sldMk cId="606201158" sldId="1737"/>
        </pc:sldMkLst>
      </pc:sldChg>
      <pc:sldChg chg="add">
        <pc:chgData name="Franziskus Lorey - Hubdrive.com" userId="472a1a07-c563-412f-861d-eed20bd8e491" providerId="ADAL" clId="{7DD83CCF-E308-43B3-BB81-FE223F32A7E8}" dt="2021-07-20T11:39:45.874" v="31"/>
        <pc:sldMkLst>
          <pc:docMk/>
          <pc:sldMk cId="1067979810" sldId="1738"/>
        </pc:sldMkLst>
      </pc:sldChg>
      <pc:sldChg chg="add">
        <pc:chgData name="Franziskus Lorey - Hubdrive.com" userId="472a1a07-c563-412f-861d-eed20bd8e491" providerId="ADAL" clId="{7DD83CCF-E308-43B3-BB81-FE223F32A7E8}" dt="2021-07-20T11:39:45.874" v="31"/>
        <pc:sldMkLst>
          <pc:docMk/>
          <pc:sldMk cId="2587111697" sldId="1740"/>
        </pc:sldMkLst>
      </pc:sldChg>
      <pc:sldChg chg="add">
        <pc:chgData name="Franziskus Lorey - Hubdrive.com" userId="472a1a07-c563-412f-861d-eed20bd8e491" providerId="ADAL" clId="{7DD83CCF-E308-43B3-BB81-FE223F32A7E8}" dt="2021-07-20T11:39:45.874" v="31"/>
        <pc:sldMkLst>
          <pc:docMk/>
          <pc:sldMk cId="3131766994" sldId="1742"/>
        </pc:sldMkLst>
      </pc:sldChg>
      <pc:sldChg chg="add">
        <pc:chgData name="Franziskus Lorey - Hubdrive.com" userId="472a1a07-c563-412f-861d-eed20bd8e491" providerId="ADAL" clId="{7DD83CCF-E308-43B3-BB81-FE223F32A7E8}" dt="2021-07-20T11:39:45.874" v="31"/>
        <pc:sldMkLst>
          <pc:docMk/>
          <pc:sldMk cId="624622382" sldId="1744"/>
        </pc:sldMkLst>
      </pc:sldChg>
      <pc:sldChg chg="add">
        <pc:chgData name="Franziskus Lorey - Hubdrive.com" userId="472a1a07-c563-412f-861d-eed20bd8e491" providerId="ADAL" clId="{7DD83CCF-E308-43B3-BB81-FE223F32A7E8}" dt="2021-07-20T11:39:45.874" v="31"/>
        <pc:sldMkLst>
          <pc:docMk/>
          <pc:sldMk cId="1222156256" sldId="1746"/>
        </pc:sldMkLst>
      </pc:sldChg>
      <pc:sldChg chg="add">
        <pc:chgData name="Franziskus Lorey - Hubdrive.com" userId="472a1a07-c563-412f-861d-eed20bd8e491" providerId="ADAL" clId="{7DD83CCF-E308-43B3-BB81-FE223F32A7E8}" dt="2021-07-20T11:39:45.874" v="31"/>
        <pc:sldMkLst>
          <pc:docMk/>
          <pc:sldMk cId="3970421404" sldId="1747"/>
        </pc:sldMkLst>
      </pc:sldChg>
      <pc:sldChg chg="add">
        <pc:chgData name="Franziskus Lorey - Hubdrive.com" userId="472a1a07-c563-412f-861d-eed20bd8e491" providerId="ADAL" clId="{7DD83CCF-E308-43B3-BB81-FE223F32A7E8}" dt="2021-07-20T11:39:45.874" v="31"/>
        <pc:sldMkLst>
          <pc:docMk/>
          <pc:sldMk cId="3224123985" sldId="1748"/>
        </pc:sldMkLst>
      </pc:sldChg>
      <pc:sldChg chg="add">
        <pc:chgData name="Franziskus Lorey - Hubdrive.com" userId="472a1a07-c563-412f-861d-eed20bd8e491" providerId="ADAL" clId="{7DD83CCF-E308-43B3-BB81-FE223F32A7E8}" dt="2021-07-20T11:39:45.874" v="31"/>
        <pc:sldMkLst>
          <pc:docMk/>
          <pc:sldMk cId="2992555518" sldId="1749"/>
        </pc:sldMkLst>
      </pc:sldChg>
      <pc:sldChg chg="add">
        <pc:chgData name="Franziskus Lorey - Hubdrive.com" userId="472a1a07-c563-412f-861d-eed20bd8e491" providerId="ADAL" clId="{7DD83CCF-E308-43B3-BB81-FE223F32A7E8}" dt="2021-07-20T11:39:45.874" v="31"/>
        <pc:sldMkLst>
          <pc:docMk/>
          <pc:sldMk cId="2100216152" sldId="1750"/>
        </pc:sldMkLst>
      </pc:sldChg>
      <pc:sldChg chg="add">
        <pc:chgData name="Franziskus Lorey - Hubdrive.com" userId="472a1a07-c563-412f-861d-eed20bd8e491" providerId="ADAL" clId="{7DD83CCF-E308-43B3-BB81-FE223F32A7E8}" dt="2021-07-20T11:39:45.874" v="31"/>
        <pc:sldMkLst>
          <pc:docMk/>
          <pc:sldMk cId="435574239" sldId="1751"/>
        </pc:sldMkLst>
      </pc:sldChg>
      <pc:sldChg chg="add">
        <pc:chgData name="Franziskus Lorey - Hubdrive.com" userId="472a1a07-c563-412f-861d-eed20bd8e491" providerId="ADAL" clId="{7DD83CCF-E308-43B3-BB81-FE223F32A7E8}" dt="2021-07-20T11:39:45.874" v="31"/>
        <pc:sldMkLst>
          <pc:docMk/>
          <pc:sldMk cId="768920934" sldId="1752"/>
        </pc:sldMkLst>
      </pc:sldChg>
      <pc:sldChg chg="add">
        <pc:chgData name="Franziskus Lorey - Hubdrive.com" userId="472a1a07-c563-412f-861d-eed20bd8e491" providerId="ADAL" clId="{7DD83CCF-E308-43B3-BB81-FE223F32A7E8}" dt="2021-07-20T11:39:45.874" v="31"/>
        <pc:sldMkLst>
          <pc:docMk/>
          <pc:sldMk cId="3423779420" sldId="1753"/>
        </pc:sldMkLst>
      </pc:sldChg>
      <pc:sldChg chg="add">
        <pc:chgData name="Franziskus Lorey - Hubdrive.com" userId="472a1a07-c563-412f-861d-eed20bd8e491" providerId="ADAL" clId="{7DD83CCF-E308-43B3-BB81-FE223F32A7E8}" dt="2021-07-20T11:39:45.874" v="31"/>
        <pc:sldMkLst>
          <pc:docMk/>
          <pc:sldMk cId="215790926" sldId="1754"/>
        </pc:sldMkLst>
      </pc:sldChg>
      <pc:sldChg chg="add">
        <pc:chgData name="Franziskus Lorey - Hubdrive.com" userId="472a1a07-c563-412f-861d-eed20bd8e491" providerId="ADAL" clId="{7DD83CCF-E308-43B3-BB81-FE223F32A7E8}" dt="2021-07-20T11:39:45.874" v="31"/>
        <pc:sldMkLst>
          <pc:docMk/>
          <pc:sldMk cId="2958038690" sldId="1756"/>
        </pc:sldMkLst>
      </pc:sldChg>
      <pc:sldChg chg="add">
        <pc:chgData name="Franziskus Lorey - Hubdrive.com" userId="472a1a07-c563-412f-861d-eed20bd8e491" providerId="ADAL" clId="{7DD83CCF-E308-43B3-BB81-FE223F32A7E8}" dt="2021-07-20T11:39:45.874" v="31"/>
        <pc:sldMkLst>
          <pc:docMk/>
          <pc:sldMk cId="808593468" sldId="1757"/>
        </pc:sldMkLst>
      </pc:sldChg>
      <pc:sldChg chg="add">
        <pc:chgData name="Franziskus Lorey - Hubdrive.com" userId="472a1a07-c563-412f-861d-eed20bd8e491" providerId="ADAL" clId="{7DD83CCF-E308-43B3-BB81-FE223F32A7E8}" dt="2021-07-20T11:39:45.874" v="31"/>
        <pc:sldMkLst>
          <pc:docMk/>
          <pc:sldMk cId="3092045198" sldId="1759"/>
        </pc:sldMkLst>
      </pc:sldChg>
      <pc:sldChg chg="add">
        <pc:chgData name="Franziskus Lorey - Hubdrive.com" userId="472a1a07-c563-412f-861d-eed20bd8e491" providerId="ADAL" clId="{7DD83CCF-E308-43B3-BB81-FE223F32A7E8}" dt="2021-07-20T11:39:45.874" v="31"/>
        <pc:sldMkLst>
          <pc:docMk/>
          <pc:sldMk cId="3030234753" sldId="1761"/>
        </pc:sldMkLst>
      </pc:sldChg>
      <pc:sldChg chg="add">
        <pc:chgData name="Franziskus Lorey - Hubdrive.com" userId="472a1a07-c563-412f-861d-eed20bd8e491" providerId="ADAL" clId="{7DD83CCF-E308-43B3-BB81-FE223F32A7E8}" dt="2021-07-20T11:39:45.874" v="31"/>
        <pc:sldMkLst>
          <pc:docMk/>
          <pc:sldMk cId="4169457572" sldId="1762"/>
        </pc:sldMkLst>
      </pc:sldChg>
      <pc:sldChg chg="add">
        <pc:chgData name="Franziskus Lorey - Hubdrive.com" userId="472a1a07-c563-412f-861d-eed20bd8e491" providerId="ADAL" clId="{7DD83CCF-E308-43B3-BB81-FE223F32A7E8}" dt="2021-07-20T11:39:45.874" v="31"/>
        <pc:sldMkLst>
          <pc:docMk/>
          <pc:sldMk cId="800039661" sldId="1763"/>
        </pc:sldMkLst>
      </pc:sldChg>
      <pc:sldChg chg="add">
        <pc:chgData name="Franziskus Lorey - Hubdrive.com" userId="472a1a07-c563-412f-861d-eed20bd8e491" providerId="ADAL" clId="{7DD83CCF-E308-43B3-BB81-FE223F32A7E8}" dt="2021-07-20T11:39:45.874" v="31"/>
        <pc:sldMkLst>
          <pc:docMk/>
          <pc:sldMk cId="168715284" sldId="1767"/>
        </pc:sldMkLst>
      </pc:sldChg>
      <pc:sldChg chg="add">
        <pc:chgData name="Franziskus Lorey - Hubdrive.com" userId="472a1a07-c563-412f-861d-eed20bd8e491" providerId="ADAL" clId="{7DD83CCF-E308-43B3-BB81-FE223F32A7E8}" dt="2021-07-20T11:39:45.874" v="31"/>
        <pc:sldMkLst>
          <pc:docMk/>
          <pc:sldMk cId="390749928" sldId="1769"/>
        </pc:sldMkLst>
      </pc:sldChg>
      <pc:sldChg chg="add">
        <pc:chgData name="Franziskus Lorey - Hubdrive.com" userId="472a1a07-c563-412f-861d-eed20bd8e491" providerId="ADAL" clId="{7DD83CCF-E308-43B3-BB81-FE223F32A7E8}" dt="2021-07-20T11:39:45.874" v="31"/>
        <pc:sldMkLst>
          <pc:docMk/>
          <pc:sldMk cId="2417946492" sldId="1775"/>
        </pc:sldMkLst>
      </pc:sldChg>
      <pc:sldChg chg="add">
        <pc:chgData name="Franziskus Lorey - Hubdrive.com" userId="472a1a07-c563-412f-861d-eed20bd8e491" providerId="ADAL" clId="{7DD83CCF-E308-43B3-BB81-FE223F32A7E8}" dt="2021-07-20T11:39:45.874" v="31"/>
        <pc:sldMkLst>
          <pc:docMk/>
          <pc:sldMk cId="3852206466" sldId="1777"/>
        </pc:sldMkLst>
      </pc:sldChg>
      <pc:sldChg chg="add">
        <pc:chgData name="Franziskus Lorey - Hubdrive.com" userId="472a1a07-c563-412f-861d-eed20bd8e491" providerId="ADAL" clId="{7DD83CCF-E308-43B3-BB81-FE223F32A7E8}" dt="2021-07-20T11:39:45.874" v="31"/>
        <pc:sldMkLst>
          <pc:docMk/>
          <pc:sldMk cId="3503161368" sldId="1778"/>
        </pc:sldMkLst>
      </pc:sldChg>
      <pc:sldChg chg="add">
        <pc:chgData name="Franziskus Lorey - Hubdrive.com" userId="472a1a07-c563-412f-861d-eed20bd8e491" providerId="ADAL" clId="{7DD83CCF-E308-43B3-BB81-FE223F32A7E8}" dt="2021-07-20T11:39:45.874" v="31"/>
        <pc:sldMkLst>
          <pc:docMk/>
          <pc:sldMk cId="274790007" sldId="1779"/>
        </pc:sldMkLst>
      </pc:sldChg>
      <pc:sldChg chg="add">
        <pc:chgData name="Franziskus Lorey - Hubdrive.com" userId="472a1a07-c563-412f-861d-eed20bd8e491" providerId="ADAL" clId="{7DD83CCF-E308-43B3-BB81-FE223F32A7E8}" dt="2021-07-20T11:39:45.874" v="31"/>
        <pc:sldMkLst>
          <pc:docMk/>
          <pc:sldMk cId="3149653757" sldId="1780"/>
        </pc:sldMkLst>
      </pc:sldChg>
      <pc:sldChg chg="add">
        <pc:chgData name="Franziskus Lorey - Hubdrive.com" userId="472a1a07-c563-412f-861d-eed20bd8e491" providerId="ADAL" clId="{7DD83CCF-E308-43B3-BB81-FE223F32A7E8}" dt="2021-07-20T11:39:45.874" v="31"/>
        <pc:sldMkLst>
          <pc:docMk/>
          <pc:sldMk cId="3394118233" sldId="1783"/>
        </pc:sldMkLst>
      </pc:sldChg>
      <pc:sldChg chg="add">
        <pc:chgData name="Franziskus Lorey - Hubdrive.com" userId="472a1a07-c563-412f-861d-eed20bd8e491" providerId="ADAL" clId="{7DD83CCF-E308-43B3-BB81-FE223F32A7E8}" dt="2021-07-20T11:39:45.874" v="31"/>
        <pc:sldMkLst>
          <pc:docMk/>
          <pc:sldMk cId="2951152792" sldId="1784"/>
        </pc:sldMkLst>
      </pc:sldChg>
      <pc:sldChg chg="add">
        <pc:chgData name="Franziskus Lorey - Hubdrive.com" userId="472a1a07-c563-412f-861d-eed20bd8e491" providerId="ADAL" clId="{7DD83CCF-E308-43B3-BB81-FE223F32A7E8}" dt="2021-07-20T11:39:45.874" v="31"/>
        <pc:sldMkLst>
          <pc:docMk/>
          <pc:sldMk cId="1895343703" sldId="1785"/>
        </pc:sldMkLst>
      </pc:sldChg>
      <pc:sldChg chg="add">
        <pc:chgData name="Franziskus Lorey - Hubdrive.com" userId="472a1a07-c563-412f-861d-eed20bd8e491" providerId="ADAL" clId="{7DD83CCF-E308-43B3-BB81-FE223F32A7E8}" dt="2021-07-20T11:39:45.874" v="31"/>
        <pc:sldMkLst>
          <pc:docMk/>
          <pc:sldMk cId="129107671" sldId="1786"/>
        </pc:sldMkLst>
      </pc:sldChg>
      <pc:sldChg chg="add">
        <pc:chgData name="Franziskus Lorey - Hubdrive.com" userId="472a1a07-c563-412f-861d-eed20bd8e491" providerId="ADAL" clId="{7DD83CCF-E308-43B3-BB81-FE223F32A7E8}" dt="2021-07-20T11:39:45.874" v="31"/>
        <pc:sldMkLst>
          <pc:docMk/>
          <pc:sldMk cId="4195140541" sldId="1787"/>
        </pc:sldMkLst>
      </pc:sldChg>
      <pc:sldChg chg="add">
        <pc:chgData name="Franziskus Lorey - Hubdrive.com" userId="472a1a07-c563-412f-861d-eed20bd8e491" providerId="ADAL" clId="{7DD83CCF-E308-43B3-BB81-FE223F32A7E8}" dt="2021-07-20T11:39:45.874" v="31"/>
        <pc:sldMkLst>
          <pc:docMk/>
          <pc:sldMk cId="832094960" sldId="1788"/>
        </pc:sldMkLst>
      </pc:sldChg>
      <pc:sldChg chg="add">
        <pc:chgData name="Franziskus Lorey - Hubdrive.com" userId="472a1a07-c563-412f-861d-eed20bd8e491" providerId="ADAL" clId="{7DD83CCF-E308-43B3-BB81-FE223F32A7E8}" dt="2021-07-20T11:39:45.874" v="31"/>
        <pc:sldMkLst>
          <pc:docMk/>
          <pc:sldMk cId="416482799" sldId="1792"/>
        </pc:sldMkLst>
      </pc:sldChg>
      <pc:sldChg chg="add">
        <pc:chgData name="Franziskus Lorey - Hubdrive.com" userId="472a1a07-c563-412f-861d-eed20bd8e491" providerId="ADAL" clId="{7DD83CCF-E308-43B3-BB81-FE223F32A7E8}" dt="2021-07-20T11:39:45.874" v="31"/>
        <pc:sldMkLst>
          <pc:docMk/>
          <pc:sldMk cId="1404889219" sldId="1793"/>
        </pc:sldMkLst>
      </pc:sldChg>
      <pc:sldChg chg="add">
        <pc:chgData name="Franziskus Lorey - Hubdrive.com" userId="472a1a07-c563-412f-861d-eed20bd8e491" providerId="ADAL" clId="{7DD83CCF-E308-43B3-BB81-FE223F32A7E8}" dt="2021-07-20T11:39:45.874" v="31"/>
        <pc:sldMkLst>
          <pc:docMk/>
          <pc:sldMk cId="89273446" sldId="1794"/>
        </pc:sldMkLst>
      </pc:sldChg>
      <pc:sldChg chg="add">
        <pc:chgData name="Franziskus Lorey - Hubdrive.com" userId="472a1a07-c563-412f-861d-eed20bd8e491" providerId="ADAL" clId="{7DD83CCF-E308-43B3-BB81-FE223F32A7E8}" dt="2021-07-20T11:39:45.874" v="31"/>
        <pc:sldMkLst>
          <pc:docMk/>
          <pc:sldMk cId="2431788162" sldId="1795"/>
        </pc:sldMkLst>
      </pc:sldChg>
      <pc:sldChg chg="add">
        <pc:chgData name="Franziskus Lorey - Hubdrive.com" userId="472a1a07-c563-412f-861d-eed20bd8e491" providerId="ADAL" clId="{7DD83CCF-E308-43B3-BB81-FE223F32A7E8}" dt="2021-07-20T11:39:45.874" v="31"/>
        <pc:sldMkLst>
          <pc:docMk/>
          <pc:sldMk cId="2822543924" sldId="1796"/>
        </pc:sldMkLst>
      </pc:sldChg>
      <pc:sldChg chg="add">
        <pc:chgData name="Franziskus Lorey - Hubdrive.com" userId="472a1a07-c563-412f-861d-eed20bd8e491" providerId="ADAL" clId="{7DD83CCF-E308-43B3-BB81-FE223F32A7E8}" dt="2021-07-20T11:39:45.874" v="31"/>
        <pc:sldMkLst>
          <pc:docMk/>
          <pc:sldMk cId="3775411305" sldId="1797"/>
        </pc:sldMkLst>
      </pc:sldChg>
      <pc:sldChg chg="add">
        <pc:chgData name="Franziskus Lorey - Hubdrive.com" userId="472a1a07-c563-412f-861d-eed20bd8e491" providerId="ADAL" clId="{7DD83CCF-E308-43B3-BB81-FE223F32A7E8}" dt="2021-07-20T11:39:45.874" v="31"/>
        <pc:sldMkLst>
          <pc:docMk/>
          <pc:sldMk cId="3216991758" sldId="1798"/>
        </pc:sldMkLst>
      </pc:sldChg>
      <pc:sldChg chg="add">
        <pc:chgData name="Franziskus Lorey - Hubdrive.com" userId="472a1a07-c563-412f-861d-eed20bd8e491" providerId="ADAL" clId="{7DD83CCF-E308-43B3-BB81-FE223F32A7E8}" dt="2021-07-20T11:39:45.874" v="31"/>
        <pc:sldMkLst>
          <pc:docMk/>
          <pc:sldMk cId="2521275009" sldId="1828"/>
        </pc:sldMkLst>
      </pc:sldChg>
      <pc:sldChg chg="add">
        <pc:chgData name="Franziskus Lorey - Hubdrive.com" userId="472a1a07-c563-412f-861d-eed20bd8e491" providerId="ADAL" clId="{7DD83CCF-E308-43B3-BB81-FE223F32A7E8}" dt="2021-07-20T11:39:45.874" v="31"/>
        <pc:sldMkLst>
          <pc:docMk/>
          <pc:sldMk cId="2078198331" sldId="1831"/>
        </pc:sldMkLst>
      </pc:sldChg>
      <pc:sldChg chg="add">
        <pc:chgData name="Franziskus Lorey - Hubdrive.com" userId="472a1a07-c563-412f-861d-eed20bd8e491" providerId="ADAL" clId="{7DD83CCF-E308-43B3-BB81-FE223F32A7E8}" dt="2021-07-20T11:39:45.874" v="31"/>
        <pc:sldMkLst>
          <pc:docMk/>
          <pc:sldMk cId="268767127" sldId="1832"/>
        </pc:sldMkLst>
      </pc:sldChg>
      <pc:sldChg chg="add">
        <pc:chgData name="Franziskus Lorey - Hubdrive.com" userId="472a1a07-c563-412f-861d-eed20bd8e491" providerId="ADAL" clId="{7DD83CCF-E308-43B3-BB81-FE223F32A7E8}" dt="2021-07-20T11:39:45.874" v="31"/>
        <pc:sldMkLst>
          <pc:docMk/>
          <pc:sldMk cId="2077481629" sldId="1833"/>
        </pc:sldMkLst>
      </pc:sldChg>
      <pc:sldChg chg="add">
        <pc:chgData name="Franziskus Lorey - Hubdrive.com" userId="472a1a07-c563-412f-861d-eed20bd8e491" providerId="ADAL" clId="{7DD83CCF-E308-43B3-BB81-FE223F32A7E8}" dt="2021-07-20T11:39:45.874" v="31"/>
        <pc:sldMkLst>
          <pc:docMk/>
          <pc:sldMk cId="585503544" sldId="1834"/>
        </pc:sldMkLst>
      </pc:sldChg>
      <pc:sldChg chg="add">
        <pc:chgData name="Franziskus Lorey - Hubdrive.com" userId="472a1a07-c563-412f-861d-eed20bd8e491" providerId="ADAL" clId="{7DD83CCF-E308-43B3-BB81-FE223F32A7E8}" dt="2021-07-20T11:39:45.874" v="31"/>
        <pc:sldMkLst>
          <pc:docMk/>
          <pc:sldMk cId="4024166929" sldId="1835"/>
        </pc:sldMkLst>
      </pc:sldChg>
      <pc:sldChg chg="add">
        <pc:chgData name="Franziskus Lorey - Hubdrive.com" userId="472a1a07-c563-412f-861d-eed20bd8e491" providerId="ADAL" clId="{7DD83CCF-E308-43B3-BB81-FE223F32A7E8}" dt="2021-07-20T11:39:45.874" v="31"/>
        <pc:sldMkLst>
          <pc:docMk/>
          <pc:sldMk cId="341433373" sldId="1836"/>
        </pc:sldMkLst>
      </pc:sldChg>
      <pc:sldChg chg="add">
        <pc:chgData name="Franziskus Lorey - Hubdrive.com" userId="472a1a07-c563-412f-861d-eed20bd8e491" providerId="ADAL" clId="{7DD83CCF-E308-43B3-BB81-FE223F32A7E8}" dt="2021-07-20T11:39:45.874" v="31"/>
        <pc:sldMkLst>
          <pc:docMk/>
          <pc:sldMk cId="856126706" sldId="1838"/>
        </pc:sldMkLst>
      </pc:sldChg>
      <pc:sldChg chg="add">
        <pc:chgData name="Franziskus Lorey - Hubdrive.com" userId="472a1a07-c563-412f-861d-eed20bd8e491" providerId="ADAL" clId="{7DD83CCF-E308-43B3-BB81-FE223F32A7E8}" dt="2021-07-20T11:39:45.874" v="31"/>
        <pc:sldMkLst>
          <pc:docMk/>
          <pc:sldMk cId="22297325" sldId="1842"/>
        </pc:sldMkLst>
      </pc:sldChg>
      <pc:sldChg chg="add">
        <pc:chgData name="Franziskus Lorey - Hubdrive.com" userId="472a1a07-c563-412f-861d-eed20bd8e491" providerId="ADAL" clId="{7DD83CCF-E308-43B3-BB81-FE223F32A7E8}" dt="2021-07-20T11:39:45.874" v="31"/>
        <pc:sldMkLst>
          <pc:docMk/>
          <pc:sldMk cId="1051461656" sldId="1843"/>
        </pc:sldMkLst>
      </pc:sldChg>
      <pc:sldChg chg="modSp add mod">
        <pc:chgData name="Franziskus Lorey - Hubdrive.com" userId="472a1a07-c563-412f-861d-eed20bd8e491" providerId="ADAL" clId="{7DD83CCF-E308-43B3-BB81-FE223F32A7E8}" dt="2021-07-20T11:39:49.585" v="45" actId="27636"/>
        <pc:sldMkLst>
          <pc:docMk/>
          <pc:sldMk cId="742881929" sldId="1845"/>
        </pc:sldMkLst>
        <pc:spChg chg="mod">
          <ac:chgData name="Franziskus Lorey - Hubdrive.com" userId="472a1a07-c563-412f-861d-eed20bd8e491" providerId="ADAL" clId="{7DD83CCF-E308-43B3-BB81-FE223F32A7E8}" dt="2021-07-20T11:39:49.585" v="45" actId="27636"/>
          <ac:spMkLst>
            <pc:docMk/>
            <pc:sldMk cId="742881929" sldId="1845"/>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2628092205" sldId="1846"/>
        </pc:sldMkLst>
      </pc:sldChg>
      <pc:sldChg chg="modSp add mod">
        <pc:chgData name="Franziskus Lorey - Hubdrive.com" userId="472a1a07-c563-412f-861d-eed20bd8e491" providerId="ADAL" clId="{7DD83CCF-E308-43B3-BB81-FE223F32A7E8}" dt="2021-07-20T11:39:49.746" v="46" actId="27636"/>
        <pc:sldMkLst>
          <pc:docMk/>
          <pc:sldMk cId="2567749124" sldId="1847"/>
        </pc:sldMkLst>
        <pc:spChg chg="mod">
          <ac:chgData name="Franziskus Lorey - Hubdrive.com" userId="472a1a07-c563-412f-861d-eed20bd8e491" providerId="ADAL" clId="{7DD83CCF-E308-43B3-BB81-FE223F32A7E8}" dt="2021-07-20T11:39:49.746" v="46" actId="27636"/>
          <ac:spMkLst>
            <pc:docMk/>
            <pc:sldMk cId="2567749124" sldId="1847"/>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2389243157" sldId="1848"/>
        </pc:sldMkLst>
      </pc:sldChg>
      <pc:sldChg chg="add">
        <pc:chgData name="Franziskus Lorey - Hubdrive.com" userId="472a1a07-c563-412f-861d-eed20bd8e491" providerId="ADAL" clId="{7DD83CCF-E308-43B3-BB81-FE223F32A7E8}" dt="2021-07-20T11:39:45.874" v="31"/>
        <pc:sldMkLst>
          <pc:docMk/>
          <pc:sldMk cId="4180705527" sldId="1849"/>
        </pc:sldMkLst>
      </pc:sldChg>
      <pc:sldChg chg="add">
        <pc:chgData name="Franziskus Lorey - Hubdrive.com" userId="472a1a07-c563-412f-861d-eed20bd8e491" providerId="ADAL" clId="{7DD83CCF-E308-43B3-BB81-FE223F32A7E8}" dt="2021-07-20T11:39:45.874" v="31"/>
        <pc:sldMkLst>
          <pc:docMk/>
          <pc:sldMk cId="840664388" sldId="1851"/>
        </pc:sldMkLst>
      </pc:sldChg>
      <pc:sldChg chg="add">
        <pc:chgData name="Franziskus Lorey - Hubdrive.com" userId="472a1a07-c563-412f-861d-eed20bd8e491" providerId="ADAL" clId="{7DD83CCF-E308-43B3-BB81-FE223F32A7E8}" dt="2021-07-20T11:39:45.874" v="31"/>
        <pc:sldMkLst>
          <pc:docMk/>
          <pc:sldMk cId="2347183233" sldId="1852"/>
        </pc:sldMkLst>
      </pc:sldChg>
      <pc:sldChg chg="add">
        <pc:chgData name="Franziskus Lorey - Hubdrive.com" userId="472a1a07-c563-412f-861d-eed20bd8e491" providerId="ADAL" clId="{7DD83CCF-E308-43B3-BB81-FE223F32A7E8}" dt="2021-07-20T11:39:45.874" v="31"/>
        <pc:sldMkLst>
          <pc:docMk/>
          <pc:sldMk cId="162177120" sldId="1853"/>
        </pc:sldMkLst>
      </pc:sldChg>
      <pc:sldChg chg="add">
        <pc:chgData name="Franziskus Lorey - Hubdrive.com" userId="472a1a07-c563-412f-861d-eed20bd8e491" providerId="ADAL" clId="{7DD83CCF-E308-43B3-BB81-FE223F32A7E8}" dt="2021-07-20T11:39:45.874" v="31"/>
        <pc:sldMkLst>
          <pc:docMk/>
          <pc:sldMk cId="2920648390" sldId="1854"/>
        </pc:sldMkLst>
      </pc:sldChg>
      <pc:sldChg chg="add">
        <pc:chgData name="Franziskus Lorey - Hubdrive.com" userId="472a1a07-c563-412f-861d-eed20bd8e491" providerId="ADAL" clId="{7DD83CCF-E308-43B3-BB81-FE223F32A7E8}" dt="2021-07-20T11:39:45.874" v="31"/>
        <pc:sldMkLst>
          <pc:docMk/>
          <pc:sldMk cId="2962872991" sldId="1855"/>
        </pc:sldMkLst>
      </pc:sldChg>
      <pc:sldChg chg="add">
        <pc:chgData name="Franziskus Lorey - Hubdrive.com" userId="472a1a07-c563-412f-861d-eed20bd8e491" providerId="ADAL" clId="{7DD83CCF-E308-43B3-BB81-FE223F32A7E8}" dt="2021-07-20T11:39:45.874" v="31"/>
        <pc:sldMkLst>
          <pc:docMk/>
          <pc:sldMk cId="35523318" sldId="1856"/>
        </pc:sldMkLst>
      </pc:sldChg>
      <pc:sldChg chg="add">
        <pc:chgData name="Franziskus Lorey - Hubdrive.com" userId="472a1a07-c563-412f-861d-eed20bd8e491" providerId="ADAL" clId="{7DD83CCF-E308-43B3-BB81-FE223F32A7E8}" dt="2021-07-20T11:39:45.874" v="31"/>
        <pc:sldMkLst>
          <pc:docMk/>
          <pc:sldMk cId="576844736" sldId="1857"/>
        </pc:sldMkLst>
      </pc:sldChg>
      <pc:sldChg chg="add">
        <pc:chgData name="Franziskus Lorey - Hubdrive.com" userId="472a1a07-c563-412f-861d-eed20bd8e491" providerId="ADAL" clId="{7DD83CCF-E308-43B3-BB81-FE223F32A7E8}" dt="2021-07-20T11:39:45.874" v="31"/>
        <pc:sldMkLst>
          <pc:docMk/>
          <pc:sldMk cId="934912793" sldId="1858"/>
        </pc:sldMkLst>
      </pc:sldChg>
      <pc:sldChg chg="add">
        <pc:chgData name="Franziskus Lorey - Hubdrive.com" userId="472a1a07-c563-412f-861d-eed20bd8e491" providerId="ADAL" clId="{7DD83CCF-E308-43B3-BB81-FE223F32A7E8}" dt="2021-07-20T11:39:45.874" v="31"/>
        <pc:sldMkLst>
          <pc:docMk/>
          <pc:sldMk cId="3466530534" sldId="1859"/>
        </pc:sldMkLst>
      </pc:sldChg>
      <pc:sldChg chg="add">
        <pc:chgData name="Franziskus Lorey - Hubdrive.com" userId="472a1a07-c563-412f-861d-eed20bd8e491" providerId="ADAL" clId="{7DD83CCF-E308-43B3-BB81-FE223F32A7E8}" dt="2021-07-20T11:39:45.874" v="31"/>
        <pc:sldMkLst>
          <pc:docMk/>
          <pc:sldMk cId="917554114" sldId="1860"/>
        </pc:sldMkLst>
      </pc:sldChg>
      <pc:sldChg chg="add">
        <pc:chgData name="Franziskus Lorey - Hubdrive.com" userId="472a1a07-c563-412f-861d-eed20bd8e491" providerId="ADAL" clId="{7DD83CCF-E308-43B3-BB81-FE223F32A7E8}" dt="2021-07-20T11:39:45.874" v="31"/>
        <pc:sldMkLst>
          <pc:docMk/>
          <pc:sldMk cId="12550439" sldId="1861"/>
        </pc:sldMkLst>
      </pc:sldChg>
      <pc:sldChg chg="add">
        <pc:chgData name="Franziskus Lorey - Hubdrive.com" userId="472a1a07-c563-412f-861d-eed20bd8e491" providerId="ADAL" clId="{7DD83CCF-E308-43B3-BB81-FE223F32A7E8}" dt="2021-07-20T11:39:45.874" v="31"/>
        <pc:sldMkLst>
          <pc:docMk/>
          <pc:sldMk cId="2048594125" sldId="1862"/>
        </pc:sldMkLst>
      </pc:sldChg>
      <pc:sldChg chg="add">
        <pc:chgData name="Franziskus Lorey - Hubdrive.com" userId="472a1a07-c563-412f-861d-eed20bd8e491" providerId="ADAL" clId="{7DD83CCF-E308-43B3-BB81-FE223F32A7E8}" dt="2021-07-20T11:39:45.874" v="31"/>
        <pc:sldMkLst>
          <pc:docMk/>
          <pc:sldMk cId="1503861015" sldId="1863"/>
        </pc:sldMkLst>
      </pc:sldChg>
      <pc:sldChg chg="add">
        <pc:chgData name="Franziskus Lorey - Hubdrive.com" userId="472a1a07-c563-412f-861d-eed20bd8e491" providerId="ADAL" clId="{7DD83CCF-E308-43B3-BB81-FE223F32A7E8}" dt="2021-07-20T11:39:45.874" v="31"/>
        <pc:sldMkLst>
          <pc:docMk/>
          <pc:sldMk cId="1077396407" sldId="1864"/>
        </pc:sldMkLst>
      </pc:sldChg>
      <pc:sldChg chg="add">
        <pc:chgData name="Franziskus Lorey - Hubdrive.com" userId="472a1a07-c563-412f-861d-eed20bd8e491" providerId="ADAL" clId="{7DD83CCF-E308-43B3-BB81-FE223F32A7E8}" dt="2021-07-20T11:39:45.874" v="31"/>
        <pc:sldMkLst>
          <pc:docMk/>
          <pc:sldMk cId="3021667261" sldId="1865"/>
        </pc:sldMkLst>
      </pc:sldChg>
      <pc:sldChg chg="add">
        <pc:chgData name="Franziskus Lorey - Hubdrive.com" userId="472a1a07-c563-412f-861d-eed20bd8e491" providerId="ADAL" clId="{7DD83CCF-E308-43B3-BB81-FE223F32A7E8}" dt="2021-07-20T11:39:45.874" v="31"/>
        <pc:sldMkLst>
          <pc:docMk/>
          <pc:sldMk cId="2927645057" sldId="1867"/>
        </pc:sldMkLst>
      </pc:sldChg>
      <pc:sldChg chg="add">
        <pc:chgData name="Franziskus Lorey - Hubdrive.com" userId="472a1a07-c563-412f-861d-eed20bd8e491" providerId="ADAL" clId="{7DD83CCF-E308-43B3-BB81-FE223F32A7E8}" dt="2021-07-20T11:39:45.874" v="31"/>
        <pc:sldMkLst>
          <pc:docMk/>
          <pc:sldMk cId="4095330554" sldId="1868"/>
        </pc:sldMkLst>
      </pc:sldChg>
      <pc:sldChg chg="add">
        <pc:chgData name="Franziskus Lorey - Hubdrive.com" userId="472a1a07-c563-412f-861d-eed20bd8e491" providerId="ADAL" clId="{7DD83CCF-E308-43B3-BB81-FE223F32A7E8}" dt="2021-07-20T11:39:45.874" v="31"/>
        <pc:sldMkLst>
          <pc:docMk/>
          <pc:sldMk cId="3952140607" sldId="1869"/>
        </pc:sldMkLst>
      </pc:sldChg>
      <pc:sldChg chg="add">
        <pc:chgData name="Franziskus Lorey - Hubdrive.com" userId="472a1a07-c563-412f-861d-eed20bd8e491" providerId="ADAL" clId="{7DD83CCF-E308-43B3-BB81-FE223F32A7E8}" dt="2021-07-20T11:39:45.874" v="31"/>
        <pc:sldMkLst>
          <pc:docMk/>
          <pc:sldMk cId="2986828305" sldId="1870"/>
        </pc:sldMkLst>
      </pc:sldChg>
      <pc:sldChg chg="add">
        <pc:chgData name="Franziskus Lorey - Hubdrive.com" userId="472a1a07-c563-412f-861d-eed20bd8e491" providerId="ADAL" clId="{7DD83CCF-E308-43B3-BB81-FE223F32A7E8}" dt="2021-07-20T11:39:45.874" v="31"/>
        <pc:sldMkLst>
          <pc:docMk/>
          <pc:sldMk cId="1563499173" sldId="1871"/>
        </pc:sldMkLst>
      </pc:sldChg>
      <pc:sldChg chg="add">
        <pc:chgData name="Franziskus Lorey - Hubdrive.com" userId="472a1a07-c563-412f-861d-eed20bd8e491" providerId="ADAL" clId="{7DD83CCF-E308-43B3-BB81-FE223F32A7E8}" dt="2021-07-20T11:39:45.874" v="31"/>
        <pc:sldMkLst>
          <pc:docMk/>
          <pc:sldMk cId="2165210080" sldId="1872"/>
        </pc:sldMkLst>
      </pc:sldChg>
      <pc:sldChg chg="add">
        <pc:chgData name="Franziskus Lorey - Hubdrive.com" userId="472a1a07-c563-412f-861d-eed20bd8e491" providerId="ADAL" clId="{7DD83CCF-E308-43B3-BB81-FE223F32A7E8}" dt="2021-07-20T11:39:45.874" v="31"/>
        <pc:sldMkLst>
          <pc:docMk/>
          <pc:sldMk cId="850285116" sldId="1873"/>
        </pc:sldMkLst>
      </pc:sldChg>
      <pc:sldChg chg="add">
        <pc:chgData name="Franziskus Lorey - Hubdrive.com" userId="472a1a07-c563-412f-861d-eed20bd8e491" providerId="ADAL" clId="{7DD83CCF-E308-43B3-BB81-FE223F32A7E8}" dt="2021-07-20T11:39:45.874" v="31"/>
        <pc:sldMkLst>
          <pc:docMk/>
          <pc:sldMk cId="3466283070" sldId="1874"/>
        </pc:sldMkLst>
      </pc:sldChg>
      <pc:sldChg chg="add">
        <pc:chgData name="Franziskus Lorey - Hubdrive.com" userId="472a1a07-c563-412f-861d-eed20bd8e491" providerId="ADAL" clId="{7DD83CCF-E308-43B3-BB81-FE223F32A7E8}" dt="2021-07-20T11:39:45.874" v="31"/>
        <pc:sldMkLst>
          <pc:docMk/>
          <pc:sldMk cId="1343826537" sldId="1875"/>
        </pc:sldMkLst>
      </pc:sldChg>
      <pc:sldChg chg="add">
        <pc:chgData name="Franziskus Lorey - Hubdrive.com" userId="472a1a07-c563-412f-861d-eed20bd8e491" providerId="ADAL" clId="{7DD83CCF-E308-43B3-BB81-FE223F32A7E8}" dt="2021-07-20T11:39:45.874" v="31"/>
        <pc:sldMkLst>
          <pc:docMk/>
          <pc:sldMk cId="3628812337" sldId="1876"/>
        </pc:sldMkLst>
      </pc:sldChg>
      <pc:sldChg chg="add">
        <pc:chgData name="Franziskus Lorey - Hubdrive.com" userId="472a1a07-c563-412f-861d-eed20bd8e491" providerId="ADAL" clId="{7DD83CCF-E308-43B3-BB81-FE223F32A7E8}" dt="2021-07-20T11:39:45.874" v="31"/>
        <pc:sldMkLst>
          <pc:docMk/>
          <pc:sldMk cId="284162746" sldId="1879"/>
        </pc:sldMkLst>
      </pc:sldChg>
      <pc:sldChg chg="add">
        <pc:chgData name="Franziskus Lorey - Hubdrive.com" userId="472a1a07-c563-412f-861d-eed20bd8e491" providerId="ADAL" clId="{7DD83CCF-E308-43B3-BB81-FE223F32A7E8}" dt="2021-07-20T11:39:45.874" v="31"/>
        <pc:sldMkLst>
          <pc:docMk/>
          <pc:sldMk cId="557507401" sldId="1880"/>
        </pc:sldMkLst>
      </pc:sldChg>
      <pc:sldChg chg="add">
        <pc:chgData name="Franziskus Lorey - Hubdrive.com" userId="472a1a07-c563-412f-861d-eed20bd8e491" providerId="ADAL" clId="{7DD83CCF-E308-43B3-BB81-FE223F32A7E8}" dt="2021-07-20T11:39:45.874" v="31"/>
        <pc:sldMkLst>
          <pc:docMk/>
          <pc:sldMk cId="2434587085" sldId="1881"/>
        </pc:sldMkLst>
      </pc:sldChg>
      <pc:sldChg chg="add">
        <pc:chgData name="Franziskus Lorey - Hubdrive.com" userId="472a1a07-c563-412f-861d-eed20bd8e491" providerId="ADAL" clId="{7DD83CCF-E308-43B3-BB81-FE223F32A7E8}" dt="2021-07-20T11:39:45.874" v="31"/>
        <pc:sldMkLst>
          <pc:docMk/>
          <pc:sldMk cId="1455063985" sldId="1882"/>
        </pc:sldMkLst>
      </pc:sldChg>
      <pc:sldChg chg="add">
        <pc:chgData name="Franziskus Lorey - Hubdrive.com" userId="472a1a07-c563-412f-861d-eed20bd8e491" providerId="ADAL" clId="{7DD83CCF-E308-43B3-BB81-FE223F32A7E8}" dt="2021-07-20T11:39:45.874" v="31"/>
        <pc:sldMkLst>
          <pc:docMk/>
          <pc:sldMk cId="133726715" sldId="1883"/>
        </pc:sldMkLst>
      </pc:sldChg>
      <pc:sldChg chg="add">
        <pc:chgData name="Franziskus Lorey - Hubdrive.com" userId="472a1a07-c563-412f-861d-eed20bd8e491" providerId="ADAL" clId="{7DD83CCF-E308-43B3-BB81-FE223F32A7E8}" dt="2021-07-20T11:39:45.874" v="31"/>
        <pc:sldMkLst>
          <pc:docMk/>
          <pc:sldMk cId="2200562160" sldId="1884"/>
        </pc:sldMkLst>
      </pc:sldChg>
      <pc:sldChg chg="add">
        <pc:chgData name="Franziskus Lorey - Hubdrive.com" userId="472a1a07-c563-412f-861d-eed20bd8e491" providerId="ADAL" clId="{7DD83CCF-E308-43B3-BB81-FE223F32A7E8}" dt="2021-07-20T11:39:45.874" v="31"/>
        <pc:sldMkLst>
          <pc:docMk/>
          <pc:sldMk cId="2719974750" sldId="1887"/>
        </pc:sldMkLst>
      </pc:sldChg>
      <pc:sldChg chg="add">
        <pc:chgData name="Franziskus Lorey - Hubdrive.com" userId="472a1a07-c563-412f-861d-eed20bd8e491" providerId="ADAL" clId="{7DD83CCF-E308-43B3-BB81-FE223F32A7E8}" dt="2021-07-20T11:39:45.874" v="31"/>
        <pc:sldMkLst>
          <pc:docMk/>
          <pc:sldMk cId="831995522" sldId="1889"/>
        </pc:sldMkLst>
      </pc:sldChg>
      <pc:sldChg chg="add">
        <pc:chgData name="Franziskus Lorey - Hubdrive.com" userId="472a1a07-c563-412f-861d-eed20bd8e491" providerId="ADAL" clId="{7DD83CCF-E308-43B3-BB81-FE223F32A7E8}" dt="2021-07-20T11:39:45.874" v="31"/>
        <pc:sldMkLst>
          <pc:docMk/>
          <pc:sldMk cId="3675811564" sldId="1890"/>
        </pc:sldMkLst>
      </pc:sldChg>
      <pc:sldChg chg="add">
        <pc:chgData name="Franziskus Lorey - Hubdrive.com" userId="472a1a07-c563-412f-861d-eed20bd8e491" providerId="ADAL" clId="{7DD83CCF-E308-43B3-BB81-FE223F32A7E8}" dt="2021-07-20T11:39:45.874" v="31"/>
        <pc:sldMkLst>
          <pc:docMk/>
          <pc:sldMk cId="2301152547" sldId="1891"/>
        </pc:sldMkLst>
      </pc:sldChg>
      <pc:sldChg chg="add">
        <pc:chgData name="Franziskus Lorey - Hubdrive.com" userId="472a1a07-c563-412f-861d-eed20bd8e491" providerId="ADAL" clId="{7DD83CCF-E308-43B3-BB81-FE223F32A7E8}" dt="2021-07-20T11:39:45.874" v="31"/>
        <pc:sldMkLst>
          <pc:docMk/>
          <pc:sldMk cId="380875121" sldId="1892"/>
        </pc:sldMkLst>
      </pc:sldChg>
      <pc:sldChg chg="add">
        <pc:chgData name="Franziskus Lorey - Hubdrive.com" userId="472a1a07-c563-412f-861d-eed20bd8e491" providerId="ADAL" clId="{7DD83CCF-E308-43B3-BB81-FE223F32A7E8}" dt="2021-07-20T11:39:45.874" v="31"/>
        <pc:sldMkLst>
          <pc:docMk/>
          <pc:sldMk cId="1224151105" sldId="1893"/>
        </pc:sldMkLst>
      </pc:sldChg>
      <pc:sldChg chg="add">
        <pc:chgData name="Franziskus Lorey - Hubdrive.com" userId="472a1a07-c563-412f-861d-eed20bd8e491" providerId="ADAL" clId="{7DD83CCF-E308-43B3-BB81-FE223F32A7E8}" dt="2021-07-20T11:39:45.874" v="31"/>
        <pc:sldMkLst>
          <pc:docMk/>
          <pc:sldMk cId="1138987462" sldId="1894"/>
        </pc:sldMkLst>
      </pc:sldChg>
      <pc:sldChg chg="add">
        <pc:chgData name="Franziskus Lorey - Hubdrive.com" userId="472a1a07-c563-412f-861d-eed20bd8e491" providerId="ADAL" clId="{7DD83CCF-E308-43B3-BB81-FE223F32A7E8}" dt="2021-07-20T11:39:45.874" v="31"/>
        <pc:sldMkLst>
          <pc:docMk/>
          <pc:sldMk cId="4043055225" sldId="1895"/>
        </pc:sldMkLst>
      </pc:sldChg>
      <pc:sldChg chg="add">
        <pc:chgData name="Franziskus Lorey - Hubdrive.com" userId="472a1a07-c563-412f-861d-eed20bd8e491" providerId="ADAL" clId="{7DD83CCF-E308-43B3-BB81-FE223F32A7E8}" dt="2021-07-20T11:39:45.874" v="31"/>
        <pc:sldMkLst>
          <pc:docMk/>
          <pc:sldMk cId="3504542382" sldId="1896"/>
        </pc:sldMkLst>
      </pc:sldChg>
      <pc:sldChg chg="add">
        <pc:chgData name="Franziskus Lorey - Hubdrive.com" userId="472a1a07-c563-412f-861d-eed20bd8e491" providerId="ADAL" clId="{7DD83CCF-E308-43B3-BB81-FE223F32A7E8}" dt="2021-07-20T11:39:45.874" v="31"/>
        <pc:sldMkLst>
          <pc:docMk/>
          <pc:sldMk cId="129494049" sldId="1897"/>
        </pc:sldMkLst>
      </pc:sldChg>
      <pc:sldChg chg="add">
        <pc:chgData name="Franziskus Lorey - Hubdrive.com" userId="472a1a07-c563-412f-861d-eed20bd8e491" providerId="ADAL" clId="{7DD83CCF-E308-43B3-BB81-FE223F32A7E8}" dt="2021-07-20T11:39:45.874" v="31"/>
        <pc:sldMkLst>
          <pc:docMk/>
          <pc:sldMk cId="4238959100" sldId="1898"/>
        </pc:sldMkLst>
      </pc:sldChg>
      <pc:sldChg chg="add">
        <pc:chgData name="Franziskus Lorey - Hubdrive.com" userId="472a1a07-c563-412f-861d-eed20bd8e491" providerId="ADAL" clId="{7DD83CCF-E308-43B3-BB81-FE223F32A7E8}" dt="2021-07-20T11:39:45.874" v="31"/>
        <pc:sldMkLst>
          <pc:docMk/>
          <pc:sldMk cId="74360228" sldId="1899"/>
        </pc:sldMkLst>
      </pc:sldChg>
      <pc:sldChg chg="add">
        <pc:chgData name="Franziskus Lorey - Hubdrive.com" userId="472a1a07-c563-412f-861d-eed20bd8e491" providerId="ADAL" clId="{7DD83CCF-E308-43B3-BB81-FE223F32A7E8}" dt="2021-07-20T11:39:45.874" v="31"/>
        <pc:sldMkLst>
          <pc:docMk/>
          <pc:sldMk cId="65235619" sldId="1900"/>
        </pc:sldMkLst>
      </pc:sldChg>
      <pc:sldChg chg="add">
        <pc:chgData name="Franziskus Lorey - Hubdrive.com" userId="472a1a07-c563-412f-861d-eed20bd8e491" providerId="ADAL" clId="{7DD83CCF-E308-43B3-BB81-FE223F32A7E8}" dt="2021-07-20T11:39:45.874" v="31"/>
        <pc:sldMkLst>
          <pc:docMk/>
          <pc:sldMk cId="2082271862" sldId="1901"/>
        </pc:sldMkLst>
      </pc:sldChg>
      <pc:sldChg chg="add">
        <pc:chgData name="Franziskus Lorey - Hubdrive.com" userId="472a1a07-c563-412f-861d-eed20bd8e491" providerId="ADAL" clId="{7DD83CCF-E308-43B3-BB81-FE223F32A7E8}" dt="2021-07-20T11:39:45.874" v="31"/>
        <pc:sldMkLst>
          <pc:docMk/>
          <pc:sldMk cId="1161843382" sldId="1903"/>
        </pc:sldMkLst>
      </pc:sldChg>
      <pc:sldChg chg="add">
        <pc:chgData name="Franziskus Lorey - Hubdrive.com" userId="472a1a07-c563-412f-861d-eed20bd8e491" providerId="ADAL" clId="{7DD83CCF-E308-43B3-BB81-FE223F32A7E8}" dt="2021-07-20T11:39:45.874" v="31"/>
        <pc:sldMkLst>
          <pc:docMk/>
          <pc:sldMk cId="3161002202" sldId="1904"/>
        </pc:sldMkLst>
      </pc:sldChg>
      <pc:sldChg chg="add">
        <pc:chgData name="Franziskus Lorey - Hubdrive.com" userId="472a1a07-c563-412f-861d-eed20bd8e491" providerId="ADAL" clId="{7DD83CCF-E308-43B3-BB81-FE223F32A7E8}" dt="2021-07-20T11:39:45.874" v="31"/>
        <pc:sldMkLst>
          <pc:docMk/>
          <pc:sldMk cId="2998473632" sldId="1905"/>
        </pc:sldMkLst>
      </pc:sldChg>
      <pc:sldChg chg="add">
        <pc:chgData name="Franziskus Lorey - Hubdrive.com" userId="472a1a07-c563-412f-861d-eed20bd8e491" providerId="ADAL" clId="{7DD83CCF-E308-43B3-BB81-FE223F32A7E8}" dt="2021-07-20T11:39:45.874" v="31"/>
        <pc:sldMkLst>
          <pc:docMk/>
          <pc:sldMk cId="326128832" sldId="1906"/>
        </pc:sldMkLst>
      </pc:sldChg>
      <pc:sldChg chg="add">
        <pc:chgData name="Franziskus Lorey - Hubdrive.com" userId="472a1a07-c563-412f-861d-eed20bd8e491" providerId="ADAL" clId="{7DD83CCF-E308-43B3-BB81-FE223F32A7E8}" dt="2021-07-20T11:39:45.874" v="31"/>
        <pc:sldMkLst>
          <pc:docMk/>
          <pc:sldMk cId="3130357782" sldId="1907"/>
        </pc:sldMkLst>
      </pc:sldChg>
      <pc:sldChg chg="modSp add mod">
        <pc:chgData name="Franziskus Lorey - Hubdrive.com" userId="472a1a07-c563-412f-861d-eed20bd8e491" providerId="ADAL" clId="{7DD83CCF-E308-43B3-BB81-FE223F32A7E8}" dt="2021-07-20T11:39:49.565" v="44" actId="27636"/>
        <pc:sldMkLst>
          <pc:docMk/>
          <pc:sldMk cId="3435118836" sldId="1908"/>
        </pc:sldMkLst>
        <pc:spChg chg="mod">
          <ac:chgData name="Franziskus Lorey - Hubdrive.com" userId="472a1a07-c563-412f-861d-eed20bd8e491" providerId="ADAL" clId="{7DD83CCF-E308-43B3-BB81-FE223F32A7E8}" dt="2021-07-20T11:39:49.565" v="44" actId="27636"/>
          <ac:spMkLst>
            <pc:docMk/>
            <pc:sldMk cId="3435118836" sldId="1908"/>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1651226854" sldId="1910"/>
        </pc:sldMkLst>
      </pc:sldChg>
      <pc:sldChg chg="add">
        <pc:chgData name="Franziskus Lorey - Hubdrive.com" userId="472a1a07-c563-412f-861d-eed20bd8e491" providerId="ADAL" clId="{7DD83CCF-E308-43B3-BB81-FE223F32A7E8}" dt="2021-07-20T11:39:45.874" v="31"/>
        <pc:sldMkLst>
          <pc:docMk/>
          <pc:sldMk cId="1309389386" sldId="1911"/>
        </pc:sldMkLst>
      </pc:sldChg>
      <pc:sldChg chg="add">
        <pc:chgData name="Franziskus Lorey - Hubdrive.com" userId="472a1a07-c563-412f-861d-eed20bd8e491" providerId="ADAL" clId="{7DD83CCF-E308-43B3-BB81-FE223F32A7E8}" dt="2021-07-20T11:39:45.874" v="31"/>
        <pc:sldMkLst>
          <pc:docMk/>
          <pc:sldMk cId="4177881506" sldId="1912"/>
        </pc:sldMkLst>
      </pc:sldChg>
      <pc:sldChg chg="add">
        <pc:chgData name="Franziskus Lorey - Hubdrive.com" userId="472a1a07-c563-412f-861d-eed20bd8e491" providerId="ADAL" clId="{7DD83CCF-E308-43B3-BB81-FE223F32A7E8}" dt="2021-07-20T11:39:45.874" v="31"/>
        <pc:sldMkLst>
          <pc:docMk/>
          <pc:sldMk cId="2749312888" sldId="1913"/>
        </pc:sldMkLst>
      </pc:sldChg>
      <pc:sldChg chg="add">
        <pc:chgData name="Franziskus Lorey - Hubdrive.com" userId="472a1a07-c563-412f-861d-eed20bd8e491" providerId="ADAL" clId="{7DD83CCF-E308-43B3-BB81-FE223F32A7E8}" dt="2021-07-20T11:39:45.874" v="31"/>
        <pc:sldMkLst>
          <pc:docMk/>
          <pc:sldMk cId="1400567466" sldId="1914"/>
        </pc:sldMkLst>
      </pc:sldChg>
      <pc:sldChg chg="add">
        <pc:chgData name="Franziskus Lorey - Hubdrive.com" userId="472a1a07-c563-412f-861d-eed20bd8e491" providerId="ADAL" clId="{7DD83CCF-E308-43B3-BB81-FE223F32A7E8}" dt="2021-07-20T11:39:45.874" v="31"/>
        <pc:sldMkLst>
          <pc:docMk/>
          <pc:sldMk cId="2856908514" sldId="1915"/>
        </pc:sldMkLst>
      </pc:sldChg>
      <pc:sldChg chg="add">
        <pc:chgData name="Franziskus Lorey - Hubdrive.com" userId="472a1a07-c563-412f-861d-eed20bd8e491" providerId="ADAL" clId="{7DD83CCF-E308-43B3-BB81-FE223F32A7E8}" dt="2021-07-20T11:39:45.874" v="31"/>
        <pc:sldMkLst>
          <pc:docMk/>
          <pc:sldMk cId="3699862446" sldId="1917"/>
        </pc:sldMkLst>
      </pc:sldChg>
      <pc:sldChg chg="add">
        <pc:chgData name="Franziskus Lorey - Hubdrive.com" userId="472a1a07-c563-412f-861d-eed20bd8e491" providerId="ADAL" clId="{7DD83CCF-E308-43B3-BB81-FE223F32A7E8}" dt="2021-07-20T11:39:45.874" v="31"/>
        <pc:sldMkLst>
          <pc:docMk/>
          <pc:sldMk cId="711530675" sldId="1918"/>
        </pc:sldMkLst>
      </pc:sldChg>
      <pc:sldChg chg="add">
        <pc:chgData name="Franziskus Lorey - Hubdrive.com" userId="472a1a07-c563-412f-861d-eed20bd8e491" providerId="ADAL" clId="{7DD83CCF-E308-43B3-BB81-FE223F32A7E8}" dt="2021-07-20T11:39:45.874" v="31"/>
        <pc:sldMkLst>
          <pc:docMk/>
          <pc:sldMk cId="2841683808" sldId="1920"/>
        </pc:sldMkLst>
      </pc:sldChg>
      <pc:sldChg chg="add">
        <pc:chgData name="Franziskus Lorey - Hubdrive.com" userId="472a1a07-c563-412f-861d-eed20bd8e491" providerId="ADAL" clId="{7DD83CCF-E308-43B3-BB81-FE223F32A7E8}" dt="2021-07-20T11:39:45.874" v="31"/>
        <pc:sldMkLst>
          <pc:docMk/>
          <pc:sldMk cId="3366297897" sldId="1935"/>
        </pc:sldMkLst>
      </pc:sldChg>
      <pc:sldChg chg="add">
        <pc:chgData name="Franziskus Lorey - Hubdrive.com" userId="472a1a07-c563-412f-861d-eed20bd8e491" providerId="ADAL" clId="{7DD83CCF-E308-43B3-BB81-FE223F32A7E8}" dt="2021-07-20T11:39:45.874" v="31"/>
        <pc:sldMkLst>
          <pc:docMk/>
          <pc:sldMk cId="527652381" sldId="1936"/>
        </pc:sldMkLst>
      </pc:sldChg>
      <pc:sldChg chg="add">
        <pc:chgData name="Franziskus Lorey - Hubdrive.com" userId="472a1a07-c563-412f-861d-eed20bd8e491" providerId="ADAL" clId="{7DD83CCF-E308-43B3-BB81-FE223F32A7E8}" dt="2021-07-20T11:39:45.874" v="31"/>
        <pc:sldMkLst>
          <pc:docMk/>
          <pc:sldMk cId="824785643" sldId="1943"/>
        </pc:sldMkLst>
      </pc:sldChg>
      <pc:sldChg chg="add">
        <pc:chgData name="Franziskus Lorey - Hubdrive.com" userId="472a1a07-c563-412f-861d-eed20bd8e491" providerId="ADAL" clId="{7DD83CCF-E308-43B3-BB81-FE223F32A7E8}" dt="2021-07-20T11:39:45.874" v="31"/>
        <pc:sldMkLst>
          <pc:docMk/>
          <pc:sldMk cId="744583492" sldId="1944"/>
        </pc:sldMkLst>
      </pc:sldChg>
      <pc:sldChg chg="add">
        <pc:chgData name="Franziskus Lorey - Hubdrive.com" userId="472a1a07-c563-412f-861d-eed20bd8e491" providerId="ADAL" clId="{7DD83CCF-E308-43B3-BB81-FE223F32A7E8}" dt="2021-07-20T11:39:45.874" v="31"/>
        <pc:sldMkLst>
          <pc:docMk/>
          <pc:sldMk cId="958293366" sldId="1945"/>
        </pc:sldMkLst>
      </pc:sldChg>
      <pc:sldChg chg="add">
        <pc:chgData name="Franziskus Lorey - Hubdrive.com" userId="472a1a07-c563-412f-861d-eed20bd8e491" providerId="ADAL" clId="{7DD83CCF-E308-43B3-BB81-FE223F32A7E8}" dt="2021-07-20T11:39:45.874" v="31"/>
        <pc:sldMkLst>
          <pc:docMk/>
          <pc:sldMk cId="3703293429" sldId="1946"/>
        </pc:sldMkLst>
      </pc:sldChg>
      <pc:sldChg chg="modSp add mod">
        <pc:chgData name="Franziskus Lorey - Hubdrive.com" userId="472a1a07-c563-412f-861d-eed20bd8e491" providerId="ADAL" clId="{7DD83CCF-E308-43B3-BB81-FE223F32A7E8}" dt="2021-07-20T11:39:49.103" v="33" actId="27636"/>
        <pc:sldMkLst>
          <pc:docMk/>
          <pc:sldMk cId="99809966" sldId="1947"/>
        </pc:sldMkLst>
        <pc:spChg chg="mod">
          <ac:chgData name="Franziskus Lorey - Hubdrive.com" userId="472a1a07-c563-412f-861d-eed20bd8e491" providerId="ADAL" clId="{7DD83CCF-E308-43B3-BB81-FE223F32A7E8}" dt="2021-07-20T11:39:45.874" v="31"/>
          <ac:spMkLst>
            <pc:docMk/>
            <pc:sldMk cId="99809966" sldId="1947"/>
            <ac:spMk id="2" creationId="{00000000-0000-0000-0000-000000000000}"/>
          </ac:spMkLst>
        </pc:spChg>
        <pc:spChg chg="mod">
          <ac:chgData name="Franziskus Lorey - Hubdrive.com" userId="472a1a07-c563-412f-861d-eed20bd8e491" providerId="ADAL" clId="{7DD83CCF-E308-43B3-BB81-FE223F32A7E8}" dt="2021-07-20T11:39:49.103" v="33" actId="27636"/>
          <ac:spMkLst>
            <pc:docMk/>
            <pc:sldMk cId="99809966" sldId="1947"/>
            <ac:spMk id="14" creationId="{00000000-0000-0000-0000-000000000000}"/>
          </ac:spMkLst>
        </pc:spChg>
      </pc:sldChg>
      <pc:sldChg chg="modSp add mod">
        <pc:chgData name="Franziskus Lorey - Hubdrive.com" userId="472a1a07-c563-412f-861d-eed20bd8e491" providerId="ADAL" clId="{7DD83CCF-E308-43B3-BB81-FE223F32A7E8}" dt="2021-07-20T11:39:49.111" v="34" actId="27636"/>
        <pc:sldMkLst>
          <pc:docMk/>
          <pc:sldMk cId="2647941959" sldId="1949"/>
        </pc:sldMkLst>
        <pc:spChg chg="mod">
          <ac:chgData name="Franziskus Lorey - Hubdrive.com" userId="472a1a07-c563-412f-861d-eed20bd8e491" providerId="ADAL" clId="{7DD83CCF-E308-43B3-BB81-FE223F32A7E8}" dt="2021-07-20T11:39:45.874" v="31"/>
          <ac:spMkLst>
            <pc:docMk/>
            <pc:sldMk cId="2647941959" sldId="1949"/>
            <ac:spMk id="2" creationId="{00000000-0000-0000-0000-000000000000}"/>
          </ac:spMkLst>
        </pc:spChg>
        <pc:spChg chg="mod">
          <ac:chgData name="Franziskus Lorey - Hubdrive.com" userId="472a1a07-c563-412f-861d-eed20bd8e491" providerId="ADAL" clId="{7DD83CCF-E308-43B3-BB81-FE223F32A7E8}" dt="2021-07-20T11:39:49.111" v="34" actId="27636"/>
          <ac:spMkLst>
            <pc:docMk/>
            <pc:sldMk cId="2647941959" sldId="1949"/>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2615145534" sldId="1950"/>
        </pc:sldMkLst>
      </pc:sldChg>
      <pc:sldChg chg="add">
        <pc:chgData name="Franziskus Lorey - Hubdrive.com" userId="472a1a07-c563-412f-861d-eed20bd8e491" providerId="ADAL" clId="{7DD83CCF-E308-43B3-BB81-FE223F32A7E8}" dt="2021-07-20T11:39:45.874" v="31"/>
        <pc:sldMkLst>
          <pc:docMk/>
          <pc:sldMk cId="3567472383" sldId="1951"/>
        </pc:sldMkLst>
      </pc:sldChg>
      <pc:sldChg chg="add">
        <pc:chgData name="Franziskus Lorey - Hubdrive.com" userId="472a1a07-c563-412f-861d-eed20bd8e491" providerId="ADAL" clId="{7DD83CCF-E308-43B3-BB81-FE223F32A7E8}" dt="2021-07-20T11:39:45.874" v="31"/>
        <pc:sldMkLst>
          <pc:docMk/>
          <pc:sldMk cId="3312409383" sldId="1952"/>
        </pc:sldMkLst>
      </pc:sldChg>
      <pc:sldChg chg="add">
        <pc:chgData name="Franziskus Lorey - Hubdrive.com" userId="472a1a07-c563-412f-861d-eed20bd8e491" providerId="ADAL" clId="{7DD83CCF-E308-43B3-BB81-FE223F32A7E8}" dt="2021-07-20T11:39:45.874" v="31"/>
        <pc:sldMkLst>
          <pc:docMk/>
          <pc:sldMk cId="2037050580" sldId="1953"/>
        </pc:sldMkLst>
      </pc:sldChg>
      <pc:sldChg chg="add">
        <pc:chgData name="Franziskus Lorey - Hubdrive.com" userId="472a1a07-c563-412f-861d-eed20bd8e491" providerId="ADAL" clId="{7DD83CCF-E308-43B3-BB81-FE223F32A7E8}" dt="2021-07-20T11:39:45.874" v="31"/>
        <pc:sldMkLst>
          <pc:docMk/>
          <pc:sldMk cId="3660533728" sldId="1954"/>
        </pc:sldMkLst>
      </pc:sldChg>
      <pc:sldChg chg="add">
        <pc:chgData name="Franziskus Lorey - Hubdrive.com" userId="472a1a07-c563-412f-861d-eed20bd8e491" providerId="ADAL" clId="{7DD83CCF-E308-43B3-BB81-FE223F32A7E8}" dt="2021-07-20T11:39:45.874" v="31"/>
        <pc:sldMkLst>
          <pc:docMk/>
          <pc:sldMk cId="1876760609" sldId="1955"/>
        </pc:sldMkLst>
      </pc:sldChg>
      <pc:sldChg chg="modSp add mod">
        <pc:chgData name="Franziskus Lorey - Hubdrive.com" userId="472a1a07-c563-412f-861d-eed20bd8e491" providerId="ADAL" clId="{7DD83CCF-E308-43B3-BB81-FE223F32A7E8}" dt="2021-07-20T11:39:49.133" v="35" actId="27636"/>
        <pc:sldMkLst>
          <pc:docMk/>
          <pc:sldMk cId="2547707575" sldId="1956"/>
        </pc:sldMkLst>
        <pc:spChg chg="mod">
          <ac:chgData name="Franziskus Lorey - Hubdrive.com" userId="472a1a07-c563-412f-861d-eed20bd8e491" providerId="ADAL" clId="{7DD83CCF-E308-43B3-BB81-FE223F32A7E8}" dt="2021-07-20T11:39:45.874" v="31"/>
          <ac:spMkLst>
            <pc:docMk/>
            <pc:sldMk cId="2547707575" sldId="1956"/>
            <ac:spMk id="2" creationId="{00000000-0000-0000-0000-000000000000}"/>
          </ac:spMkLst>
        </pc:spChg>
        <pc:spChg chg="mod">
          <ac:chgData name="Franziskus Lorey - Hubdrive.com" userId="472a1a07-c563-412f-861d-eed20bd8e491" providerId="ADAL" clId="{7DD83CCF-E308-43B3-BB81-FE223F32A7E8}" dt="2021-07-20T11:39:49.133" v="35" actId="27636"/>
          <ac:spMkLst>
            <pc:docMk/>
            <pc:sldMk cId="2547707575" sldId="1956"/>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267556239" sldId="1957"/>
        </pc:sldMkLst>
      </pc:sldChg>
      <pc:sldChg chg="add">
        <pc:chgData name="Franziskus Lorey - Hubdrive.com" userId="472a1a07-c563-412f-861d-eed20bd8e491" providerId="ADAL" clId="{7DD83CCF-E308-43B3-BB81-FE223F32A7E8}" dt="2021-07-20T11:39:45.874" v="31"/>
        <pc:sldMkLst>
          <pc:docMk/>
          <pc:sldMk cId="78900128" sldId="1958"/>
        </pc:sldMkLst>
      </pc:sldChg>
      <pc:sldChg chg="add">
        <pc:chgData name="Franziskus Lorey - Hubdrive.com" userId="472a1a07-c563-412f-861d-eed20bd8e491" providerId="ADAL" clId="{7DD83CCF-E308-43B3-BB81-FE223F32A7E8}" dt="2021-07-20T11:39:45.874" v="31"/>
        <pc:sldMkLst>
          <pc:docMk/>
          <pc:sldMk cId="2983104492" sldId="1959"/>
        </pc:sldMkLst>
      </pc:sldChg>
      <pc:sldChg chg="add">
        <pc:chgData name="Franziskus Lorey - Hubdrive.com" userId="472a1a07-c563-412f-861d-eed20bd8e491" providerId="ADAL" clId="{7DD83CCF-E308-43B3-BB81-FE223F32A7E8}" dt="2021-07-20T11:39:45.874" v="31"/>
        <pc:sldMkLst>
          <pc:docMk/>
          <pc:sldMk cId="3912873117" sldId="1960"/>
        </pc:sldMkLst>
      </pc:sldChg>
      <pc:sldChg chg="add">
        <pc:chgData name="Franziskus Lorey - Hubdrive.com" userId="472a1a07-c563-412f-861d-eed20bd8e491" providerId="ADAL" clId="{7DD83CCF-E308-43B3-BB81-FE223F32A7E8}" dt="2021-07-20T11:39:45.874" v="31"/>
        <pc:sldMkLst>
          <pc:docMk/>
          <pc:sldMk cId="3456873207" sldId="1961"/>
        </pc:sldMkLst>
      </pc:sldChg>
      <pc:sldChg chg="add">
        <pc:chgData name="Franziskus Lorey - Hubdrive.com" userId="472a1a07-c563-412f-861d-eed20bd8e491" providerId="ADAL" clId="{7DD83CCF-E308-43B3-BB81-FE223F32A7E8}" dt="2021-07-20T11:39:45.874" v="31"/>
        <pc:sldMkLst>
          <pc:docMk/>
          <pc:sldMk cId="4044326681" sldId="1962"/>
        </pc:sldMkLst>
      </pc:sldChg>
      <pc:sldChg chg="modSp add">
        <pc:chgData name="Franziskus Lorey - Hubdrive.com" userId="472a1a07-c563-412f-861d-eed20bd8e491" providerId="ADAL" clId="{7DD83CCF-E308-43B3-BB81-FE223F32A7E8}" dt="2021-07-20T11:39:45.874" v="31"/>
        <pc:sldMkLst>
          <pc:docMk/>
          <pc:sldMk cId="1529352271" sldId="1963"/>
        </pc:sldMkLst>
        <pc:spChg chg="mod">
          <ac:chgData name="Franziskus Lorey - Hubdrive.com" userId="472a1a07-c563-412f-861d-eed20bd8e491" providerId="ADAL" clId="{7DD83CCF-E308-43B3-BB81-FE223F32A7E8}" dt="2021-07-20T11:39:45.874" v="31"/>
          <ac:spMkLst>
            <pc:docMk/>
            <pc:sldMk cId="1529352271" sldId="1963"/>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1992736233" sldId="1964"/>
        </pc:sldMkLst>
      </pc:sldChg>
      <pc:sldChg chg="add">
        <pc:chgData name="Franziskus Lorey - Hubdrive.com" userId="472a1a07-c563-412f-861d-eed20bd8e491" providerId="ADAL" clId="{7DD83CCF-E308-43B3-BB81-FE223F32A7E8}" dt="2021-07-20T11:39:45.874" v="31"/>
        <pc:sldMkLst>
          <pc:docMk/>
          <pc:sldMk cId="2143326425" sldId="1965"/>
        </pc:sldMkLst>
      </pc:sldChg>
      <pc:sldChg chg="add">
        <pc:chgData name="Franziskus Lorey - Hubdrive.com" userId="472a1a07-c563-412f-861d-eed20bd8e491" providerId="ADAL" clId="{7DD83CCF-E308-43B3-BB81-FE223F32A7E8}" dt="2021-07-20T11:39:45.874" v="31"/>
        <pc:sldMkLst>
          <pc:docMk/>
          <pc:sldMk cId="4281316836" sldId="1966"/>
        </pc:sldMkLst>
      </pc:sldChg>
      <pc:sldChg chg="add">
        <pc:chgData name="Franziskus Lorey - Hubdrive.com" userId="472a1a07-c563-412f-861d-eed20bd8e491" providerId="ADAL" clId="{7DD83CCF-E308-43B3-BB81-FE223F32A7E8}" dt="2021-07-20T11:39:45.874" v="31"/>
        <pc:sldMkLst>
          <pc:docMk/>
          <pc:sldMk cId="859317874" sldId="1967"/>
        </pc:sldMkLst>
      </pc:sldChg>
      <pc:sldChg chg="add">
        <pc:chgData name="Franziskus Lorey - Hubdrive.com" userId="472a1a07-c563-412f-861d-eed20bd8e491" providerId="ADAL" clId="{7DD83CCF-E308-43B3-BB81-FE223F32A7E8}" dt="2021-07-20T11:39:45.874" v="31"/>
        <pc:sldMkLst>
          <pc:docMk/>
          <pc:sldMk cId="2276870197" sldId="1968"/>
        </pc:sldMkLst>
      </pc:sldChg>
      <pc:sldChg chg="add">
        <pc:chgData name="Franziskus Lorey - Hubdrive.com" userId="472a1a07-c563-412f-861d-eed20bd8e491" providerId="ADAL" clId="{7DD83CCF-E308-43B3-BB81-FE223F32A7E8}" dt="2021-07-20T11:39:45.874" v="31"/>
        <pc:sldMkLst>
          <pc:docMk/>
          <pc:sldMk cId="3822480798" sldId="1969"/>
        </pc:sldMkLst>
      </pc:sldChg>
      <pc:sldChg chg="modSp add mod">
        <pc:chgData name="Franziskus Lorey - Hubdrive.com" userId="472a1a07-c563-412f-861d-eed20bd8e491" providerId="ADAL" clId="{7DD83CCF-E308-43B3-BB81-FE223F32A7E8}" dt="2021-07-20T11:39:49.092" v="32" actId="27636"/>
        <pc:sldMkLst>
          <pc:docMk/>
          <pc:sldMk cId="3020481315" sldId="1970"/>
        </pc:sldMkLst>
        <pc:spChg chg="mod">
          <ac:chgData name="Franziskus Lorey - Hubdrive.com" userId="472a1a07-c563-412f-861d-eed20bd8e491" providerId="ADAL" clId="{7DD83CCF-E308-43B3-BB81-FE223F32A7E8}" dt="2021-07-20T11:39:45.874" v="31"/>
          <ac:spMkLst>
            <pc:docMk/>
            <pc:sldMk cId="3020481315" sldId="1970"/>
            <ac:spMk id="2" creationId="{00000000-0000-0000-0000-000000000000}"/>
          </ac:spMkLst>
        </pc:spChg>
        <pc:spChg chg="mod">
          <ac:chgData name="Franziskus Lorey - Hubdrive.com" userId="472a1a07-c563-412f-861d-eed20bd8e491" providerId="ADAL" clId="{7DD83CCF-E308-43B3-BB81-FE223F32A7E8}" dt="2021-07-20T11:39:49.092" v="32" actId="27636"/>
          <ac:spMkLst>
            <pc:docMk/>
            <pc:sldMk cId="3020481315" sldId="1970"/>
            <ac:spMk id="10" creationId="{00000000-0000-0000-0000-000000000000}"/>
          </ac:spMkLst>
        </pc:spChg>
      </pc:sldChg>
      <pc:sldChg chg="add">
        <pc:chgData name="Franziskus Lorey - Hubdrive.com" userId="472a1a07-c563-412f-861d-eed20bd8e491" providerId="ADAL" clId="{7DD83CCF-E308-43B3-BB81-FE223F32A7E8}" dt="2021-07-20T11:39:45.874" v="31"/>
        <pc:sldMkLst>
          <pc:docMk/>
          <pc:sldMk cId="2957899680" sldId="1971"/>
        </pc:sldMkLst>
      </pc:sldChg>
      <pc:sldChg chg="add">
        <pc:chgData name="Franziskus Lorey - Hubdrive.com" userId="472a1a07-c563-412f-861d-eed20bd8e491" providerId="ADAL" clId="{7DD83CCF-E308-43B3-BB81-FE223F32A7E8}" dt="2021-07-20T11:39:45.874" v="31"/>
        <pc:sldMkLst>
          <pc:docMk/>
          <pc:sldMk cId="733308492" sldId="1972"/>
        </pc:sldMkLst>
      </pc:sldChg>
      <pc:sldChg chg="add">
        <pc:chgData name="Franziskus Lorey - Hubdrive.com" userId="472a1a07-c563-412f-861d-eed20bd8e491" providerId="ADAL" clId="{7DD83CCF-E308-43B3-BB81-FE223F32A7E8}" dt="2021-07-20T11:39:45.874" v="31"/>
        <pc:sldMkLst>
          <pc:docMk/>
          <pc:sldMk cId="3741008699" sldId="1973"/>
        </pc:sldMkLst>
      </pc:sldChg>
      <pc:sldChg chg="add">
        <pc:chgData name="Franziskus Lorey - Hubdrive.com" userId="472a1a07-c563-412f-861d-eed20bd8e491" providerId="ADAL" clId="{7DD83CCF-E308-43B3-BB81-FE223F32A7E8}" dt="2021-07-20T11:39:45.874" v="31"/>
        <pc:sldMkLst>
          <pc:docMk/>
          <pc:sldMk cId="2744683053" sldId="1974"/>
        </pc:sldMkLst>
      </pc:sldChg>
      <pc:sldChg chg="add">
        <pc:chgData name="Franziskus Lorey - Hubdrive.com" userId="472a1a07-c563-412f-861d-eed20bd8e491" providerId="ADAL" clId="{7DD83CCF-E308-43B3-BB81-FE223F32A7E8}" dt="2021-07-20T11:39:45.874" v="31"/>
        <pc:sldMkLst>
          <pc:docMk/>
          <pc:sldMk cId="1675620264" sldId="1975"/>
        </pc:sldMkLst>
      </pc:sldChg>
      <pc:sldChg chg="add">
        <pc:chgData name="Franziskus Lorey - Hubdrive.com" userId="472a1a07-c563-412f-861d-eed20bd8e491" providerId="ADAL" clId="{7DD83CCF-E308-43B3-BB81-FE223F32A7E8}" dt="2021-07-20T11:39:45.874" v="31"/>
        <pc:sldMkLst>
          <pc:docMk/>
          <pc:sldMk cId="2913793537" sldId="1976"/>
        </pc:sldMkLst>
      </pc:sldChg>
      <pc:sldChg chg="modSp add">
        <pc:chgData name="Franziskus Lorey - Hubdrive.com" userId="472a1a07-c563-412f-861d-eed20bd8e491" providerId="ADAL" clId="{7DD83CCF-E308-43B3-BB81-FE223F32A7E8}" dt="2021-07-20T11:39:45.874" v="31"/>
        <pc:sldMkLst>
          <pc:docMk/>
          <pc:sldMk cId="323952510" sldId="1977"/>
        </pc:sldMkLst>
        <pc:spChg chg="mod">
          <ac:chgData name="Franziskus Lorey - Hubdrive.com" userId="472a1a07-c563-412f-861d-eed20bd8e491" providerId="ADAL" clId="{7DD83CCF-E308-43B3-BB81-FE223F32A7E8}" dt="2021-07-20T11:39:45.874" v="31"/>
          <ac:spMkLst>
            <pc:docMk/>
            <pc:sldMk cId="323952510" sldId="1977"/>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3967647638" sldId="1978"/>
        </pc:sldMkLst>
      </pc:sldChg>
      <pc:sldChg chg="add">
        <pc:chgData name="Franziskus Lorey - Hubdrive.com" userId="472a1a07-c563-412f-861d-eed20bd8e491" providerId="ADAL" clId="{7DD83CCF-E308-43B3-BB81-FE223F32A7E8}" dt="2021-07-20T11:39:45.874" v="31"/>
        <pc:sldMkLst>
          <pc:docMk/>
          <pc:sldMk cId="3852794488" sldId="1979"/>
        </pc:sldMkLst>
      </pc:sldChg>
      <pc:sldChg chg="add">
        <pc:chgData name="Franziskus Lorey - Hubdrive.com" userId="472a1a07-c563-412f-861d-eed20bd8e491" providerId="ADAL" clId="{7DD83CCF-E308-43B3-BB81-FE223F32A7E8}" dt="2021-07-20T11:39:45.874" v="31"/>
        <pc:sldMkLst>
          <pc:docMk/>
          <pc:sldMk cId="4089469440" sldId="1980"/>
        </pc:sldMkLst>
      </pc:sldChg>
      <pc:sldChg chg="add">
        <pc:chgData name="Franziskus Lorey - Hubdrive.com" userId="472a1a07-c563-412f-861d-eed20bd8e491" providerId="ADAL" clId="{7DD83CCF-E308-43B3-BB81-FE223F32A7E8}" dt="2021-07-20T11:39:45.874" v="31"/>
        <pc:sldMkLst>
          <pc:docMk/>
          <pc:sldMk cId="3076959045" sldId="1981"/>
        </pc:sldMkLst>
      </pc:sldChg>
      <pc:sldChg chg="add">
        <pc:chgData name="Franziskus Lorey - Hubdrive.com" userId="472a1a07-c563-412f-861d-eed20bd8e491" providerId="ADAL" clId="{7DD83CCF-E308-43B3-BB81-FE223F32A7E8}" dt="2021-07-20T11:39:45.874" v="31"/>
        <pc:sldMkLst>
          <pc:docMk/>
          <pc:sldMk cId="743345426" sldId="1982"/>
        </pc:sldMkLst>
      </pc:sldChg>
      <pc:sldChg chg="add">
        <pc:chgData name="Franziskus Lorey - Hubdrive.com" userId="472a1a07-c563-412f-861d-eed20bd8e491" providerId="ADAL" clId="{7DD83CCF-E308-43B3-BB81-FE223F32A7E8}" dt="2021-07-20T11:39:45.874" v="31"/>
        <pc:sldMkLst>
          <pc:docMk/>
          <pc:sldMk cId="4215026164" sldId="1983"/>
        </pc:sldMkLst>
      </pc:sldChg>
      <pc:sldChg chg="add">
        <pc:chgData name="Franziskus Lorey - Hubdrive.com" userId="472a1a07-c563-412f-861d-eed20bd8e491" providerId="ADAL" clId="{7DD83CCF-E308-43B3-BB81-FE223F32A7E8}" dt="2021-07-20T11:39:45.874" v="31"/>
        <pc:sldMkLst>
          <pc:docMk/>
          <pc:sldMk cId="82299458" sldId="1984"/>
        </pc:sldMkLst>
      </pc:sldChg>
      <pc:sldChg chg="add">
        <pc:chgData name="Franziskus Lorey - Hubdrive.com" userId="472a1a07-c563-412f-861d-eed20bd8e491" providerId="ADAL" clId="{7DD83CCF-E308-43B3-BB81-FE223F32A7E8}" dt="2021-07-20T11:39:45.874" v="31"/>
        <pc:sldMkLst>
          <pc:docMk/>
          <pc:sldMk cId="4052561743" sldId="1985"/>
        </pc:sldMkLst>
      </pc:sldChg>
      <pc:sldChg chg="add">
        <pc:chgData name="Franziskus Lorey - Hubdrive.com" userId="472a1a07-c563-412f-861d-eed20bd8e491" providerId="ADAL" clId="{7DD83CCF-E308-43B3-BB81-FE223F32A7E8}" dt="2021-07-20T11:39:45.874" v="31"/>
        <pc:sldMkLst>
          <pc:docMk/>
          <pc:sldMk cId="1292321211" sldId="1986"/>
        </pc:sldMkLst>
      </pc:sldChg>
      <pc:sldChg chg="add">
        <pc:chgData name="Franziskus Lorey - Hubdrive.com" userId="472a1a07-c563-412f-861d-eed20bd8e491" providerId="ADAL" clId="{7DD83CCF-E308-43B3-BB81-FE223F32A7E8}" dt="2021-07-20T11:39:45.874" v="31"/>
        <pc:sldMkLst>
          <pc:docMk/>
          <pc:sldMk cId="447835846" sldId="1987"/>
        </pc:sldMkLst>
      </pc:sldChg>
      <pc:sldChg chg="add">
        <pc:chgData name="Franziskus Lorey - Hubdrive.com" userId="472a1a07-c563-412f-861d-eed20bd8e491" providerId="ADAL" clId="{7DD83CCF-E308-43B3-BB81-FE223F32A7E8}" dt="2021-07-20T11:39:45.874" v="31"/>
        <pc:sldMkLst>
          <pc:docMk/>
          <pc:sldMk cId="1639003069" sldId="1988"/>
        </pc:sldMkLst>
      </pc:sldChg>
      <pc:sldChg chg="add">
        <pc:chgData name="Franziskus Lorey - Hubdrive.com" userId="472a1a07-c563-412f-861d-eed20bd8e491" providerId="ADAL" clId="{7DD83CCF-E308-43B3-BB81-FE223F32A7E8}" dt="2021-07-20T11:39:45.874" v="31"/>
        <pc:sldMkLst>
          <pc:docMk/>
          <pc:sldMk cId="2792978371" sldId="1989"/>
        </pc:sldMkLst>
      </pc:sldChg>
      <pc:sldChg chg="add">
        <pc:chgData name="Franziskus Lorey - Hubdrive.com" userId="472a1a07-c563-412f-861d-eed20bd8e491" providerId="ADAL" clId="{7DD83CCF-E308-43B3-BB81-FE223F32A7E8}" dt="2021-07-20T11:39:45.874" v="31"/>
        <pc:sldMkLst>
          <pc:docMk/>
          <pc:sldMk cId="2129421629" sldId="1990"/>
        </pc:sldMkLst>
      </pc:sldChg>
      <pc:sldChg chg="add">
        <pc:chgData name="Franziskus Lorey - Hubdrive.com" userId="472a1a07-c563-412f-861d-eed20bd8e491" providerId="ADAL" clId="{7DD83CCF-E308-43B3-BB81-FE223F32A7E8}" dt="2021-07-20T11:39:45.874" v="31"/>
        <pc:sldMkLst>
          <pc:docMk/>
          <pc:sldMk cId="897230414" sldId="1991"/>
        </pc:sldMkLst>
      </pc:sldChg>
      <pc:sldChg chg="add">
        <pc:chgData name="Franziskus Lorey - Hubdrive.com" userId="472a1a07-c563-412f-861d-eed20bd8e491" providerId="ADAL" clId="{7DD83CCF-E308-43B3-BB81-FE223F32A7E8}" dt="2021-07-20T11:39:45.874" v="31"/>
        <pc:sldMkLst>
          <pc:docMk/>
          <pc:sldMk cId="1888634084" sldId="1992"/>
        </pc:sldMkLst>
      </pc:sldChg>
      <pc:sldChg chg="add">
        <pc:chgData name="Franziskus Lorey - Hubdrive.com" userId="472a1a07-c563-412f-861d-eed20bd8e491" providerId="ADAL" clId="{7DD83CCF-E308-43B3-BB81-FE223F32A7E8}" dt="2021-07-20T11:39:45.874" v="31"/>
        <pc:sldMkLst>
          <pc:docMk/>
          <pc:sldMk cId="3698174235" sldId="1994"/>
        </pc:sldMkLst>
      </pc:sldChg>
      <pc:sldChg chg="add">
        <pc:chgData name="Franziskus Lorey - Hubdrive.com" userId="472a1a07-c563-412f-861d-eed20bd8e491" providerId="ADAL" clId="{7DD83CCF-E308-43B3-BB81-FE223F32A7E8}" dt="2021-07-20T11:39:45.874" v="31"/>
        <pc:sldMkLst>
          <pc:docMk/>
          <pc:sldMk cId="949938856" sldId="1997"/>
        </pc:sldMkLst>
      </pc:sldChg>
      <pc:sldChg chg="add">
        <pc:chgData name="Franziskus Lorey - Hubdrive.com" userId="472a1a07-c563-412f-861d-eed20bd8e491" providerId="ADAL" clId="{7DD83CCF-E308-43B3-BB81-FE223F32A7E8}" dt="2021-07-20T11:39:45.874" v="31"/>
        <pc:sldMkLst>
          <pc:docMk/>
          <pc:sldMk cId="933929271" sldId="1998"/>
        </pc:sldMkLst>
      </pc:sldChg>
      <pc:sldChg chg="add">
        <pc:chgData name="Franziskus Lorey - Hubdrive.com" userId="472a1a07-c563-412f-861d-eed20bd8e491" providerId="ADAL" clId="{7DD83CCF-E308-43B3-BB81-FE223F32A7E8}" dt="2021-07-20T11:39:45.874" v="31"/>
        <pc:sldMkLst>
          <pc:docMk/>
          <pc:sldMk cId="537172558" sldId="2003"/>
        </pc:sldMkLst>
      </pc:sldChg>
      <pc:sldChg chg="add">
        <pc:chgData name="Franziskus Lorey - Hubdrive.com" userId="472a1a07-c563-412f-861d-eed20bd8e491" providerId="ADAL" clId="{7DD83CCF-E308-43B3-BB81-FE223F32A7E8}" dt="2021-07-20T11:39:45.874" v="31"/>
        <pc:sldMkLst>
          <pc:docMk/>
          <pc:sldMk cId="1580169991" sldId="2023"/>
        </pc:sldMkLst>
      </pc:sldChg>
      <pc:sldChg chg="add">
        <pc:chgData name="Franziskus Lorey - Hubdrive.com" userId="472a1a07-c563-412f-861d-eed20bd8e491" providerId="ADAL" clId="{7DD83CCF-E308-43B3-BB81-FE223F32A7E8}" dt="2021-07-20T11:39:45.874" v="31"/>
        <pc:sldMkLst>
          <pc:docMk/>
          <pc:sldMk cId="292304366" sldId="2024"/>
        </pc:sldMkLst>
      </pc:sldChg>
      <pc:sldChg chg="add">
        <pc:chgData name="Franziskus Lorey - Hubdrive.com" userId="472a1a07-c563-412f-861d-eed20bd8e491" providerId="ADAL" clId="{7DD83CCF-E308-43B3-BB81-FE223F32A7E8}" dt="2021-07-20T11:39:45.874" v="31"/>
        <pc:sldMkLst>
          <pc:docMk/>
          <pc:sldMk cId="3189987395" sldId="2038"/>
        </pc:sldMkLst>
      </pc:sldChg>
      <pc:sldChg chg="add">
        <pc:chgData name="Franziskus Lorey - Hubdrive.com" userId="472a1a07-c563-412f-861d-eed20bd8e491" providerId="ADAL" clId="{7DD83CCF-E308-43B3-BB81-FE223F32A7E8}" dt="2021-07-20T11:39:45.874" v="31"/>
        <pc:sldMkLst>
          <pc:docMk/>
          <pc:sldMk cId="3891185181" sldId="2039"/>
        </pc:sldMkLst>
      </pc:sldChg>
      <pc:sldChg chg="add">
        <pc:chgData name="Franziskus Lorey - Hubdrive.com" userId="472a1a07-c563-412f-861d-eed20bd8e491" providerId="ADAL" clId="{7DD83CCF-E308-43B3-BB81-FE223F32A7E8}" dt="2021-07-20T11:39:45.874" v="31"/>
        <pc:sldMkLst>
          <pc:docMk/>
          <pc:sldMk cId="3998233063" sldId="2040"/>
        </pc:sldMkLst>
      </pc:sldChg>
      <pc:sldChg chg="add">
        <pc:chgData name="Franziskus Lorey - Hubdrive.com" userId="472a1a07-c563-412f-861d-eed20bd8e491" providerId="ADAL" clId="{7DD83CCF-E308-43B3-BB81-FE223F32A7E8}" dt="2021-07-20T11:39:45.874" v="31"/>
        <pc:sldMkLst>
          <pc:docMk/>
          <pc:sldMk cId="2661690802" sldId="2041"/>
        </pc:sldMkLst>
      </pc:sldChg>
      <pc:sldChg chg="add">
        <pc:chgData name="Franziskus Lorey - Hubdrive.com" userId="472a1a07-c563-412f-861d-eed20bd8e491" providerId="ADAL" clId="{7DD83CCF-E308-43B3-BB81-FE223F32A7E8}" dt="2021-07-20T11:39:45.874" v="31"/>
        <pc:sldMkLst>
          <pc:docMk/>
          <pc:sldMk cId="3785064361" sldId="2050"/>
        </pc:sldMkLst>
      </pc:sldChg>
      <pc:sldChg chg="add">
        <pc:chgData name="Franziskus Lorey - Hubdrive.com" userId="472a1a07-c563-412f-861d-eed20bd8e491" providerId="ADAL" clId="{7DD83CCF-E308-43B3-BB81-FE223F32A7E8}" dt="2021-07-20T11:39:45.874" v="31"/>
        <pc:sldMkLst>
          <pc:docMk/>
          <pc:sldMk cId="3155010214" sldId="2052"/>
        </pc:sldMkLst>
      </pc:sldChg>
      <pc:sldChg chg="add">
        <pc:chgData name="Franziskus Lorey - Hubdrive.com" userId="472a1a07-c563-412f-861d-eed20bd8e491" providerId="ADAL" clId="{7DD83CCF-E308-43B3-BB81-FE223F32A7E8}" dt="2021-07-20T11:39:45.874" v="31"/>
        <pc:sldMkLst>
          <pc:docMk/>
          <pc:sldMk cId="2370220281" sldId="2053"/>
        </pc:sldMkLst>
      </pc:sldChg>
      <pc:sldChg chg="add">
        <pc:chgData name="Franziskus Lorey - Hubdrive.com" userId="472a1a07-c563-412f-861d-eed20bd8e491" providerId="ADAL" clId="{7DD83CCF-E308-43B3-BB81-FE223F32A7E8}" dt="2021-07-20T11:39:45.874" v="31"/>
        <pc:sldMkLst>
          <pc:docMk/>
          <pc:sldMk cId="1313154111" sldId="2058"/>
        </pc:sldMkLst>
      </pc:sldChg>
      <pc:sldChg chg="add">
        <pc:chgData name="Franziskus Lorey - Hubdrive.com" userId="472a1a07-c563-412f-861d-eed20bd8e491" providerId="ADAL" clId="{7DD83CCF-E308-43B3-BB81-FE223F32A7E8}" dt="2021-07-20T11:39:45.874" v="31"/>
        <pc:sldMkLst>
          <pc:docMk/>
          <pc:sldMk cId="1590269448" sldId="2061"/>
        </pc:sldMkLst>
      </pc:sldChg>
      <pc:sldChg chg="add">
        <pc:chgData name="Franziskus Lorey - Hubdrive.com" userId="472a1a07-c563-412f-861d-eed20bd8e491" providerId="ADAL" clId="{7DD83CCF-E308-43B3-BB81-FE223F32A7E8}" dt="2021-07-20T11:39:45.874" v="31"/>
        <pc:sldMkLst>
          <pc:docMk/>
          <pc:sldMk cId="653510279" sldId="2062"/>
        </pc:sldMkLst>
      </pc:sldChg>
      <pc:sldChg chg="add">
        <pc:chgData name="Franziskus Lorey - Hubdrive.com" userId="472a1a07-c563-412f-861d-eed20bd8e491" providerId="ADAL" clId="{7DD83CCF-E308-43B3-BB81-FE223F32A7E8}" dt="2021-07-20T11:39:45.874" v="31"/>
        <pc:sldMkLst>
          <pc:docMk/>
          <pc:sldMk cId="1637737402" sldId="2063"/>
        </pc:sldMkLst>
      </pc:sldChg>
      <pc:sldChg chg="add">
        <pc:chgData name="Franziskus Lorey - Hubdrive.com" userId="472a1a07-c563-412f-861d-eed20bd8e491" providerId="ADAL" clId="{7DD83CCF-E308-43B3-BB81-FE223F32A7E8}" dt="2021-07-20T11:39:45.874" v="31"/>
        <pc:sldMkLst>
          <pc:docMk/>
          <pc:sldMk cId="2807772818" sldId="2065"/>
        </pc:sldMkLst>
      </pc:sldChg>
      <pc:sldChg chg="add">
        <pc:chgData name="Franziskus Lorey - Hubdrive.com" userId="472a1a07-c563-412f-861d-eed20bd8e491" providerId="ADAL" clId="{7DD83CCF-E308-43B3-BB81-FE223F32A7E8}" dt="2021-07-20T11:39:45.874" v="31"/>
        <pc:sldMkLst>
          <pc:docMk/>
          <pc:sldMk cId="2925033380" sldId="2067"/>
        </pc:sldMkLst>
      </pc:sldChg>
      <pc:sldChg chg="add">
        <pc:chgData name="Franziskus Lorey - Hubdrive.com" userId="472a1a07-c563-412f-861d-eed20bd8e491" providerId="ADAL" clId="{7DD83CCF-E308-43B3-BB81-FE223F32A7E8}" dt="2021-07-20T11:39:45.874" v="31"/>
        <pc:sldMkLst>
          <pc:docMk/>
          <pc:sldMk cId="445560994" sldId="2068"/>
        </pc:sldMkLst>
      </pc:sldChg>
      <pc:sldChg chg="add">
        <pc:chgData name="Franziskus Lorey - Hubdrive.com" userId="472a1a07-c563-412f-861d-eed20bd8e491" providerId="ADAL" clId="{7DD83CCF-E308-43B3-BB81-FE223F32A7E8}" dt="2021-07-20T11:39:45.874" v="31"/>
        <pc:sldMkLst>
          <pc:docMk/>
          <pc:sldMk cId="224970175" sldId="2069"/>
        </pc:sldMkLst>
      </pc:sldChg>
      <pc:sldChg chg="add">
        <pc:chgData name="Franziskus Lorey - Hubdrive.com" userId="472a1a07-c563-412f-861d-eed20bd8e491" providerId="ADAL" clId="{7DD83CCF-E308-43B3-BB81-FE223F32A7E8}" dt="2021-07-20T11:39:45.874" v="31"/>
        <pc:sldMkLst>
          <pc:docMk/>
          <pc:sldMk cId="990362706" sldId="2070"/>
        </pc:sldMkLst>
      </pc:sldChg>
      <pc:sldChg chg="add">
        <pc:chgData name="Franziskus Lorey - Hubdrive.com" userId="472a1a07-c563-412f-861d-eed20bd8e491" providerId="ADAL" clId="{7DD83CCF-E308-43B3-BB81-FE223F32A7E8}" dt="2021-07-20T11:39:45.874" v="31"/>
        <pc:sldMkLst>
          <pc:docMk/>
          <pc:sldMk cId="693712777" sldId="2073"/>
        </pc:sldMkLst>
      </pc:sldChg>
      <pc:sldChg chg="add">
        <pc:chgData name="Franziskus Lorey - Hubdrive.com" userId="472a1a07-c563-412f-861d-eed20bd8e491" providerId="ADAL" clId="{7DD83CCF-E308-43B3-BB81-FE223F32A7E8}" dt="2021-07-20T11:39:45.874" v="31"/>
        <pc:sldMkLst>
          <pc:docMk/>
          <pc:sldMk cId="4192431178" sldId="2079"/>
        </pc:sldMkLst>
      </pc:sldChg>
      <pc:sldChg chg="add">
        <pc:chgData name="Franziskus Lorey - Hubdrive.com" userId="472a1a07-c563-412f-861d-eed20bd8e491" providerId="ADAL" clId="{7DD83CCF-E308-43B3-BB81-FE223F32A7E8}" dt="2021-07-20T11:39:45.874" v="31"/>
        <pc:sldMkLst>
          <pc:docMk/>
          <pc:sldMk cId="1704537643" sldId="2095"/>
        </pc:sldMkLst>
      </pc:sldChg>
      <pc:sldChg chg="add">
        <pc:chgData name="Franziskus Lorey - Hubdrive.com" userId="472a1a07-c563-412f-861d-eed20bd8e491" providerId="ADAL" clId="{7DD83CCF-E308-43B3-BB81-FE223F32A7E8}" dt="2021-07-20T11:39:45.874" v="31"/>
        <pc:sldMkLst>
          <pc:docMk/>
          <pc:sldMk cId="813607863" sldId="2096"/>
        </pc:sldMkLst>
      </pc:sldChg>
      <pc:sldChg chg="add">
        <pc:chgData name="Franziskus Lorey - Hubdrive.com" userId="472a1a07-c563-412f-861d-eed20bd8e491" providerId="ADAL" clId="{7DD83CCF-E308-43B3-BB81-FE223F32A7E8}" dt="2021-07-20T11:39:45.874" v="31"/>
        <pc:sldMkLst>
          <pc:docMk/>
          <pc:sldMk cId="3805746237" sldId="2097"/>
        </pc:sldMkLst>
      </pc:sldChg>
      <pc:sldChg chg="add">
        <pc:chgData name="Franziskus Lorey - Hubdrive.com" userId="472a1a07-c563-412f-861d-eed20bd8e491" providerId="ADAL" clId="{7DD83CCF-E308-43B3-BB81-FE223F32A7E8}" dt="2021-07-20T11:39:45.874" v="31"/>
        <pc:sldMkLst>
          <pc:docMk/>
          <pc:sldMk cId="2354325733" sldId="2098"/>
        </pc:sldMkLst>
      </pc:sldChg>
      <pc:sldChg chg="add">
        <pc:chgData name="Franziskus Lorey - Hubdrive.com" userId="472a1a07-c563-412f-861d-eed20bd8e491" providerId="ADAL" clId="{7DD83CCF-E308-43B3-BB81-FE223F32A7E8}" dt="2021-07-20T11:39:45.874" v="31"/>
        <pc:sldMkLst>
          <pc:docMk/>
          <pc:sldMk cId="3563925502" sldId="2099"/>
        </pc:sldMkLst>
      </pc:sldChg>
      <pc:sldChg chg="add">
        <pc:chgData name="Franziskus Lorey - Hubdrive.com" userId="472a1a07-c563-412f-861d-eed20bd8e491" providerId="ADAL" clId="{7DD83CCF-E308-43B3-BB81-FE223F32A7E8}" dt="2021-07-20T11:39:45.874" v="31"/>
        <pc:sldMkLst>
          <pc:docMk/>
          <pc:sldMk cId="1971875393" sldId="2100"/>
        </pc:sldMkLst>
      </pc:sldChg>
      <pc:sldChg chg="add">
        <pc:chgData name="Franziskus Lorey - Hubdrive.com" userId="472a1a07-c563-412f-861d-eed20bd8e491" providerId="ADAL" clId="{7DD83CCF-E308-43B3-BB81-FE223F32A7E8}" dt="2021-07-20T11:39:45.874" v="31"/>
        <pc:sldMkLst>
          <pc:docMk/>
          <pc:sldMk cId="2453139829" sldId="2101"/>
        </pc:sldMkLst>
      </pc:sldChg>
      <pc:sldChg chg="add">
        <pc:chgData name="Franziskus Lorey - Hubdrive.com" userId="472a1a07-c563-412f-861d-eed20bd8e491" providerId="ADAL" clId="{7DD83CCF-E308-43B3-BB81-FE223F32A7E8}" dt="2021-07-20T11:39:45.874" v="31"/>
        <pc:sldMkLst>
          <pc:docMk/>
          <pc:sldMk cId="260048812" sldId="2102"/>
        </pc:sldMkLst>
      </pc:sldChg>
      <pc:sldChg chg="add">
        <pc:chgData name="Franziskus Lorey - Hubdrive.com" userId="472a1a07-c563-412f-861d-eed20bd8e491" providerId="ADAL" clId="{7DD83CCF-E308-43B3-BB81-FE223F32A7E8}" dt="2021-07-20T11:39:45.874" v="31"/>
        <pc:sldMkLst>
          <pc:docMk/>
          <pc:sldMk cId="121835334" sldId="2103"/>
        </pc:sldMkLst>
      </pc:sldChg>
      <pc:sldChg chg="add">
        <pc:chgData name="Franziskus Lorey - Hubdrive.com" userId="472a1a07-c563-412f-861d-eed20bd8e491" providerId="ADAL" clId="{7DD83CCF-E308-43B3-BB81-FE223F32A7E8}" dt="2021-07-20T11:39:45.874" v="31"/>
        <pc:sldMkLst>
          <pc:docMk/>
          <pc:sldMk cId="2609158392" sldId="2104"/>
        </pc:sldMkLst>
      </pc:sldChg>
      <pc:sldChg chg="modSp add mod">
        <pc:chgData name="Franziskus Lorey - Hubdrive.com" userId="472a1a07-c563-412f-861d-eed20bd8e491" providerId="ADAL" clId="{7DD83CCF-E308-43B3-BB81-FE223F32A7E8}" dt="2021-07-20T11:39:49.455" v="42" actId="27636"/>
        <pc:sldMkLst>
          <pc:docMk/>
          <pc:sldMk cId="2517037831" sldId="2105"/>
        </pc:sldMkLst>
        <pc:spChg chg="mod">
          <ac:chgData name="Franziskus Lorey - Hubdrive.com" userId="472a1a07-c563-412f-861d-eed20bd8e491" providerId="ADAL" clId="{7DD83CCF-E308-43B3-BB81-FE223F32A7E8}" dt="2021-07-20T11:39:49.455" v="42" actId="27636"/>
          <ac:spMkLst>
            <pc:docMk/>
            <pc:sldMk cId="2517037831" sldId="2105"/>
            <ac:spMk id="3" creationId="{00000000-0000-0000-0000-000000000000}"/>
          </ac:spMkLst>
        </pc:spChg>
        <pc:spChg chg="mod">
          <ac:chgData name="Franziskus Lorey - Hubdrive.com" userId="472a1a07-c563-412f-861d-eed20bd8e491" providerId="ADAL" clId="{7DD83CCF-E308-43B3-BB81-FE223F32A7E8}" dt="2021-07-20T11:39:49.455" v="41" actId="27636"/>
          <ac:spMkLst>
            <pc:docMk/>
            <pc:sldMk cId="2517037831" sldId="2105"/>
            <ac:spMk id="4" creationId="{00000000-0000-0000-0000-000000000000}"/>
          </ac:spMkLst>
        </pc:spChg>
      </pc:sldChg>
      <pc:sldChg chg="add">
        <pc:chgData name="Franziskus Lorey - Hubdrive.com" userId="472a1a07-c563-412f-861d-eed20bd8e491" providerId="ADAL" clId="{7DD83CCF-E308-43B3-BB81-FE223F32A7E8}" dt="2021-07-20T11:39:45.874" v="31"/>
        <pc:sldMkLst>
          <pc:docMk/>
          <pc:sldMk cId="3066446212" sldId="2106"/>
        </pc:sldMkLst>
      </pc:sldChg>
      <pc:sldChg chg="add">
        <pc:chgData name="Franziskus Lorey - Hubdrive.com" userId="472a1a07-c563-412f-861d-eed20bd8e491" providerId="ADAL" clId="{7DD83CCF-E308-43B3-BB81-FE223F32A7E8}" dt="2021-07-20T11:39:45.874" v="31"/>
        <pc:sldMkLst>
          <pc:docMk/>
          <pc:sldMk cId="1784497241" sldId="2108"/>
        </pc:sldMkLst>
      </pc:sldChg>
      <pc:sldChg chg="add">
        <pc:chgData name="Franziskus Lorey - Hubdrive.com" userId="472a1a07-c563-412f-861d-eed20bd8e491" providerId="ADAL" clId="{7DD83CCF-E308-43B3-BB81-FE223F32A7E8}" dt="2021-07-20T11:39:45.874" v="31"/>
        <pc:sldMkLst>
          <pc:docMk/>
          <pc:sldMk cId="1478368272" sldId="2110"/>
        </pc:sldMkLst>
      </pc:sldChg>
      <pc:sldChg chg="add">
        <pc:chgData name="Franziskus Lorey - Hubdrive.com" userId="472a1a07-c563-412f-861d-eed20bd8e491" providerId="ADAL" clId="{7DD83CCF-E308-43B3-BB81-FE223F32A7E8}" dt="2021-07-20T11:39:45.874" v="31"/>
        <pc:sldMkLst>
          <pc:docMk/>
          <pc:sldMk cId="2013119947" sldId="2111"/>
        </pc:sldMkLst>
      </pc:sldChg>
      <pc:sldChg chg="add">
        <pc:chgData name="Franziskus Lorey - Hubdrive.com" userId="472a1a07-c563-412f-861d-eed20bd8e491" providerId="ADAL" clId="{7DD83CCF-E308-43B3-BB81-FE223F32A7E8}" dt="2021-07-20T11:39:45.874" v="31"/>
        <pc:sldMkLst>
          <pc:docMk/>
          <pc:sldMk cId="1176448526" sldId="2112"/>
        </pc:sldMkLst>
      </pc:sldChg>
      <pc:sldChg chg="add">
        <pc:chgData name="Franziskus Lorey - Hubdrive.com" userId="472a1a07-c563-412f-861d-eed20bd8e491" providerId="ADAL" clId="{7DD83CCF-E308-43B3-BB81-FE223F32A7E8}" dt="2021-07-20T11:39:45.874" v="31"/>
        <pc:sldMkLst>
          <pc:docMk/>
          <pc:sldMk cId="2640615255" sldId="2114"/>
        </pc:sldMkLst>
      </pc:sldChg>
      <pc:sldChg chg="add">
        <pc:chgData name="Franziskus Lorey - Hubdrive.com" userId="472a1a07-c563-412f-861d-eed20bd8e491" providerId="ADAL" clId="{7DD83CCF-E308-43B3-BB81-FE223F32A7E8}" dt="2021-07-20T11:39:45.874" v="31"/>
        <pc:sldMkLst>
          <pc:docMk/>
          <pc:sldMk cId="3660507882" sldId="2115"/>
        </pc:sldMkLst>
      </pc:sldChg>
      <pc:sldChg chg="add">
        <pc:chgData name="Franziskus Lorey - Hubdrive.com" userId="472a1a07-c563-412f-861d-eed20bd8e491" providerId="ADAL" clId="{7DD83CCF-E308-43B3-BB81-FE223F32A7E8}" dt="2021-07-20T11:39:45.874" v="31"/>
        <pc:sldMkLst>
          <pc:docMk/>
          <pc:sldMk cId="3884663918" sldId="2116"/>
        </pc:sldMkLst>
      </pc:sldChg>
      <pc:sldChg chg="add">
        <pc:chgData name="Franziskus Lorey - Hubdrive.com" userId="472a1a07-c563-412f-861d-eed20bd8e491" providerId="ADAL" clId="{7DD83CCF-E308-43B3-BB81-FE223F32A7E8}" dt="2021-07-20T11:39:45.874" v="31"/>
        <pc:sldMkLst>
          <pc:docMk/>
          <pc:sldMk cId="239884834" sldId="2117"/>
        </pc:sldMkLst>
      </pc:sldChg>
      <pc:sldChg chg="add">
        <pc:chgData name="Franziskus Lorey - Hubdrive.com" userId="472a1a07-c563-412f-861d-eed20bd8e491" providerId="ADAL" clId="{7DD83CCF-E308-43B3-BB81-FE223F32A7E8}" dt="2021-07-20T11:39:45.874" v="31"/>
        <pc:sldMkLst>
          <pc:docMk/>
          <pc:sldMk cId="2869064576" sldId="2118"/>
        </pc:sldMkLst>
      </pc:sldChg>
      <pc:sldChg chg="add">
        <pc:chgData name="Franziskus Lorey - Hubdrive.com" userId="472a1a07-c563-412f-861d-eed20bd8e491" providerId="ADAL" clId="{7DD83CCF-E308-43B3-BB81-FE223F32A7E8}" dt="2021-07-20T11:39:45.874" v="31"/>
        <pc:sldMkLst>
          <pc:docMk/>
          <pc:sldMk cId="3613029018" sldId="2120"/>
        </pc:sldMkLst>
      </pc:sldChg>
      <pc:sldChg chg="add">
        <pc:chgData name="Franziskus Lorey - Hubdrive.com" userId="472a1a07-c563-412f-861d-eed20bd8e491" providerId="ADAL" clId="{7DD83CCF-E308-43B3-BB81-FE223F32A7E8}" dt="2021-07-20T11:39:45.874" v="31"/>
        <pc:sldMkLst>
          <pc:docMk/>
          <pc:sldMk cId="575500746" sldId="2121"/>
        </pc:sldMkLst>
      </pc:sldChg>
      <pc:sldChg chg="add">
        <pc:chgData name="Franziskus Lorey - Hubdrive.com" userId="472a1a07-c563-412f-861d-eed20bd8e491" providerId="ADAL" clId="{7DD83CCF-E308-43B3-BB81-FE223F32A7E8}" dt="2021-07-20T11:39:45.874" v="31"/>
        <pc:sldMkLst>
          <pc:docMk/>
          <pc:sldMk cId="1296938087" sldId="2122"/>
        </pc:sldMkLst>
      </pc:sldChg>
      <pc:sldChg chg="add">
        <pc:chgData name="Franziskus Lorey - Hubdrive.com" userId="472a1a07-c563-412f-861d-eed20bd8e491" providerId="ADAL" clId="{7DD83CCF-E308-43B3-BB81-FE223F32A7E8}" dt="2021-07-20T11:39:45.874" v="31"/>
        <pc:sldMkLst>
          <pc:docMk/>
          <pc:sldMk cId="3929084347" sldId="2123"/>
        </pc:sldMkLst>
      </pc:sldChg>
      <pc:sldChg chg="add">
        <pc:chgData name="Franziskus Lorey - Hubdrive.com" userId="472a1a07-c563-412f-861d-eed20bd8e491" providerId="ADAL" clId="{7DD83CCF-E308-43B3-BB81-FE223F32A7E8}" dt="2021-07-20T11:39:45.874" v="31"/>
        <pc:sldMkLst>
          <pc:docMk/>
          <pc:sldMk cId="3149708197" sldId="2125"/>
        </pc:sldMkLst>
      </pc:sldChg>
      <pc:sldChg chg="add">
        <pc:chgData name="Franziskus Lorey - Hubdrive.com" userId="472a1a07-c563-412f-861d-eed20bd8e491" providerId="ADAL" clId="{7DD83CCF-E308-43B3-BB81-FE223F32A7E8}" dt="2021-07-20T11:39:45.874" v="31"/>
        <pc:sldMkLst>
          <pc:docMk/>
          <pc:sldMk cId="2124941520" sldId="2128"/>
        </pc:sldMkLst>
      </pc:sldChg>
      <pc:sldChg chg="add">
        <pc:chgData name="Franziskus Lorey - Hubdrive.com" userId="472a1a07-c563-412f-861d-eed20bd8e491" providerId="ADAL" clId="{7DD83CCF-E308-43B3-BB81-FE223F32A7E8}" dt="2021-07-20T11:39:45.874" v="31"/>
        <pc:sldMkLst>
          <pc:docMk/>
          <pc:sldMk cId="2109250060" sldId="2129"/>
        </pc:sldMkLst>
      </pc:sldChg>
      <pc:sldChg chg="add setBg">
        <pc:chgData name="Franziskus Lorey - Hubdrive.com" userId="472a1a07-c563-412f-861d-eed20bd8e491" providerId="ADAL" clId="{7DD83CCF-E308-43B3-BB81-FE223F32A7E8}" dt="2021-07-20T11:39:45.874" v="31"/>
        <pc:sldMkLst>
          <pc:docMk/>
          <pc:sldMk cId="4194550941" sldId="2130"/>
        </pc:sldMkLst>
      </pc:sldChg>
      <pc:sldChg chg="add">
        <pc:chgData name="Franziskus Lorey - Hubdrive.com" userId="472a1a07-c563-412f-861d-eed20bd8e491" providerId="ADAL" clId="{7DD83CCF-E308-43B3-BB81-FE223F32A7E8}" dt="2021-07-20T11:39:45.874" v="31"/>
        <pc:sldMkLst>
          <pc:docMk/>
          <pc:sldMk cId="3464715333" sldId="2133"/>
        </pc:sldMkLst>
      </pc:sldChg>
      <pc:sldChg chg="add">
        <pc:chgData name="Franziskus Lorey - Hubdrive.com" userId="472a1a07-c563-412f-861d-eed20bd8e491" providerId="ADAL" clId="{7DD83CCF-E308-43B3-BB81-FE223F32A7E8}" dt="2021-07-20T11:39:45.874" v="31"/>
        <pc:sldMkLst>
          <pc:docMk/>
          <pc:sldMk cId="3916637512" sldId="2135"/>
        </pc:sldMkLst>
      </pc:sldChg>
      <pc:sldChg chg="add">
        <pc:chgData name="Franziskus Lorey - Hubdrive.com" userId="472a1a07-c563-412f-861d-eed20bd8e491" providerId="ADAL" clId="{7DD83CCF-E308-43B3-BB81-FE223F32A7E8}" dt="2021-07-20T11:39:45.874" v="31"/>
        <pc:sldMkLst>
          <pc:docMk/>
          <pc:sldMk cId="1204890691" sldId="2136"/>
        </pc:sldMkLst>
      </pc:sldChg>
      <pc:sldChg chg="add">
        <pc:chgData name="Franziskus Lorey - Hubdrive.com" userId="472a1a07-c563-412f-861d-eed20bd8e491" providerId="ADAL" clId="{7DD83CCF-E308-43B3-BB81-FE223F32A7E8}" dt="2021-07-20T11:39:45.874" v="31"/>
        <pc:sldMkLst>
          <pc:docMk/>
          <pc:sldMk cId="1921151094" sldId="2137"/>
        </pc:sldMkLst>
      </pc:sldChg>
      <pc:sldChg chg="add">
        <pc:chgData name="Franziskus Lorey - Hubdrive.com" userId="472a1a07-c563-412f-861d-eed20bd8e491" providerId="ADAL" clId="{7DD83CCF-E308-43B3-BB81-FE223F32A7E8}" dt="2021-07-20T11:39:45.874" v="31"/>
        <pc:sldMkLst>
          <pc:docMk/>
          <pc:sldMk cId="378513229" sldId="2138"/>
        </pc:sldMkLst>
      </pc:sldChg>
      <pc:sldChg chg="add">
        <pc:chgData name="Franziskus Lorey - Hubdrive.com" userId="472a1a07-c563-412f-861d-eed20bd8e491" providerId="ADAL" clId="{7DD83CCF-E308-43B3-BB81-FE223F32A7E8}" dt="2021-07-20T11:39:45.874" v="31"/>
        <pc:sldMkLst>
          <pc:docMk/>
          <pc:sldMk cId="162398323" sldId="2139"/>
        </pc:sldMkLst>
      </pc:sldChg>
      <pc:sldChg chg="add">
        <pc:chgData name="Franziskus Lorey - Hubdrive.com" userId="472a1a07-c563-412f-861d-eed20bd8e491" providerId="ADAL" clId="{7DD83CCF-E308-43B3-BB81-FE223F32A7E8}" dt="2021-07-20T11:39:45.874" v="31"/>
        <pc:sldMkLst>
          <pc:docMk/>
          <pc:sldMk cId="1609972371" sldId="2140"/>
        </pc:sldMkLst>
      </pc:sldChg>
      <pc:sldChg chg="add">
        <pc:chgData name="Franziskus Lorey - Hubdrive.com" userId="472a1a07-c563-412f-861d-eed20bd8e491" providerId="ADAL" clId="{7DD83CCF-E308-43B3-BB81-FE223F32A7E8}" dt="2021-07-20T11:39:45.874" v="31"/>
        <pc:sldMkLst>
          <pc:docMk/>
          <pc:sldMk cId="3986363660" sldId="2141"/>
        </pc:sldMkLst>
      </pc:sldChg>
      <pc:sldChg chg="add">
        <pc:chgData name="Franziskus Lorey - Hubdrive.com" userId="472a1a07-c563-412f-861d-eed20bd8e491" providerId="ADAL" clId="{7DD83CCF-E308-43B3-BB81-FE223F32A7E8}" dt="2021-07-20T11:39:45.874" v="31"/>
        <pc:sldMkLst>
          <pc:docMk/>
          <pc:sldMk cId="319287971" sldId="2142"/>
        </pc:sldMkLst>
      </pc:sldChg>
      <pc:sldChg chg="add">
        <pc:chgData name="Franziskus Lorey - Hubdrive.com" userId="472a1a07-c563-412f-861d-eed20bd8e491" providerId="ADAL" clId="{7DD83CCF-E308-43B3-BB81-FE223F32A7E8}" dt="2021-07-20T11:39:45.874" v="31"/>
        <pc:sldMkLst>
          <pc:docMk/>
          <pc:sldMk cId="3537829474" sldId="2143"/>
        </pc:sldMkLst>
      </pc:sldChg>
      <pc:sldChg chg="add">
        <pc:chgData name="Franziskus Lorey - Hubdrive.com" userId="472a1a07-c563-412f-861d-eed20bd8e491" providerId="ADAL" clId="{7DD83CCF-E308-43B3-BB81-FE223F32A7E8}" dt="2021-07-20T11:39:45.874" v="31"/>
        <pc:sldMkLst>
          <pc:docMk/>
          <pc:sldMk cId="1285075933" sldId="2144"/>
        </pc:sldMkLst>
      </pc:sldChg>
      <pc:sldChg chg="add">
        <pc:chgData name="Franziskus Lorey - Hubdrive.com" userId="472a1a07-c563-412f-861d-eed20bd8e491" providerId="ADAL" clId="{7DD83CCF-E308-43B3-BB81-FE223F32A7E8}" dt="2021-07-20T11:39:45.874" v="31"/>
        <pc:sldMkLst>
          <pc:docMk/>
          <pc:sldMk cId="1321420995" sldId="2145"/>
        </pc:sldMkLst>
      </pc:sldChg>
      <pc:sldChg chg="add">
        <pc:chgData name="Franziskus Lorey - Hubdrive.com" userId="472a1a07-c563-412f-861d-eed20bd8e491" providerId="ADAL" clId="{7DD83CCF-E308-43B3-BB81-FE223F32A7E8}" dt="2021-07-20T11:39:45.874" v="31"/>
        <pc:sldMkLst>
          <pc:docMk/>
          <pc:sldMk cId="3946923720" sldId="2148"/>
        </pc:sldMkLst>
      </pc:sldChg>
      <pc:sldChg chg="add">
        <pc:chgData name="Franziskus Lorey - Hubdrive.com" userId="472a1a07-c563-412f-861d-eed20bd8e491" providerId="ADAL" clId="{7DD83CCF-E308-43B3-BB81-FE223F32A7E8}" dt="2021-07-20T11:39:45.874" v="31"/>
        <pc:sldMkLst>
          <pc:docMk/>
          <pc:sldMk cId="589631787" sldId="2150"/>
        </pc:sldMkLst>
      </pc:sldChg>
      <pc:sldChg chg="add">
        <pc:chgData name="Franziskus Lorey - Hubdrive.com" userId="472a1a07-c563-412f-861d-eed20bd8e491" providerId="ADAL" clId="{7DD83CCF-E308-43B3-BB81-FE223F32A7E8}" dt="2021-07-20T11:39:45.874" v="31"/>
        <pc:sldMkLst>
          <pc:docMk/>
          <pc:sldMk cId="293557410" sldId="2152"/>
        </pc:sldMkLst>
      </pc:sldChg>
      <pc:sldChg chg="modSp add mod">
        <pc:chgData name="Franziskus Lorey - Hubdrive.com" userId="472a1a07-c563-412f-861d-eed20bd8e491" providerId="ADAL" clId="{7DD83CCF-E308-43B3-BB81-FE223F32A7E8}" dt="2021-07-20T11:39:49.414" v="39" actId="27636"/>
        <pc:sldMkLst>
          <pc:docMk/>
          <pc:sldMk cId="3037937427" sldId="2154"/>
        </pc:sldMkLst>
        <pc:spChg chg="mod">
          <ac:chgData name="Franziskus Lorey - Hubdrive.com" userId="472a1a07-c563-412f-861d-eed20bd8e491" providerId="ADAL" clId="{7DD83CCF-E308-43B3-BB81-FE223F32A7E8}" dt="2021-07-20T11:39:49.414" v="39" actId="27636"/>
          <ac:spMkLst>
            <pc:docMk/>
            <pc:sldMk cId="3037937427" sldId="2154"/>
            <ac:spMk id="9" creationId="{00000000-0000-0000-0000-000000000000}"/>
          </ac:spMkLst>
        </pc:spChg>
      </pc:sldChg>
      <pc:sldChg chg="add">
        <pc:chgData name="Franziskus Lorey - Hubdrive.com" userId="472a1a07-c563-412f-861d-eed20bd8e491" providerId="ADAL" clId="{7DD83CCF-E308-43B3-BB81-FE223F32A7E8}" dt="2021-07-20T11:39:45.874" v="31"/>
        <pc:sldMkLst>
          <pc:docMk/>
          <pc:sldMk cId="1278805884" sldId="2155"/>
        </pc:sldMkLst>
      </pc:sldChg>
      <pc:sldChg chg="add">
        <pc:chgData name="Franziskus Lorey - Hubdrive.com" userId="472a1a07-c563-412f-861d-eed20bd8e491" providerId="ADAL" clId="{7DD83CCF-E308-43B3-BB81-FE223F32A7E8}" dt="2021-07-20T11:39:45.874" v="31"/>
        <pc:sldMkLst>
          <pc:docMk/>
          <pc:sldMk cId="3733771626" sldId="2159"/>
        </pc:sldMkLst>
      </pc:sldChg>
      <pc:sldChg chg="add">
        <pc:chgData name="Franziskus Lorey - Hubdrive.com" userId="472a1a07-c563-412f-861d-eed20bd8e491" providerId="ADAL" clId="{7DD83CCF-E308-43B3-BB81-FE223F32A7E8}" dt="2021-07-20T11:39:45.874" v="31"/>
        <pc:sldMkLst>
          <pc:docMk/>
          <pc:sldMk cId="1742732722" sldId="2160"/>
        </pc:sldMkLst>
      </pc:sldChg>
      <pc:sldChg chg="add">
        <pc:chgData name="Franziskus Lorey - Hubdrive.com" userId="472a1a07-c563-412f-861d-eed20bd8e491" providerId="ADAL" clId="{7DD83CCF-E308-43B3-BB81-FE223F32A7E8}" dt="2021-07-20T11:39:45.874" v="31"/>
        <pc:sldMkLst>
          <pc:docMk/>
          <pc:sldMk cId="1789036424" sldId="2161"/>
        </pc:sldMkLst>
      </pc:sldChg>
      <pc:sldChg chg="add">
        <pc:chgData name="Franziskus Lorey - Hubdrive.com" userId="472a1a07-c563-412f-861d-eed20bd8e491" providerId="ADAL" clId="{7DD83CCF-E308-43B3-BB81-FE223F32A7E8}" dt="2021-07-20T11:39:45.874" v="31"/>
        <pc:sldMkLst>
          <pc:docMk/>
          <pc:sldMk cId="2133194745" sldId="2162"/>
        </pc:sldMkLst>
      </pc:sldChg>
      <pc:sldChg chg="add">
        <pc:chgData name="Franziskus Lorey - Hubdrive.com" userId="472a1a07-c563-412f-861d-eed20bd8e491" providerId="ADAL" clId="{7DD83CCF-E308-43B3-BB81-FE223F32A7E8}" dt="2021-07-20T11:39:45.874" v="31"/>
        <pc:sldMkLst>
          <pc:docMk/>
          <pc:sldMk cId="1376966887" sldId="2163"/>
        </pc:sldMkLst>
      </pc:sldChg>
      <pc:sldChg chg="add">
        <pc:chgData name="Franziskus Lorey - Hubdrive.com" userId="472a1a07-c563-412f-861d-eed20bd8e491" providerId="ADAL" clId="{7DD83CCF-E308-43B3-BB81-FE223F32A7E8}" dt="2021-07-20T11:39:45.874" v="31"/>
        <pc:sldMkLst>
          <pc:docMk/>
          <pc:sldMk cId="102041437" sldId="2164"/>
        </pc:sldMkLst>
      </pc:sldChg>
      <pc:sldChg chg="add">
        <pc:chgData name="Franziskus Lorey - Hubdrive.com" userId="472a1a07-c563-412f-861d-eed20bd8e491" providerId="ADAL" clId="{7DD83CCF-E308-43B3-BB81-FE223F32A7E8}" dt="2021-07-20T11:39:45.874" v="31"/>
        <pc:sldMkLst>
          <pc:docMk/>
          <pc:sldMk cId="2374867171" sldId="2165"/>
        </pc:sldMkLst>
      </pc:sldChg>
      <pc:sldChg chg="add">
        <pc:chgData name="Franziskus Lorey - Hubdrive.com" userId="472a1a07-c563-412f-861d-eed20bd8e491" providerId="ADAL" clId="{7DD83CCF-E308-43B3-BB81-FE223F32A7E8}" dt="2021-07-20T11:39:45.874" v="31"/>
        <pc:sldMkLst>
          <pc:docMk/>
          <pc:sldMk cId="3156226753" sldId="2166"/>
        </pc:sldMkLst>
      </pc:sldChg>
      <pc:sldChg chg="add">
        <pc:chgData name="Franziskus Lorey - Hubdrive.com" userId="472a1a07-c563-412f-861d-eed20bd8e491" providerId="ADAL" clId="{7DD83CCF-E308-43B3-BB81-FE223F32A7E8}" dt="2021-07-20T11:39:45.874" v="31"/>
        <pc:sldMkLst>
          <pc:docMk/>
          <pc:sldMk cId="3490165055" sldId="2167"/>
        </pc:sldMkLst>
      </pc:sldChg>
      <pc:sldChg chg="add">
        <pc:chgData name="Franziskus Lorey - Hubdrive.com" userId="472a1a07-c563-412f-861d-eed20bd8e491" providerId="ADAL" clId="{7DD83CCF-E308-43B3-BB81-FE223F32A7E8}" dt="2021-07-20T11:39:45.874" v="31"/>
        <pc:sldMkLst>
          <pc:docMk/>
          <pc:sldMk cId="53374327" sldId="2168"/>
        </pc:sldMkLst>
      </pc:sldChg>
      <pc:sldChg chg="add">
        <pc:chgData name="Franziskus Lorey - Hubdrive.com" userId="472a1a07-c563-412f-861d-eed20bd8e491" providerId="ADAL" clId="{7DD83CCF-E308-43B3-BB81-FE223F32A7E8}" dt="2021-07-20T11:39:45.874" v="31"/>
        <pc:sldMkLst>
          <pc:docMk/>
          <pc:sldMk cId="620807826" sldId="2169"/>
        </pc:sldMkLst>
      </pc:sldChg>
      <pc:sldChg chg="add">
        <pc:chgData name="Franziskus Lorey - Hubdrive.com" userId="472a1a07-c563-412f-861d-eed20bd8e491" providerId="ADAL" clId="{7DD83CCF-E308-43B3-BB81-FE223F32A7E8}" dt="2021-07-20T11:39:45.874" v="31"/>
        <pc:sldMkLst>
          <pc:docMk/>
          <pc:sldMk cId="3229371340" sldId="2170"/>
        </pc:sldMkLst>
      </pc:sldChg>
      <pc:sldChg chg="add">
        <pc:chgData name="Franziskus Lorey - Hubdrive.com" userId="472a1a07-c563-412f-861d-eed20bd8e491" providerId="ADAL" clId="{7DD83CCF-E308-43B3-BB81-FE223F32A7E8}" dt="2021-07-20T11:39:45.874" v="31"/>
        <pc:sldMkLst>
          <pc:docMk/>
          <pc:sldMk cId="2480878165" sldId="2171"/>
        </pc:sldMkLst>
      </pc:sldChg>
      <pc:sldChg chg="add">
        <pc:chgData name="Franziskus Lorey - Hubdrive.com" userId="472a1a07-c563-412f-861d-eed20bd8e491" providerId="ADAL" clId="{7DD83CCF-E308-43B3-BB81-FE223F32A7E8}" dt="2021-07-20T11:39:45.874" v="31"/>
        <pc:sldMkLst>
          <pc:docMk/>
          <pc:sldMk cId="68827036" sldId="2172"/>
        </pc:sldMkLst>
      </pc:sldChg>
      <pc:sldChg chg="add">
        <pc:chgData name="Franziskus Lorey - Hubdrive.com" userId="472a1a07-c563-412f-861d-eed20bd8e491" providerId="ADAL" clId="{7DD83CCF-E308-43B3-BB81-FE223F32A7E8}" dt="2021-07-20T11:39:45.874" v="31"/>
        <pc:sldMkLst>
          <pc:docMk/>
          <pc:sldMk cId="905211589" sldId="2183"/>
        </pc:sldMkLst>
      </pc:sldChg>
      <pc:sldChg chg="add">
        <pc:chgData name="Franziskus Lorey - Hubdrive.com" userId="472a1a07-c563-412f-861d-eed20bd8e491" providerId="ADAL" clId="{7DD83CCF-E308-43B3-BB81-FE223F32A7E8}" dt="2021-07-20T11:39:45.874" v="31"/>
        <pc:sldMkLst>
          <pc:docMk/>
          <pc:sldMk cId="202485529" sldId="2184"/>
        </pc:sldMkLst>
      </pc:sldChg>
      <pc:sldChg chg="add">
        <pc:chgData name="Franziskus Lorey - Hubdrive.com" userId="472a1a07-c563-412f-861d-eed20bd8e491" providerId="ADAL" clId="{7DD83CCF-E308-43B3-BB81-FE223F32A7E8}" dt="2021-07-20T11:39:45.874" v="31"/>
        <pc:sldMkLst>
          <pc:docMk/>
          <pc:sldMk cId="4292519252" sldId="2186"/>
        </pc:sldMkLst>
      </pc:sldChg>
      <pc:sldChg chg="add">
        <pc:chgData name="Franziskus Lorey - Hubdrive.com" userId="472a1a07-c563-412f-861d-eed20bd8e491" providerId="ADAL" clId="{7DD83CCF-E308-43B3-BB81-FE223F32A7E8}" dt="2021-07-20T11:39:45.874" v="31"/>
        <pc:sldMkLst>
          <pc:docMk/>
          <pc:sldMk cId="1944992010" sldId="2187"/>
        </pc:sldMkLst>
      </pc:sldChg>
      <pc:sldChg chg="add">
        <pc:chgData name="Franziskus Lorey - Hubdrive.com" userId="472a1a07-c563-412f-861d-eed20bd8e491" providerId="ADAL" clId="{7DD83CCF-E308-43B3-BB81-FE223F32A7E8}" dt="2021-07-20T11:39:45.874" v="31"/>
        <pc:sldMkLst>
          <pc:docMk/>
          <pc:sldMk cId="1591333942" sldId="2188"/>
        </pc:sldMkLst>
      </pc:sldChg>
      <pc:sldChg chg="add">
        <pc:chgData name="Franziskus Lorey - Hubdrive.com" userId="472a1a07-c563-412f-861d-eed20bd8e491" providerId="ADAL" clId="{7DD83CCF-E308-43B3-BB81-FE223F32A7E8}" dt="2021-07-20T11:39:45.874" v="31"/>
        <pc:sldMkLst>
          <pc:docMk/>
          <pc:sldMk cId="129507582" sldId="2192"/>
        </pc:sldMkLst>
      </pc:sldChg>
      <pc:sldChg chg="add">
        <pc:chgData name="Franziskus Lorey - Hubdrive.com" userId="472a1a07-c563-412f-861d-eed20bd8e491" providerId="ADAL" clId="{7DD83CCF-E308-43B3-BB81-FE223F32A7E8}" dt="2021-07-20T11:39:45.874" v="31"/>
        <pc:sldMkLst>
          <pc:docMk/>
          <pc:sldMk cId="3693575252" sldId="2211"/>
        </pc:sldMkLst>
      </pc:sldChg>
      <pc:sldChg chg="add">
        <pc:chgData name="Franziskus Lorey - Hubdrive.com" userId="472a1a07-c563-412f-861d-eed20bd8e491" providerId="ADAL" clId="{7DD83CCF-E308-43B3-BB81-FE223F32A7E8}" dt="2021-07-20T11:39:45.874" v="31"/>
        <pc:sldMkLst>
          <pc:docMk/>
          <pc:sldMk cId="3677034024" sldId="2212"/>
        </pc:sldMkLst>
      </pc:sldChg>
      <pc:sldChg chg="add">
        <pc:chgData name="Franziskus Lorey - Hubdrive.com" userId="472a1a07-c563-412f-861d-eed20bd8e491" providerId="ADAL" clId="{7DD83CCF-E308-43B3-BB81-FE223F32A7E8}" dt="2021-07-20T11:39:45.874" v="31"/>
        <pc:sldMkLst>
          <pc:docMk/>
          <pc:sldMk cId="2042066600" sldId="2213"/>
        </pc:sldMkLst>
      </pc:sldChg>
      <pc:sldChg chg="modSp add mod">
        <pc:chgData name="Franziskus Lorey - Hubdrive.com" userId="472a1a07-c563-412f-861d-eed20bd8e491" providerId="ADAL" clId="{7DD83CCF-E308-43B3-BB81-FE223F32A7E8}" dt="2021-07-20T11:39:49.433" v="40" actId="27636"/>
        <pc:sldMkLst>
          <pc:docMk/>
          <pc:sldMk cId="2028657527" sldId="2214"/>
        </pc:sldMkLst>
        <pc:spChg chg="mod">
          <ac:chgData name="Franziskus Lorey - Hubdrive.com" userId="472a1a07-c563-412f-861d-eed20bd8e491" providerId="ADAL" clId="{7DD83CCF-E308-43B3-BB81-FE223F32A7E8}" dt="2021-07-20T11:39:49.433" v="40" actId="27636"/>
          <ac:spMkLst>
            <pc:docMk/>
            <pc:sldMk cId="2028657527" sldId="2214"/>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3303657364" sldId="2215"/>
        </pc:sldMkLst>
      </pc:sldChg>
      <pc:sldChg chg="add">
        <pc:chgData name="Franziskus Lorey - Hubdrive.com" userId="472a1a07-c563-412f-861d-eed20bd8e491" providerId="ADAL" clId="{7DD83CCF-E308-43B3-BB81-FE223F32A7E8}" dt="2021-07-20T11:39:45.874" v="31"/>
        <pc:sldMkLst>
          <pc:docMk/>
          <pc:sldMk cId="2682080083" sldId="2217"/>
        </pc:sldMkLst>
      </pc:sldChg>
      <pc:sldChg chg="add">
        <pc:chgData name="Franziskus Lorey - Hubdrive.com" userId="472a1a07-c563-412f-861d-eed20bd8e491" providerId="ADAL" clId="{7DD83CCF-E308-43B3-BB81-FE223F32A7E8}" dt="2021-07-20T11:39:45.874" v="31"/>
        <pc:sldMkLst>
          <pc:docMk/>
          <pc:sldMk cId="4021774142" sldId="2218"/>
        </pc:sldMkLst>
      </pc:sldChg>
      <pc:sldChg chg="add">
        <pc:chgData name="Franziskus Lorey - Hubdrive.com" userId="472a1a07-c563-412f-861d-eed20bd8e491" providerId="ADAL" clId="{7DD83CCF-E308-43B3-BB81-FE223F32A7E8}" dt="2021-07-20T11:39:45.874" v="31"/>
        <pc:sldMkLst>
          <pc:docMk/>
          <pc:sldMk cId="328707482" sldId="2220"/>
        </pc:sldMkLst>
      </pc:sldChg>
      <pc:sldChg chg="add">
        <pc:chgData name="Franziskus Lorey - Hubdrive.com" userId="472a1a07-c563-412f-861d-eed20bd8e491" providerId="ADAL" clId="{7DD83CCF-E308-43B3-BB81-FE223F32A7E8}" dt="2021-07-20T11:39:45.874" v="31"/>
        <pc:sldMkLst>
          <pc:docMk/>
          <pc:sldMk cId="2547194696" sldId="2221"/>
        </pc:sldMkLst>
      </pc:sldChg>
      <pc:sldChg chg="add">
        <pc:chgData name="Franziskus Lorey - Hubdrive.com" userId="472a1a07-c563-412f-861d-eed20bd8e491" providerId="ADAL" clId="{7DD83CCF-E308-43B3-BB81-FE223F32A7E8}" dt="2021-07-20T11:39:45.874" v="31"/>
        <pc:sldMkLst>
          <pc:docMk/>
          <pc:sldMk cId="1167279523" sldId="2222"/>
        </pc:sldMkLst>
      </pc:sldChg>
      <pc:sldChg chg="add">
        <pc:chgData name="Franziskus Lorey - Hubdrive.com" userId="472a1a07-c563-412f-861d-eed20bd8e491" providerId="ADAL" clId="{7DD83CCF-E308-43B3-BB81-FE223F32A7E8}" dt="2021-07-20T11:39:45.874" v="31"/>
        <pc:sldMkLst>
          <pc:docMk/>
          <pc:sldMk cId="482799968" sldId="2223"/>
        </pc:sldMkLst>
      </pc:sldChg>
      <pc:sldChg chg="add">
        <pc:chgData name="Franziskus Lorey - Hubdrive.com" userId="472a1a07-c563-412f-861d-eed20bd8e491" providerId="ADAL" clId="{7DD83CCF-E308-43B3-BB81-FE223F32A7E8}" dt="2021-07-20T11:39:45.874" v="31"/>
        <pc:sldMkLst>
          <pc:docMk/>
          <pc:sldMk cId="2622030794" sldId="2224"/>
        </pc:sldMkLst>
      </pc:sldChg>
      <pc:sldChg chg="add">
        <pc:chgData name="Franziskus Lorey - Hubdrive.com" userId="472a1a07-c563-412f-861d-eed20bd8e491" providerId="ADAL" clId="{7DD83CCF-E308-43B3-BB81-FE223F32A7E8}" dt="2021-07-20T11:39:45.874" v="31"/>
        <pc:sldMkLst>
          <pc:docMk/>
          <pc:sldMk cId="4284272460" sldId="2225"/>
        </pc:sldMkLst>
      </pc:sldChg>
      <pc:sldChg chg="add">
        <pc:chgData name="Franziskus Lorey - Hubdrive.com" userId="472a1a07-c563-412f-861d-eed20bd8e491" providerId="ADAL" clId="{7DD83CCF-E308-43B3-BB81-FE223F32A7E8}" dt="2021-07-20T11:39:45.874" v="31"/>
        <pc:sldMkLst>
          <pc:docMk/>
          <pc:sldMk cId="2307202913" sldId="2226"/>
        </pc:sldMkLst>
      </pc:sldChg>
      <pc:sldChg chg="add">
        <pc:chgData name="Franziskus Lorey - Hubdrive.com" userId="472a1a07-c563-412f-861d-eed20bd8e491" providerId="ADAL" clId="{7DD83CCF-E308-43B3-BB81-FE223F32A7E8}" dt="2021-07-20T11:39:45.874" v="31"/>
        <pc:sldMkLst>
          <pc:docMk/>
          <pc:sldMk cId="629973972" sldId="2227"/>
        </pc:sldMkLst>
      </pc:sldChg>
      <pc:sldChg chg="add">
        <pc:chgData name="Franziskus Lorey - Hubdrive.com" userId="472a1a07-c563-412f-861d-eed20bd8e491" providerId="ADAL" clId="{7DD83CCF-E308-43B3-BB81-FE223F32A7E8}" dt="2021-07-20T11:39:45.874" v="31"/>
        <pc:sldMkLst>
          <pc:docMk/>
          <pc:sldMk cId="4020015965" sldId="2228"/>
        </pc:sldMkLst>
      </pc:sldChg>
      <pc:sldChg chg="add">
        <pc:chgData name="Franziskus Lorey - Hubdrive.com" userId="472a1a07-c563-412f-861d-eed20bd8e491" providerId="ADAL" clId="{7DD83CCF-E308-43B3-BB81-FE223F32A7E8}" dt="2021-07-20T11:39:45.874" v="31"/>
        <pc:sldMkLst>
          <pc:docMk/>
          <pc:sldMk cId="769557811" sldId="2232"/>
        </pc:sldMkLst>
      </pc:sldChg>
      <pc:sldChg chg="add">
        <pc:chgData name="Franziskus Lorey - Hubdrive.com" userId="472a1a07-c563-412f-861d-eed20bd8e491" providerId="ADAL" clId="{7DD83CCF-E308-43B3-BB81-FE223F32A7E8}" dt="2021-07-20T11:39:45.874" v="31"/>
        <pc:sldMkLst>
          <pc:docMk/>
          <pc:sldMk cId="3651921279" sldId="2240"/>
        </pc:sldMkLst>
      </pc:sldChg>
      <pc:sldChg chg="add">
        <pc:chgData name="Franziskus Lorey - Hubdrive.com" userId="472a1a07-c563-412f-861d-eed20bd8e491" providerId="ADAL" clId="{7DD83CCF-E308-43B3-BB81-FE223F32A7E8}" dt="2021-07-20T11:39:45.874" v="31"/>
        <pc:sldMkLst>
          <pc:docMk/>
          <pc:sldMk cId="3840828768" sldId="2241"/>
        </pc:sldMkLst>
      </pc:sldChg>
      <pc:sldChg chg="add">
        <pc:chgData name="Franziskus Lorey - Hubdrive.com" userId="472a1a07-c563-412f-861d-eed20bd8e491" providerId="ADAL" clId="{7DD83CCF-E308-43B3-BB81-FE223F32A7E8}" dt="2021-07-20T11:39:45.874" v="31"/>
        <pc:sldMkLst>
          <pc:docMk/>
          <pc:sldMk cId="2962192423" sldId="2247"/>
        </pc:sldMkLst>
      </pc:sldChg>
      <pc:sldChg chg="add">
        <pc:chgData name="Franziskus Lorey - Hubdrive.com" userId="472a1a07-c563-412f-861d-eed20bd8e491" providerId="ADAL" clId="{7DD83CCF-E308-43B3-BB81-FE223F32A7E8}" dt="2021-07-20T11:39:45.874" v="31"/>
        <pc:sldMkLst>
          <pc:docMk/>
          <pc:sldMk cId="133083886" sldId="2250"/>
        </pc:sldMkLst>
      </pc:sldChg>
      <pc:sldChg chg="add">
        <pc:chgData name="Franziskus Lorey - Hubdrive.com" userId="472a1a07-c563-412f-861d-eed20bd8e491" providerId="ADAL" clId="{7DD83CCF-E308-43B3-BB81-FE223F32A7E8}" dt="2021-07-20T11:39:45.874" v="31"/>
        <pc:sldMkLst>
          <pc:docMk/>
          <pc:sldMk cId="4291666030" sldId="2251"/>
        </pc:sldMkLst>
      </pc:sldChg>
      <pc:sldChg chg="add">
        <pc:chgData name="Franziskus Lorey - Hubdrive.com" userId="472a1a07-c563-412f-861d-eed20bd8e491" providerId="ADAL" clId="{7DD83CCF-E308-43B3-BB81-FE223F32A7E8}" dt="2021-07-20T11:39:45.874" v="31"/>
        <pc:sldMkLst>
          <pc:docMk/>
          <pc:sldMk cId="3075573915" sldId="2252"/>
        </pc:sldMkLst>
      </pc:sldChg>
      <pc:sldChg chg="add">
        <pc:chgData name="Franziskus Lorey - Hubdrive.com" userId="472a1a07-c563-412f-861d-eed20bd8e491" providerId="ADAL" clId="{7DD83CCF-E308-43B3-BB81-FE223F32A7E8}" dt="2021-07-20T11:39:45.874" v="31"/>
        <pc:sldMkLst>
          <pc:docMk/>
          <pc:sldMk cId="832429448" sldId="2253"/>
        </pc:sldMkLst>
      </pc:sldChg>
      <pc:sldChg chg="add">
        <pc:chgData name="Franziskus Lorey - Hubdrive.com" userId="472a1a07-c563-412f-861d-eed20bd8e491" providerId="ADAL" clId="{7DD83CCF-E308-43B3-BB81-FE223F32A7E8}" dt="2021-07-20T11:39:45.874" v="31"/>
        <pc:sldMkLst>
          <pc:docMk/>
          <pc:sldMk cId="712932656" sldId="2254"/>
        </pc:sldMkLst>
      </pc:sldChg>
      <pc:sldChg chg="add">
        <pc:chgData name="Franziskus Lorey - Hubdrive.com" userId="472a1a07-c563-412f-861d-eed20bd8e491" providerId="ADAL" clId="{7DD83CCF-E308-43B3-BB81-FE223F32A7E8}" dt="2021-07-20T11:39:45.874" v="31"/>
        <pc:sldMkLst>
          <pc:docMk/>
          <pc:sldMk cId="1746777117" sldId="2256"/>
        </pc:sldMkLst>
      </pc:sldChg>
      <pc:sldChg chg="add">
        <pc:chgData name="Franziskus Lorey - Hubdrive.com" userId="472a1a07-c563-412f-861d-eed20bd8e491" providerId="ADAL" clId="{7DD83CCF-E308-43B3-BB81-FE223F32A7E8}" dt="2021-07-20T11:39:45.874" v="31"/>
        <pc:sldMkLst>
          <pc:docMk/>
          <pc:sldMk cId="2350050657" sldId="2260"/>
        </pc:sldMkLst>
      </pc:sldChg>
      <pc:sldChg chg="add">
        <pc:chgData name="Franziskus Lorey - Hubdrive.com" userId="472a1a07-c563-412f-861d-eed20bd8e491" providerId="ADAL" clId="{7DD83CCF-E308-43B3-BB81-FE223F32A7E8}" dt="2021-07-20T11:39:45.874" v="31"/>
        <pc:sldMkLst>
          <pc:docMk/>
          <pc:sldMk cId="185474193" sldId="2263"/>
        </pc:sldMkLst>
      </pc:sldChg>
      <pc:sldChg chg="add">
        <pc:chgData name="Franziskus Lorey - Hubdrive.com" userId="472a1a07-c563-412f-861d-eed20bd8e491" providerId="ADAL" clId="{7DD83CCF-E308-43B3-BB81-FE223F32A7E8}" dt="2021-07-20T11:39:45.874" v="31"/>
        <pc:sldMkLst>
          <pc:docMk/>
          <pc:sldMk cId="2951285903" sldId="2264"/>
        </pc:sldMkLst>
      </pc:sldChg>
      <pc:sldChg chg="add">
        <pc:chgData name="Franziskus Lorey - Hubdrive.com" userId="472a1a07-c563-412f-861d-eed20bd8e491" providerId="ADAL" clId="{7DD83CCF-E308-43B3-BB81-FE223F32A7E8}" dt="2021-07-20T11:39:45.874" v="31"/>
        <pc:sldMkLst>
          <pc:docMk/>
          <pc:sldMk cId="2952744109" sldId="2268"/>
        </pc:sldMkLst>
      </pc:sldChg>
      <pc:sldChg chg="add">
        <pc:chgData name="Franziskus Lorey - Hubdrive.com" userId="472a1a07-c563-412f-861d-eed20bd8e491" providerId="ADAL" clId="{7DD83CCF-E308-43B3-BB81-FE223F32A7E8}" dt="2021-07-20T11:39:45.874" v="31"/>
        <pc:sldMkLst>
          <pc:docMk/>
          <pc:sldMk cId="4064575204" sldId="2269"/>
        </pc:sldMkLst>
      </pc:sldChg>
      <pc:sldChg chg="add">
        <pc:chgData name="Franziskus Lorey - Hubdrive.com" userId="472a1a07-c563-412f-861d-eed20bd8e491" providerId="ADAL" clId="{7DD83CCF-E308-43B3-BB81-FE223F32A7E8}" dt="2021-07-20T11:39:45.874" v="31"/>
        <pc:sldMkLst>
          <pc:docMk/>
          <pc:sldMk cId="3057329559" sldId="2270"/>
        </pc:sldMkLst>
      </pc:sldChg>
      <pc:sldChg chg="add">
        <pc:chgData name="Franziskus Lorey - Hubdrive.com" userId="472a1a07-c563-412f-861d-eed20bd8e491" providerId="ADAL" clId="{7DD83CCF-E308-43B3-BB81-FE223F32A7E8}" dt="2021-07-20T11:39:45.874" v="31"/>
        <pc:sldMkLst>
          <pc:docMk/>
          <pc:sldMk cId="1672967119" sldId="2274"/>
        </pc:sldMkLst>
      </pc:sldChg>
      <pc:sldChg chg="add">
        <pc:chgData name="Franziskus Lorey - Hubdrive.com" userId="472a1a07-c563-412f-861d-eed20bd8e491" providerId="ADAL" clId="{7DD83CCF-E308-43B3-BB81-FE223F32A7E8}" dt="2021-07-20T11:39:45.874" v="31"/>
        <pc:sldMkLst>
          <pc:docMk/>
          <pc:sldMk cId="456307938" sldId="2275"/>
        </pc:sldMkLst>
      </pc:sldChg>
      <pc:sldChg chg="add">
        <pc:chgData name="Franziskus Lorey - Hubdrive.com" userId="472a1a07-c563-412f-861d-eed20bd8e491" providerId="ADAL" clId="{7DD83CCF-E308-43B3-BB81-FE223F32A7E8}" dt="2021-07-20T11:39:45.874" v="31"/>
        <pc:sldMkLst>
          <pc:docMk/>
          <pc:sldMk cId="1738009888" sldId="2276"/>
        </pc:sldMkLst>
      </pc:sldChg>
      <pc:sldChg chg="add">
        <pc:chgData name="Franziskus Lorey - Hubdrive.com" userId="472a1a07-c563-412f-861d-eed20bd8e491" providerId="ADAL" clId="{7DD83CCF-E308-43B3-BB81-FE223F32A7E8}" dt="2021-07-20T11:39:45.874" v="31"/>
        <pc:sldMkLst>
          <pc:docMk/>
          <pc:sldMk cId="985348473" sldId="2277"/>
        </pc:sldMkLst>
      </pc:sldChg>
      <pc:sldChg chg="add">
        <pc:chgData name="Franziskus Lorey - Hubdrive.com" userId="472a1a07-c563-412f-861d-eed20bd8e491" providerId="ADAL" clId="{7DD83CCF-E308-43B3-BB81-FE223F32A7E8}" dt="2021-07-20T11:39:45.874" v="31"/>
        <pc:sldMkLst>
          <pc:docMk/>
          <pc:sldMk cId="3217316970" sldId="2279"/>
        </pc:sldMkLst>
      </pc:sldChg>
      <pc:sldChg chg="add">
        <pc:chgData name="Franziskus Lorey - Hubdrive.com" userId="472a1a07-c563-412f-861d-eed20bd8e491" providerId="ADAL" clId="{7DD83CCF-E308-43B3-BB81-FE223F32A7E8}" dt="2021-07-20T11:39:45.874" v="31"/>
        <pc:sldMkLst>
          <pc:docMk/>
          <pc:sldMk cId="2115767589" sldId="2280"/>
        </pc:sldMkLst>
      </pc:sldChg>
      <pc:sldChg chg="add">
        <pc:chgData name="Franziskus Lorey - Hubdrive.com" userId="472a1a07-c563-412f-861d-eed20bd8e491" providerId="ADAL" clId="{7DD83CCF-E308-43B3-BB81-FE223F32A7E8}" dt="2021-07-20T11:39:45.874" v="31"/>
        <pc:sldMkLst>
          <pc:docMk/>
          <pc:sldMk cId="3534127420" sldId="2281"/>
        </pc:sldMkLst>
      </pc:sldChg>
      <pc:sldChg chg="add">
        <pc:chgData name="Franziskus Lorey - Hubdrive.com" userId="472a1a07-c563-412f-861d-eed20bd8e491" providerId="ADAL" clId="{7DD83CCF-E308-43B3-BB81-FE223F32A7E8}" dt="2021-07-20T11:39:45.874" v="31"/>
        <pc:sldMkLst>
          <pc:docMk/>
          <pc:sldMk cId="3261820582" sldId="2282"/>
        </pc:sldMkLst>
      </pc:sldChg>
      <pc:sldChg chg="add">
        <pc:chgData name="Franziskus Lorey - Hubdrive.com" userId="472a1a07-c563-412f-861d-eed20bd8e491" providerId="ADAL" clId="{7DD83CCF-E308-43B3-BB81-FE223F32A7E8}" dt="2021-07-20T11:39:45.874" v="31"/>
        <pc:sldMkLst>
          <pc:docMk/>
          <pc:sldMk cId="3720920512" sldId="2283"/>
        </pc:sldMkLst>
      </pc:sldChg>
      <pc:sldChg chg="add">
        <pc:chgData name="Franziskus Lorey - Hubdrive.com" userId="472a1a07-c563-412f-861d-eed20bd8e491" providerId="ADAL" clId="{7DD83CCF-E308-43B3-BB81-FE223F32A7E8}" dt="2021-07-20T11:39:45.874" v="31"/>
        <pc:sldMkLst>
          <pc:docMk/>
          <pc:sldMk cId="1382007575" sldId="2284"/>
        </pc:sldMkLst>
      </pc:sldChg>
      <pc:sldChg chg="add">
        <pc:chgData name="Franziskus Lorey - Hubdrive.com" userId="472a1a07-c563-412f-861d-eed20bd8e491" providerId="ADAL" clId="{7DD83CCF-E308-43B3-BB81-FE223F32A7E8}" dt="2021-07-20T11:39:45.874" v="31"/>
        <pc:sldMkLst>
          <pc:docMk/>
          <pc:sldMk cId="161477908" sldId="2285"/>
        </pc:sldMkLst>
      </pc:sldChg>
      <pc:sldChg chg="add">
        <pc:chgData name="Franziskus Lorey - Hubdrive.com" userId="472a1a07-c563-412f-861d-eed20bd8e491" providerId="ADAL" clId="{7DD83CCF-E308-43B3-BB81-FE223F32A7E8}" dt="2021-07-20T11:39:45.874" v="31"/>
        <pc:sldMkLst>
          <pc:docMk/>
          <pc:sldMk cId="436415960" sldId="2287"/>
        </pc:sldMkLst>
      </pc:sldChg>
      <pc:sldChg chg="add">
        <pc:chgData name="Franziskus Lorey - Hubdrive.com" userId="472a1a07-c563-412f-861d-eed20bd8e491" providerId="ADAL" clId="{7DD83CCF-E308-43B3-BB81-FE223F32A7E8}" dt="2021-07-20T11:39:45.874" v="31"/>
        <pc:sldMkLst>
          <pc:docMk/>
          <pc:sldMk cId="4043329930" sldId="2288"/>
        </pc:sldMkLst>
      </pc:sldChg>
      <pc:sldChg chg="add">
        <pc:chgData name="Franziskus Lorey - Hubdrive.com" userId="472a1a07-c563-412f-861d-eed20bd8e491" providerId="ADAL" clId="{7DD83CCF-E308-43B3-BB81-FE223F32A7E8}" dt="2021-07-20T11:39:45.874" v="31"/>
        <pc:sldMkLst>
          <pc:docMk/>
          <pc:sldMk cId="2745795573" sldId="2289"/>
        </pc:sldMkLst>
      </pc:sldChg>
      <pc:sldChg chg="add">
        <pc:chgData name="Franziskus Lorey - Hubdrive.com" userId="472a1a07-c563-412f-861d-eed20bd8e491" providerId="ADAL" clId="{7DD83CCF-E308-43B3-BB81-FE223F32A7E8}" dt="2021-07-20T11:39:45.874" v="31"/>
        <pc:sldMkLst>
          <pc:docMk/>
          <pc:sldMk cId="3244088346" sldId="2290"/>
        </pc:sldMkLst>
      </pc:sldChg>
      <pc:sldChg chg="add">
        <pc:chgData name="Franziskus Lorey - Hubdrive.com" userId="472a1a07-c563-412f-861d-eed20bd8e491" providerId="ADAL" clId="{7DD83CCF-E308-43B3-BB81-FE223F32A7E8}" dt="2021-07-20T11:39:45.874" v="31"/>
        <pc:sldMkLst>
          <pc:docMk/>
          <pc:sldMk cId="872453974" sldId="2292"/>
        </pc:sldMkLst>
      </pc:sldChg>
      <pc:sldChg chg="add">
        <pc:chgData name="Franziskus Lorey - Hubdrive.com" userId="472a1a07-c563-412f-861d-eed20bd8e491" providerId="ADAL" clId="{7DD83CCF-E308-43B3-BB81-FE223F32A7E8}" dt="2021-07-20T11:39:45.874" v="31"/>
        <pc:sldMkLst>
          <pc:docMk/>
          <pc:sldMk cId="356012431" sldId="2293"/>
        </pc:sldMkLst>
      </pc:sldChg>
      <pc:sldChg chg="add">
        <pc:chgData name="Franziskus Lorey - Hubdrive.com" userId="472a1a07-c563-412f-861d-eed20bd8e491" providerId="ADAL" clId="{7DD83CCF-E308-43B3-BB81-FE223F32A7E8}" dt="2021-07-20T11:39:45.874" v="31"/>
        <pc:sldMkLst>
          <pc:docMk/>
          <pc:sldMk cId="2515513453" sldId="2295"/>
        </pc:sldMkLst>
      </pc:sldChg>
      <pc:sldChg chg="add">
        <pc:chgData name="Franziskus Lorey - Hubdrive.com" userId="472a1a07-c563-412f-861d-eed20bd8e491" providerId="ADAL" clId="{7DD83CCF-E308-43B3-BB81-FE223F32A7E8}" dt="2021-07-20T11:39:45.874" v="31"/>
        <pc:sldMkLst>
          <pc:docMk/>
          <pc:sldMk cId="4008041491" sldId="2296"/>
        </pc:sldMkLst>
      </pc:sldChg>
      <pc:sldChg chg="add">
        <pc:chgData name="Franziskus Lorey - Hubdrive.com" userId="472a1a07-c563-412f-861d-eed20bd8e491" providerId="ADAL" clId="{7DD83CCF-E308-43B3-BB81-FE223F32A7E8}" dt="2021-07-20T11:39:45.874" v="31"/>
        <pc:sldMkLst>
          <pc:docMk/>
          <pc:sldMk cId="958796967" sldId="2317"/>
        </pc:sldMkLst>
      </pc:sldChg>
      <pc:sldChg chg="add">
        <pc:chgData name="Franziskus Lorey - Hubdrive.com" userId="472a1a07-c563-412f-861d-eed20bd8e491" providerId="ADAL" clId="{7DD83CCF-E308-43B3-BB81-FE223F32A7E8}" dt="2021-07-20T11:39:45.874" v="31"/>
        <pc:sldMkLst>
          <pc:docMk/>
          <pc:sldMk cId="1158245369" sldId="2318"/>
        </pc:sldMkLst>
      </pc:sldChg>
      <pc:sldChg chg="add">
        <pc:chgData name="Franziskus Lorey - Hubdrive.com" userId="472a1a07-c563-412f-861d-eed20bd8e491" providerId="ADAL" clId="{7DD83CCF-E308-43B3-BB81-FE223F32A7E8}" dt="2021-07-20T11:39:45.874" v="31"/>
        <pc:sldMkLst>
          <pc:docMk/>
          <pc:sldMk cId="3947552092" sldId="2319"/>
        </pc:sldMkLst>
      </pc:sldChg>
      <pc:sldChg chg="add">
        <pc:chgData name="Franziskus Lorey - Hubdrive.com" userId="472a1a07-c563-412f-861d-eed20bd8e491" providerId="ADAL" clId="{7DD83CCF-E308-43B3-BB81-FE223F32A7E8}" dt="2021-07-20T11:39:45.874" v="31"/>
        <pc:sldMkLst>
          <pc:docMk/>
          <pc:sldMk cId="1252448102" sldId="2320"/>
        </pc:sldMkLst>
      </pc:sldChg>
      <pc:sldChg chg="add">
        <pc:chgData name="Franziskus Lorey - Hubdrive.com" userId="472a1a07-c563-412f-861d-eed20bd8e491" providerId="ADAL" clId="{7DD83CCF-E308-43B3-BB81-FE223F32A7E8}" dt="2021-07-20T11:39:45.874" v="31"/>
        <pc:sldMkLst>
          <pc:docMk/>
          <pc:sldMk cId="959763068" sldId="2321"/>
        </pc:sldMkLst>
      </pc:sldChg>
      <pc:sldChg chg="add">
        <pc:chgData name="Franziskus Lorey - Hubdrive.com" userId="472a1a07-c563-412f-861d-eed20bd8e491" providerId="ADAL" clId="{7DD83CCF-E308-43B3-BB81-FE223F32A7E8}" dt="2021-07-20T11:39:45.874" v="31"/>
        <pc:sldMkLst>
          <pc:docMk/>
          <pc:sldMk cId="3810044042" sldId="2322"/>
        </pc:sldMkLst>
      </pc:sldChg>
      <pc:sldChg chg="add">
        <pc:chgData name="Franziskus Lorey - Hubdrive.com" userId="472a1a07-c563-412f-861d-eed20bd8e491" providerId="ADAL" clId="{7DD83CCF-E308-43B3-BB81-FE223F32A7E8}" dt="2021-07-20T11:39:45.874" v="31"/>
        <pc:sldMkLst>
          <pc:docMk/>
          <pc:sldMk cId="1192090985" sldId="2323"/>
        </pc:sldMkLst>
      </pc:sldChg>
      <pc:sldChg chg="add">
        <pc:chgData name="Franziskus Lorey - Hubdrive.com" userId="472a1a07-c563-412f-861d-eed20bd8e491" providerId="ADAL" clId="{7DD83CCF-E308-43B3-BB81-FE223F32A7E8}" dt="2021-07-20T11:39:45.874" v="31"/>
        <pc:sldMkLst>
          <pc:docMk/>
          <pc:sldMk cId="575368076" sldId="2324"/>
        </pc:sldMkLst>
      </pc:sldChg>
      <pc:sldChg chg="add">
        <pc:chgData name="Franziskus Lorey - Hubdrive.com" userId="472a1a07-c563-412f-861d-eed20bd8e491" providerId="ADAL" clId="{7DD83CCF-E308-43B3-BB81-FE223F32A7E8}" dt="2021-07-20T11:39:45.874" v="31"/>
        <pc:sldMkLst>
          <pc:docMk/>
          <pc:sldMk cId="4024141704" sldId="2325"/>
        </pc:sldMkLst>
      </pc:sldChg>
      <pc:sldChg chg="add">
        <pc:chgData name="Franziskus Lorey - Hubdrive.com" userId="472a1a07-c563-412f-861d-eed20bd8e491" providerId="ADAL" clId="{7DD83CCF-E308-43B3-BB81-FE223F32A7E8}" dt="2021-07-20T11:39:45.874" v="31"/>
        <pc:sldMkLst>
          <pc:docMk/>
          <pc:sldMk cId="766657123" sldId="2326"/>
        </pc:sldMkLst>
      </pc:sldChg>
      <pc:sldChg chg="add">
        <pc:chgData name="Franziskus Lorey - Hubdrive.com" userId="472a1a07-c563-412f-861d-eed20bd8e491" providerId="ADAL" clId="{7DD83CCF-E308-43B3-BB81-FE223F32A7E8}" dt="2021-07-20T11:39:45.874" v="31"/>
        <pc:sldMkLst>
          <pc:docMk/>
          <pc:sldMk cId="2638605401" sldId="2327"/>
        </pc:sldMkLst>
      </pc:sldChg>
      <pc:sldChg chg="add">
        <pc:chgData name="Franziskus Lorey - Hubdrive.com" userId="472a1a07-c563-412f-861d-eed20bd8e491" providerId="ADAL" clId="{7DD83CCF-E308-43B3-BB81-FE223F32A7E8}" dt="2021-07-20T11:39:45.874" v="31"/>
        <pc:sldMkLst>
          <pc:docMk/>
          <pc:sldMk cId="3319410775" sldId="2328"/>
        </pc:sldMkLst>
      </pc:sldChg>
      <pc:sldChg chg="add">
        <pc:chgData name="Franziskus Lorey - Hubdrive.com" userId="472a1a07-c563-412f-861d-eed20bd8e491" providerId="ADAL" clId="{7DD83CCF-E308-43B3-BB81-FE223F32A7E8}" dt="2021-07-20T11:39:45.874" v="31"/>
        <pc:sldMkLst>
          <pc:docMk/>
          <pc:sldMk cId="1226750193" sldId="2329"/>
        </pc:sldMkLst>
      </pc:sldChg>
      <pc:sldChg chg="add">
        <pc:chgData name="Franziskus Lorey - Hubdrive.com" userId="472a1a07-c563-412f-861d-eed20bd8e491" providerId="ADAL" clId="{7DD83CCF-E308-43B3-BB81-FE223F32A7E8}" dt="2021-07-20T11:39:45.874" v="31"/>
        <pc:sldMkLst>
          <pc:docMk/>
          <pc:sldMk cId="507319342" sldId="2330"/>
        </pc:sldMkLst>
      </pc:sldChg>
      <pc:sldChg chg="add">
        <pc:chgData name="Franziskus Lorey - Hubdrive.com" userId="472a1a07-c563-412f-861d-eed20bd8e491" providerId="ADAL" clId="{7DD83CCF-E308-43B3-BB81-FE223F32A7E8}" dt="2021-07-20T11:39:45.874" v="31"/>
        <pc:sldMkLst>
          <pc:docMk/>
          <pc:sldMk cId="4110766115" sldId="2331"/>
        </pc:sldMkLst>
      </pc:sldChg>
      <pc:sldChg chg="add">
        <pc:chgData name="Franziskus Lorey - Hubdrive.com" userId="472a1a07-c563-412f-861d-eed20bd8e491" providerId="ADAL" clId="{7DD83CCF-E308-43B3-BB81-FE223F32A7E8}" dt="2021-07-20T11:39:45.874" v="31"/>
        <pc:sldMkLst>
          <pc:docMk/>
          <pc:sldMk cId="4095952859" sldId="2332"/>
        </pc:sldMkLst>
      </pc:sldChg>
      <pc:sldChg chg="add">
        <pc:chgData name="Franziskus Lorey - Hubdrive.com" userId="472a1a07-c563-412f-861d-eed20bd8e491" providerId="ADAL" clId="{7DD83CCF-E308-43B3-BB81-FE223F32A7E8}" dt="2021-07-20T11:39:45.874" v="31"/>
        <pc:sldMkLst>
          <pc:docMk/>
          <pc:sldMk cId="2102367606" sldId="2333"/>
        </pc:sldMkLst>
      </pc:sldChg>
      <pc:sldChg chg="add">
        <pc:chgData name="Franziskus Lorey - Hubdrive.com" userId="472a1a07-c563-412f-861d-eed20bd8e491" providerId="ADAL" clId="{7DD83CCF-E308-43B3-BB81-FE223F32A7E8}" dt="2021-07-20T11:39:45.874" v="31"/>
        <pc:sldMkLst>
          <pc:docMk/>
          <pc:sldMk cId="3849505392" sldId="2334"/>
        </pc:sldMkLst>
      </pc:sldChg>
      <pc:sldChg chg="add">
        <pc:chgData name="Franziskus Lorey - Hubdrive.com" userId="472a1a07-c563-412f-861d-eed20bd8e491" providerId="ADAL" clId="{7DD83CCF-E308-43B3-BB81-FE223F32A7E8}" dt="2021-07-20T11:39:45.874" v="31"/>
        <pc:sldMkLst>
          <pc:docMk/>
          <pc:sldMk cId="146994338" sldId="2335"/>
        </pc:sldMkLst>
      </pc:sldChg>
      <pc:sldChg chg="add">
        <pc:chgData name="Franziskus Lorey - Hubdrive.com" userId="472a1a07-c563-412f-861d-eed20bd8e491" providerId="ADAL" clId="{7DD83CCF-E308-43B3-BB81-FE223F32A7E8}" dt="2021-07-20T11:39:45.874" v="31"/>
        <pc:sldMkLst>
          <pc:docMk/>
          <pc:sldMk cId="2468409158" sldId="2336"/>
        </pc:sldMkLst>
      </pc:sldChg>
      <pc:sldChg chg="add">
        <pc:chgData name="Franziskus Lorey - Hubdrive.com" userId="472a1a07-c563-412f-861d-eed20bd8e491" providerId="ADAL" clId="{7DD83CCF-E308-43B3-BB81-FE223F32A7E8}" dt="2021-07-20T11:39:45.874" v="31"/>
        <pc:sldMkLst>
          <pc:docMk/>
          <pc:sldMk cId="3929747463" sldId="2337"/>
        </pc:sldMkLst>
      </pc:sldChg>
      <pc:sldChg chg="add">
        <pc:chgData name="Franziskus Lorey - Hubdrive.com" userId="472a1a07-c563-412f-861d-eed20bd8e491" providerId="ADAL" clId="{7DD83CCF-E308-43B3-BB81-FE223F32A7E8}" dt="2021-07-20T11:39:45.874" v="31"/>
        <pc:sldMkLst>
          <pc:docMk/>
          <pc:sldMk cId="1976895169" sldId="2338"/>
        </pc:sldMkLst>
      </pc:sldChg>
      <pc:sldChg chg="add">
        <pc:chgData name="Franziskus Lorey - Hubdrive.com" userId="472a1a07-c563-412f-861d-eed20bd8e491" providerId="ADAL" clId="{7DD83CCF-E308-43B3-BB81-FE223F32A7E8}" dt="2021-07-20T11:39:45.874" v="31"/>
        <pc:sldMkLst>
          <pc:docMk/>
          <pc:sldMk cId="3181527459" sldId="2339"/>
        </pc:sldMkLst>
      </pc:sldChg>
      <pc:sldChg chg="add">
        <pc:chgData name="Franziskus Lorey - Hubdrive.com" userId="472a1a07-c563-412f-861d-eed20bd8e491" providerId="ADAL" clId="{7DD83CCF-E308-43B3-BB81-FE223F32A7E8}" dt="2021-07-20T11:39:45.874" v="31"/>
        <pc:sldMkLst>
          <pc:docMk/>
          <pc:sldMk cId="2228869202" sldId="2340"/>
        </pc:sldMkLst>
      </pc:sldChg>
      <pc:sldChg chg="add">
        <pc:chgData name="Franziskus Lorey - Hubdrive.com" userId="472a1a07-c563-412f-861d-eed20bd8e491" providerId="ADAL" clId="{7DD83CCF-E308-43B3-BB81-FE223F32A7E8}" dt="2021-07-20T11:39:45.874" v="31"/>
        <pc:sldMkLst>
          <pc:docMk/>
          <pc:sldMk cId="3738483641" sldId="2341"/>
        </pc:sldMkLst>
      </pc:sldChg>
      <pc:sldChg chg="add">
        <pc:chgData name="Franziskus Lorey - Hubdrive.com" userId="472a1a07-c563-412f-861d-eed20bd8e491" providerId="ADAL" clId="{7DD83CCF-E308-43B3-BB81-FE223F32A7E8}" dt="2021-07-20T11:39:45.874" v="31"/>
        <pc:sldMkLst>
          <pc:docMk/>
          <pc:sldMk cId="97374449" sldId="2342"/>
        </pc:sldMkLst>
      </pc:sldChg>
      <pc:sldChg chg="add">
        <pc:chgData name="Franziskus Lorey - Hubdrive.com" userId="472a1a07-c563-412f-861d-eed20bd8e491" providerId="ADAL" clId="{7DD83CCF-E308-43B3-BB81-FE223F32A7E8}" dt="2021-07-20T11:39:45.874" v="31"/>
        <pc:sldMkLst>
          <pc:docMk/>
          <pc:sldMk cId="1018446538" sldId="2343"/>
        </pc:sldMkLst>
      </pc:sldChg>
      <pc:sldChg chg="add">
        <pc:chgData name="Franziskus Lorey - Hubdrive.com" userId="472a1a07-c563-412f-861d-eed20bd8e491" providerId="ADAL" clId="{7DD83CCF-E308-43B3-BB81-FE223F32A7E8}" dt="2021-07-20T11:39:45.874" v="31"/>
        <pc:sldMkLst>
          <pc:docMk/>
          <pc:sldMk cId="3999770775" sldId="2344"/>
        </pc:sldMkLst>
      </pc:sldChg>
      <pc:sldChg chg="add">
        <pc:chgData name="Franziskus Lorey - Hubdrive.com" userId="472a1a07-c563-412f-861d-eed20bd8e491" providerId="ADAL" clId="{7DD83CCF-E308-43B3-BB81-FE223F32A7E8}" dt="2021-07-20T11:39:45.874" v="31"/>
        <pc:sldMkLst>
          <pc:docMk/>
          <pc:sldMk cId="4118227364" sldId="2345"/>
        </pc:sldMkLst>
      </pc:sldChg>
      <pc:sldChg chg="add">
        <pc:chgData name="Franziskus Lorey - Hubdrive.com" userId="472a1a07-c563-412f-861d-eed20bd8e491" providerId="ADAL" clId="{7DD83CCF-E308-43B3-BB81-FE223F32A7E8}" dt="2021-07-20T11:39:45.874" v="31"/>
        <pc:sldMkLst>
          <pc:docMk/>
          <pc:sldMk cId="707114440" sldId="2346"/>
        </pc:sldMkLst>
      </pc:sldChg>
      <pc:sldChg chg="add">
        <pc:chgData name="Franziskus Lorey - Hubdrive.com" userId="472a1a07-c563-412f-861d-eed20bd8e491" providerId="ADAL" clId="{7DD83CCF-E308-43B3-BB81-FE223F32A7E8}" dt="2021-07-20T11:39:45.874" v="31"/>
        <pc:sldMkLst>
          <pc:docMk/>
          <pc:sldMk cId="1867750245" sldId="2347"/>
        </pc:sldMkLst>
      </pc:sldChg>
      <pc:sldChg chg="add">
        <pc:chgData name="Franziskus Lorey - Hubdrive.com" userId="472a1a07-c563-412f-861d-eed20bd8e491" providerId="ADAL" clId="{7DD83CCF-E308-43B3-BB81-FE223F32A7E8}" dt="2021-07-20T11:39:45.874" v="31"/>
        <pc:sldMkLst>
          <pc:docMk/>
          <pc:sldMk cId="776199275" sldId="2348"/>
        </pc:sldMkLst>
      </pc:sldChg>
      <pc:sldChg chg="add">
        <pc:chgData name="Franziskus Lorey - Hubdrive.com" userId="472a1a07-c563-412f-861d-eed20bd8e491" providerId="ADAL" clId="{7DD83CCF-E308-43B3-BB81-FE223F32A7E8}" dt="2021-07-20T11:39:45.874" v="31"/>
        <pc:sldMkLst>
          <pc:docMk/>
          <pc:sldMk cId="386834658" sldId="2349"/>
        </pc:sldMkLst>
      </pc:sldChg>
      <pc:sldChg chg="add">
        <pc:chgData name="Franziskus Lorey - Hubdrive.com" userId="472a1a07-c563-412f-861d-eed20bd8e491" providerId="ADAL" clId="{7DD83CCF-E308-43B3-BB81-FE223F32A7E8}" dt="2021-07-20T11:39:45.874" v="31"/>
        <pc:sldMkLst>
          <pc:docMk/>
          <pc:sldMk cId="3117778347" sldId="2350"/>
        </pc:sldMkLst>
      </pc:sldChg>
      <pc:sldChg chg="add">
        <pc:chgData name="Franziskus Lorey - Hubdrive.com" userId="472a1a07-c563-412f-861d-eed20bd8e491" providerId="ADAL" clId="{7DD83CCF-E308-43B3-BB81-FE223F32A7E8}" dt="2021-07-20T11:39:45.874" v="31"/>
        <pc:sldMkLst>
          <pc:docMk/>
          <pc:sldMk cId="1428198844" sldId="2351"/>
        </pc:sldMkLst>
      </pc:sldChg>
      <pc:sldChg chg="add">
        <pc:chgData name="Franziskus Lorey - Hubdrive.com" userId="472a1a07-c563-412f-861d-eed20bd8e491" providerId="ADAL" clId="{7DD83CCF-E308-43B3-BB81-FE223F32A7E8}" dt="2021-07-20T11:39:45.874" v="31"/>
        <pc:sldMkLst>
          <pc:docMk/>
          <pc:sldMk cId="3221183081" sldId="2352"/>
        </pc:sldMkLst>
      </pc:sldChg>
      <pc:sldChg chg="add">
        <pc:chgData name="Franziskus Lorey - Hubdrive.com" userId="472a1a07-c563-412f-861d-eed20bd8e491" providerId="ADAL" clId="{7DD83CCF-E308-43B3-BB81-FE223F32A7E8}" dt="2021-07-20T11:39:45.874" v="31"/>
        <pc:sldMkLst>
          <pc:docMk/>
          <pc:sldMk cId="561880191" sldId="2353"/>
        </pc:sldMkLst>
      </pc:sldChg>
      <pc:sldChg chg="add">
        <pc:chgData name="Franziskus Lorey - Hubdrive.com" userId="472a1a07-c563-412f-861d-eed20bd8e491" providerId="ADAL" clId="{7DD83CCF-E308-43B3-BB81-FE223F32A7E8}" dt="2021-07-20T11:39:45.874" v="31"/>
        <pc:sldMkLst>
          <pc:docMk/>
          <pc:sldMk cId="2777907329" sldId="2354"/>
        </pc:sldMkLst>
      </pc:sldChg>
      <pc:sldChg chg="add">
        <pc:chgData name="Franziskus Lorey - Hubdrive.com" userId="472a1a07-c563-412f-861d-eed20bd8e491" providerId="ADAL" clId="{7DD83CCF-E308-43B3-BB81-FE223F32A7E8}" dt="2021-07-20T11:39:45.874" v="31"/>
        <pc:sldMkLst>
          <pc:docMk/>
          <pc:sldMk cId="2567169451" sldId="2355"/>
        </pc:sldMkLst>
      </pc:sldChg>
      <pc:sldChg chg="add">
        <pc:chgData name="Franziskus Lorey - Hubdrive.com" userId="472a1a07-c563-412f-861d-eed20bd8e491" providerId="ADAL" clId="{7DD83CCF-E308-43B3-BB81-FE223F32A7E8}" dt="2021-07-20T11:39:45.874" v="31"/>
        <pc:sldMkLst>
          <pc:docMk/>
          <pc:sldMk cId="186215308" sldId="2356"/>
        </pc:sldMkLst>
      </pc:sldChg>
      <pc:sldChg chg="add">
        <pc:chgData name="Franziskus Lorey - Hubdrive.com" userId="472a1a07-c563-412f-861d-eed20bd8e491" providerId="ADAL" clId="{7DD83CCF-E308-43B3-BB81-FE223F32A7E8}" dt="2021-07-20T11:39:45.874" v="31"/>
        <pc:sldMkLst>
          <pc:docMk/>
          <pc:sldMk cId="3242381485" sldId="2357"/>
        </pc:sldMkLst>
      </pc:sldChg>
      <pc:sldChg chg="add">
        <pc:chgData name="Franziskus Lorey - Hubdrive.com" userId="472a1a07-c563-412f-861d-eed20bd8e491" providerId="ADAL" clId="{7DD83CCF-E308-43B3-BB81-FE223F32A7E8}" dt="2021-07-20T11:39:45.874" v="31"/>
        <pc:sldMkLst>
          <pc:docMk/>
          <pc:sldMk cId="360536938" sldId="2358"/>
        </pc:sldMkLst>
      </pc:sldChg>
      <pc:sldChg chg="add">
        <pc:chgData name="Franziskus Lorey - Hubdrive.com" userId="472a1a07-c563-412f-861d-eed20bd8e491" providerId="ADAL" clId="{7DD83CCF-E308-43B3-BB81-FE223F32A7E8}" dt="2021-07-20T11:39:45.874" v="31"/>
        <pc:sldMkLst>
          <pc:docMk/>
          <pc:sldMk cId="2953811590" sldId="2359"/>
        </pc:sldMkLst>
      </pc:sldChg>
      <pc:sldChg chg="add">
        <pc:chgData name="Franziskus Lorey - Hubdrive.com" userId="472a1a07-c563-412f-861d-eed20bd8e491" providerId="ADAL" clId="{7DD83CCF-E308-43B3-BB81-FE223F32A7E8}" dt="2021-07-20T11:39:45.874" v="31"/>
        <pc:sldMkLst>
          <pc:docMk/>
          <pc:sldMk cId="3994298274" sldId="2360"/>
        </pc:sldMkLst>
      </pc:sldChg>
      <pc:sldChg chg="add">
        <pc:chgData name="Franziskus Lorey - Hubdrive.com" userId="472a1a07-c563-412f-861d-eed20bd8e491" providerId="ADAL" clId="{7DD83CCF-E308-43B3-BB81-FE223F32A7E8}" dt="2021-07-20T11:39:45.874" v="31"/>
        <pc:sldMkLst>
          <pc:docMk/>
          <pc:sldMk cId="2484946973" sldId="2361"/>
        </pc:sldMkLst>
      </pc:sldChg>
      <pc:sldChg chg="add">
        <pc:chgData name="Franziskus Lorey - Hubdrive.com" userId="472a1a07-c563-412f-861d-eed20bd8e491" providerId="ADAL" clId="{7DD83CCF-E308-43B3-BB81-FE223F32A7E8}" dt="2021-07-20T11:39:45.874" v="31"/>
        <pc:sldMkLst>
          <pc:docMk/>
          <pc:sldMk cId="238625958" sldId="2362"/>
        </pc:sldMkLst>
      </pc:sldChg>
      <pc:sldChg chg="add">
        <pc:chgData name="Franziskus Lorey - Hubdrive.com" userId="472a1a07-c563-412f-861d-eed20bd8e491" providerId="ADAL" clId="{7DD83CCF-E308-43B3-BB81-FE223F32A7E8}" dt="2021-07-20T11:39:45.874" v="31"/>
        <pc:sldMkLst>
          <pc:docMk/>
          <pc:sldMk cId="3619954958" sldId="2363"/>
        </pc:sldMkLst>
      </pc:sldChg>
      <pc:sldChg chg="add">
        <pc:chgData name="Franziskus Lorey - Hubdrive.com" userId="472a1a07-c563-412f-861d-eed20bd8e491" providerId="ADAL" clId="{7DD83CCF-E308-43B3-BB81-FE223F32A7E8}" dt="2021-07-20T11:39:45.874" v="31"/>
        <pc:sldMkLst>
          <pc:docMk/>
          <pc:sldMk cId="1536149714" sldId="2364"/>
        </pc:sldMkLst>
      </pc:sldChg>
      <pc:sldChg chg="add">
        <pc:chgData name="Franziskus Lorey - Hubdrive.com" userId="472a1a07-c563-412f-861d-eed20bd8e491" providerId="ADAL" clId="{7DD83CCF-E308-43B3-BB81-FE223F32A7E8}" dt="2021-07-20T11:39:45.874" v="31"/>
        <pc:sldMkLst>
          <pc:docMk/>
          <pc:sldMk cId="2903139872" sldId="2365"/>
        </pc:sldMkLst>
      </pc:sldChg>
      <pc:sldChg chg="add">
        <pc:chgData name="Franziskus Lorey - Hubdrive.com" userId="472a1a07-c563-412f-861d-eed20bd8e491" providerId="ADAL" clId="{7DD83CCF-E308-43B3-BB81-FE223F32A7E8}" dt="2021-07-20T11:39:45.874" v="31"/>
        <pc:sldMkLst>
          <pc:docMk/>
          <pc:sldMk cId="2954643144" sldId="2366"/>
        </pc:sldMkLst>
      </pc:sldChg>
      <pc:sldChg chg="add">
        <pc:chgData name="Franziskus Lorey - Hubdrive.com" userId="472a1a07-c563-412f-861d-eed20bd8e491" providerId="ADAL" clId="{7DD83CCF-E308-43B3-BB81-FE223F32A7E8}" dt="2021-07-20T11:39:45.874" v="31"/>
        <pc:sldMkLst>
          <pc:docMk/>
          <pc:sldMk cId="3566912230" sldId="2367"/>
        </pc:sldMkLst>
      </pc:sldChg>
      <pc:sldChg chg="add">
        <pc:chgData name="Franziskus Lorey - Hubdrive.com" userId="472a1a07-c563-412f-861d-eed20bd8e491" providerId="ADAL" clId="{7DD83CCF-E308-43B3-BB81-FE223F32A7E8}" dt="2021-07-20T11:39:45.874" v="31"/>
        <pc:sldMkLst>
          <pc:docMk/>
          <pc:sldMk cId="593239985" sldId="2368"/>
        </pc:sldMkLst>
      </pc:sldChg>
      <pc:sldChg chg="add">
        <pc:chgData name="Franziskus Lorey - Hubdrive.com" userId="472a1a07-c563-412f-861d-eed20bd8e491" providerId="ADAL" clId="{7DD83CCF-E308-43B3-BB81-FE223F32A7E8}" dt="2021-07-20T11:39:45.874" v="31"/>
        <pc:sldMkLst>
          <pc:docMk/>
          <pc:sldMk cId="2021917175" sldId="2369"/>
        </pc:sldMkLst>
      </pc:sldChg>
      <pc:sldChg chg="add">
        <pc:chgData name="Franziskus Lorey - Hubdrive.com" userId="472a1a07-c563-412f-861d-eed20bd8e491" providerId="ADAL" clId="{7DD83CCF-E308-43B3-BB81-FE223F32A7E8}" dt="2021-07-20T11:39:45.874" v="31"/>
        <pc:sldMkLst>
          <pc:docMk/>
          <pc:sldMk cId="3523301467" sldId="2370"/>
        </pc:sldMkLst>
      </pc:sldChg>
      <pc:sldChg chg="add">
        <pc:chgData name="Franziskus Lorey - Hubdrive.com" userId="472a1a07-c563-412f-861d-eed20bd8e491" providerId="ADAL" clId="{7DD83CCF-E308-43B3-BB81-FE223F32A7E8}" dt="2021-07-20T11:39:45.874" v="31"/>
        <pc:sldMkLst>
          <pc:docMk/>
          <pc:sldMk cId="951904119" sldId="2371"/>
        </pc:sldMkLst>
      </pc:sldChg>
      <pc:sldChg chg="add">
        <pc:chgData name="Franziskus Lorey - Hubdrive.com" userId="472a1a07-c563-412f-861d-eed20bd8e491" providerId="ADAL" clId="{7DD83CCF-E308-43B3-BB81-FE223F32A7E8}" dt="2021-07-20T11:39:45.874" v="31"/>
        <pc:sldMkLst>
          <pc:docMk/>
          <pc:sldMk cId="4014680291" sldId="2372"/>
        </pc:sldMkLst>
      </pc:sldChg>
      <pc:sldChg chg="add">
        <pc:chgData name="Franziskus Lorey - Hubdrive.com" userId="472a1a07-c563-412f-861d-eed20bd8e491" providerId="ADAL" clId="{7DD83CCF-E308-43B3-BB81-FE223F32A7E8}" dt="2021-07-20T11:39:45.874" v="31"/>
        <pc:sldMkLst>
          <pc:docMk/>
          <pc:sldMk cId="2484931071" sldId="2373"/>
        </pc:sldMkLst>
      </pc:sldChg>
      <pc:sldChg chg="add">
        <pc:chgData name="Franziskus Lorey - Hubdrive.com" userId="472a1a07-c563-412f-861d-eed20bd8e491" providerId="ADAL" clId="{7DD83CCF-E308-43B3-BB81-FE223F32A7E8}" dt="2021-07-20T11:39:45.874" v="31"/>
        <pc:sldMkLst>
          <pc:docMk/>
          <pc:sldMk cId="666827837" sldId="2376"/>
        </pc:sldMkLst>
      </pc:sldChg>
      <pc:sldChg chg="add">
        <pc:chgData name="Franziskus Lorey - Hubdrive.com" userId="472a1a07-c563-412f-861d-eed20bd8e491" providerId="ADAL" clId="{7DD83CCF-E308-43B3-BB81-FE223F32A7E8}" dt="2021-07-20T11:39:45.874" v="31"/>
        <pc:sldMkLst>
          <pc:docMk/>
          <pc:sldMk cId="4074988229" sldId="2377"/>
        </pc:sldMkLst>
      </pc:sldChg>
      <pc:sldChg chg="add">
        <pc:chgData name="Franziskus Lorey - Hubdrive.com" userId="472a1a07-c563-412f-861d-eed20bd8e491" providerId="ADAL" clId="{7DD83CCF-E308-43B3-BB81-FE223F32A7E8}" dt="2021-07-20T11:39:45.874" v="31"/>
        <pc:sldMkLst>
          <pc:docMk/>
          <pc:sldMk cId="1574703" sldId="2378"/>
        </pc:sldMkLst>
      </pc:sldChg>
      <pc:sldChg chg="add">
        <pc:chgData name="Franziskus Lorey - Hubdrive.com" userId="472a1a07-c563-412f-861d-eed20bd8e491" providerId="ADAL" clId="{7DD83CCF-E308-43B3-BB81-FE223F32A7E8}" dt="2021-07-20T11:39:45.874" v="31"/>
        <pc:sldMkLst>
          <pc:docMk/>
          <pc:sldMk cId="3347140288" sldId="2379"/>
        </pc:sldMkLst>
      </pc:sldChg>
      <pc:sldChg chg="add">
        <pc:chgData name="Franziskus Lorey - Hubdrive.com" userId="472a1a07-c563-412f-861d-eed20bd8e491" providerId="ADAL" clId="{7DD83CCF-E308-43B3-BB81-FE223F32A7E8}" dt="2021-07-20T11:39:45.874" v="31"/>
        <pc:sldMkLst>
          <pc:docMk/>
          <pc:sldMk cId="1480196630" sldId="2383"/>
        </pc:sldMkLst>
      </pc:sldChg>
      <pc:sldChg chg="add">
        <pc:chgData name="Franziskus Lorey - Hubdrive.com" userId="472a1a07-c563-412f-861d-eed20bd8e491" providerId="ADAL" clId="{7DD83CCF-E308-43B3-BB81-FE223F32A7E8}" dt="2021-07-20T11:39:45.874" v="31"/>
        <pc:sldMkLst>
          <pc:docMk/>
          <pc:sldMk cId="3275627774" sldId="2384"/>
        </pc:sldMkLst>
      </pc:sldChg>
      <pc:sldChg chg="add">
        <pc:chgData name="Franziskus Lorey - Hubdrive.com" userId="472a1a07-c563-412f-861d-eed20bd8e491" providerId="ADAL" clId="{7DD83CCF-E308-43B3-BB81-FE223F32A7E8}" dt="2021-07-20T11:39:45.874" v="31"/>
        <pc:sldMkLst>
          <pc:docMk/>
          <pc:sldMk cId="3883973658" sldId="2385"/>
        </pc:sldMkLst>
      </pc:sldChg>
      <pc:sldChg chg="add">
        <pc:chgData name="Franziskus Lorey - Hubdrive.com" userId="472a1a07-c563-412f-861d-eed20bd8e491" providerId="ADAL" clId="{7DD83CCF-E308-43B3-BB81-FE223F32A7E8}" dt="2021-07-20T11:39:45.874" v="31"/>
        <pc:sldMkLst>
          <pc:docMk/>
          <pc:sldMk cId="418270799" sldId="2386"/>
        </pc:sldMkLst>
      </pc:sldChg>
      <pc:sldChg chg="add">
        <pc:chgData name="Franziskus Lorey - Hubdrive.com" userId="472a1a07-c563-412f-861d-eed20bd8e491" providerId="ADAL" clId="{7DD83CCF-E308-43B3-BB81-FE223F32A7E8}" dt="2021-07-20T11:39:45.874" v="31"/>
        <pc:sldMkLst>
          <pc:docMk/>
          <pc:sldMk cId="1818239095" sldId="2388"/>
        </pc:sldMkLst>
      </pc:sldChg>
      <pc:sldChg chg="add">
        <pc:chgData name="Franziskus Lorey - Hubdrive.com" userId="472a1a07-c563-412f-861d-eed20bd8e491" providerId="ADAL" clId="{7DD83CCF-E308-43B3-BB81-FE223F32A7E8}" dt="2021-07-20T11:39:45.874" v="31"/>
        <pc:sldMkLst>
          <pc:docMk/>
          <pc:sldMk cId="2614120973" sldId="2390"/>
        </pc:sldMkLst>
      </pc:sldChg>
      <pc:sldChg chg="add">
        <pc:chgData name="Franziskus Lorey - Hubdrive.com" userId="472a1a07-c563-412f-861d-eed20bd8e491" providerId="ADAL" clId="{7DD83CCF-E308-43B3-BB81-FE223F32A7E8}" dt="2021-07-20T11:39:45.874" v="31"/>
        <pc:sldMkLst>
          <pc:docMk/>
          <pc:sldMk cId="246268636" sldId="2391"/>
        </pc:sldMkLst>
      </pc:sldChg>
      <pc:sldChg chg="add">
        <pc:chgData name="Franziskus Lorey - Hubdrive.com" userId="472a1a07-c563-412f-861d-eed20bd8e491" providerId="ADAL" clId="{7DD83CCF-E308-43B3-BB81-FE223F32A7E8}" dt="2021-07-20T11:39:45.874" v="31"/>
        <pc:sldMkLst>
          <pc:docMk/>
          <pc:sldMk cId="2383495035" sldId="2392"/>
        </pc:sldMkLst>
      </pc:sldChg>
      <pc:sldChg chg="add">
        <pc:chgData name="Franziskus Lorey - Hubdrive.com" userId="472a1a07-c563-412f-861d-eed20bd8e491" providerId="ADAL" clId="{7DD83CCF-E308-43B3-BB81-FE223F32A7E8}" dt="2021-07-20T11:39:45.874" v="31"/>
        <pc:sldMkLst>
          <pc:docMk/>
          <pc:sldMk cId="3812217586" sldId="2393"/>
        </pc:sldMkLst>
      </pc:sldChg>
      <pc:sldChg chg="add">
        <pc:chgData name="Franziskus Lorey - Hubdrive.com" userId="472a1a07-c563-412f-861d-eed20bd8e491" providerId="ADAL" clId="{7DD83CCF-E308-43B3-BB81-FE223F32A7E8}" dt="2021-07-20T11:39:45.874" v="31"/>
        <pc:sldMkLst>
          <pc:docMk/>
          <pc:sldMk cId="2192086585" sldId="2394"/>
        </pc:sldMkLst>
      </pc:sldChg>
      <pc:sldChg chg="add">
        <pc:chgData name="Franziskus Lorey - Hubdrive.com" userId="472a1a07-c563-412f-861d-eed20bd8e491" providerId="ADAL" clId="{7DD83CCF-E308-43B3-BB81-FE223F32A7E8}" dt="2021-07-20T11:39:45.874" v="31"/>
        <pc:sldMkLst>
          <pc:docMk/>
          <pc:sldMk cId="1015277517" sldId="2395"/>
        </pc:sldMkLst>
      </pc:sldChg>
      <pc:sldChg chg="add">
        <pc:chgData name="Franziskus Lorey - Hubdrive.com" userId="472a1a07-c563-412f-861d-eed20bd8e491" providerId="ADAL" clId="{7DD83CCF-E308-43B3-BB81-FE223F32A7E8}" dt="2021-07-20T11:39:45.874" v="31"/>
        <pc:sldMkLst>
          <pc:docMk/>
          <pc:sldMk cId="4180413555" sldId="2396"/>
        </pc:sldMkLst>
      </pc:sldChg>
      <pc:sldChg chg="add">
        <pc:chgData name="Franziskus Lorey - Hubdrive.com" userId="472a1a07-c563-412f-861d-eed20bd8e491" providerId="ADAL" clId="{7DD83CCF-E308-43B3-BB81-FE223F32A7E8}" dt="2021-07-20T11:39:45.874" v="31"/>
        <pc:sldMkLst>
          <pc:docMk/>
          <pc:sldMk cId="1972955130" sldId="2397"/>
        </pc:sldMkLst>
      </pc:sldChg>
      <pc:sldChg chg="add">
        <pc:chgData name="Franziskus Lorey - Hubdrive.com" userId="472a1a07-c563-412f-861d-eed20bd8e491" providerId="ADAL" clId="{7DD83CCF-E308-43B3-BB81-FE223F32A7E8}" dt="2021-07-20T11:39:45.874" v="31"/>
        <pc:sldMkLst>
          <pc:docMk/>
          <pc:sldMk cId="529454296" sldId="2398"/>
        </pc:sldMkLst>
      </pc:sldChg>
      <pc:sldChg chg="add">
        <pc:chgData name="Franziskus Lorey - Hubdrive.com" userId="472a1a07-c563-412f-861d-eed20bd8e491" providerId="ADAL" clId="{7DD83CCF-E308-43B3-BB81-FE223F32A7E8}" dt="2021-07-20T11:39:45.874" v="31"/>
        <pc:sldMkLst>
          <pc:docMk/>
          <pc:sldMk cId="4285763273" sldId="2399"/>
        </pc:sldMkLst>
      </pc:sldChg>
      <pc:sldChg chg="add">
        <pc:chgData name="Franziskus Lorey - Hubdrive.com" userId="472a1a07-c563-412f-861d-eed20bd8e491" providerId="ADAL" clId="{7DD83CCF-E308-43B3-BB81-FE223F32A7E8}" dt="2021-07-20T11:39:45.874" v="31"/>
        <pc:sldMkLst>
          <pc:docMk/>
          <pc:sldMk cId="167112728" sldId="2400"/>
        </pc:sldMkLst>
      </pc:sldChg>
      <pc:sldChg chg="add">
        <pc:chgData name="Franziskus Lorey - Hubdrive.com" userId="472a1a07-c563-412f-861d-eed20bd8e491" providerId="ADAL" clId="{7DD83CCF-E308-43B3-BB81-FE223F32A7E8}" dt="2021-07-20T11:39:45.874" v="31"/>
        <pc:sldMkLst>
          <pc:docMk/>
          <pc:sldMk cId="3649824827" sldId="2401"/>
        </pc:sldMkLst>
      </pc:sldChg>
      <pc:sldChg chg="add">
        <pc:chgData name="Franziskus Lorey - Hubdrive.com" userId="472a1a07-c563-412f-861d-eed20bd8e491" providerId="ADAL" clId="{7DD83CCF-E308-43B3-BB81-FE223F32A7E8}" dt="2021-07-20T11:39:45.874" v="31"/>
        <pc:sldMkLst>
          <pc:docMk/>
          <pc:sldMk cId="2375102588" sldId="2403"/>
        </pc:sldMkLst>
      </pc:sldChg>
      <pc:sldChg chg="add">
        <pc:chgData name="Franziskus Lorey - Hubdrive.com" userId="472a1a07-c563-412f-861d-eed20bd8e491" providerId="ADAL" clId="{7DD83CCF-E308-43B3-BB81-FE223F32A7E8}" dt="2021-07-20T11:39:45.874" v="31"/>
        <pc:sldMkLst>
          <pc:docMk/>
          <pc:sldMk cId="2499008261" sldId="2404"/>
        </pc:sldMkLst>
      </pc:sldChg>
      <pc:sldChg chg="add">
        <pc:chgData name="Franziskus Lorey - Hubdrive.com" userId="472a1a07-c563-412f-861d-eed20bd8e491" providerId="ADAL" clId="{7DD83CCF-E308-43B3-BB81-FE223F32A7E8}" dt="2021-07-20T11:39:45.874" v="31"/>
        <pc:sldMkLst>
          <pc:docMk/>
          <pc:sldMk cId="2876317823" sldId="2408"/>
        </pc:sldMkLst>
      </pc:sldChg>
      <pc:sldChg chg="add">
        <pc:chgData name="Franziskus Lorey - Hubdrive.com" userId="472a1a07-c563-412f-861d-eed20bd8e491" providerId="ADAL" clId="{7DD83CCF-E308-43B3-BB81-FE223F32A7E8}" dt="2021-07-20T11:39:45.874" v="31"/>
        <pc:sldMkLst>
          <pc:docMk/>
          <pc:sldMk cId="3841387317" sldId="2410"/>
        </pc:sldMkLst>
      </pc:sldChg>
      <pc:sldChg chg="add">
        <pc:chgData name="Franziskus Lorey - Hubdrive.com" userId="472a1a07-c563-412f-861d-eed20bd8e491" providerId="ADAL" clId="{7DD83CCF-E308-43B3-BB81-FE223F32A7E8}" dt="2021-07-20T11:39:45.874" v="31"/>
        <pc:sldMkLst>
          <pc:docMk/>
          <pc:sldMk cId="1651721919" sldId="2411"/>
        </pc:sldMkLst>
      </pc:sldChg>
      <pc:sldChg chg="add">
        <pc:chgData name="Franziskus Lorey - Hubdrive.com" userId="472a1a07-c563-412f-861d-eed20bd8e491" providerId="ADAL" clId="{7DD83CCF-E308-43B3-BB81-FE223F32A7E8}" dt="2021-07-20T11:39:45.874" v="31"/>
        <pc:sldMkLst>
          <pc:docMk/>
          <pc:sldMk cId="3054002397" sldId="2412"/>
        </pc:sldMkLst>
      </pc:sldChg>
      <pc:sldChg chg="add">
        <pc:chgData name="Franziskus Lorey - Hubdrive.com" userId="472a1a07-c563-412f-861d-eed20bd8e491" providerId="ADAL" clId="{7DD83CCF-E308-43B3-BB81-FE223F32A7E8}" dt="2021-07-20T11:39:45.874" v="31"/>
        <pc:sldMkLst>
          <pc:docMk/>
          <pc:sldMk cId="2578170423" sldId="2419"/>
        </pc:sldMkLst>
      </pc:sldChg>
      <pc:sldChg chg="add">
        <pc:chgData name="Franziskus Lorey - Hubdrive.com" userId="472a1a07-c563-412f-861d-eed20bd8e491" providerId="ADAL" clId="{7DD83CCF-E308-43B3-BB81-FE223F32A7E8}" dt="2021-07-20T11:39:45.874" v="31"/>
        <pc:sldMkLst>
          <pc:docMk/>
          <pc:sldMk cId="1456925933" sldId="2420"/>
        </pc:sldMkLst>
      </pc:sldChg>
      <pc:sldChg chg="add">
        <pc:chgData name="Franziskus Lorey - Hubdrive.com" userId="472a1a07-c563-412f-861d-eed20bd8e491" providerId="ADAL" clId="{7DD83CCF-E308-43B3-BB81-FE223F32A7E8}" dt="2021-07-20T11:39:45.874" v="31"/>
        <pc:sldMkLst>
          <pc:docMk/>
          <pc:sldMk cId="309137939" sldId="2421"/>
        </pc:sldMkLst>
      </pc:sldChg>
      <pc:sldChg chg="add">
        <pc:chgData name="Franziskus Lorey - Hubdrive.com" userId="472a1a07-c563-412f-861d-eed20bd8e491" providerId="ADAL" clId="{7DD83CCF-E308-43B3-BB81-FE223F32A7E8}" dt="2021-07-20T11:39:45.874" v="31"/>
        <pc:sldMkLst>
          <pc:docMk/>
          <pc:sldMk cId="3099695269" sldId="2422"/>
        </pc:sldMkLst>
      </pc:sldChg>
      <pc:sldChg chg="add">
        <pc:chgData name="Franziskus Lorey - Hubdrive.com" userId="472a1a07-c563-412f-861d-eed20bd8e491" providerId="ADAL" clId="{7DD83CCF-E308-43B3-BB81-FE223F32A7E8}" dt="2021-07-20T11:39:45.874" v="31"/>
        <pc:sldMkLst>
          <pc:docMk/>
          <pc:sldMk cId="3121971732" sldId="2424"/>
        </pc:sldMkLst>
      </pc:sldChg>
      <pc:sldChg chg="add">
        <pc:chgData name="Franziskus Lorey - Hubdrive.com" userId="472a1a07-c563-412f-861d-eed20bd8e491" providerId="ADAL" clId="{7DD83CCF-E308-43B3-BB81-FE223F32A7E8}" dt="2021-07-20T11:39:45.874" v="31"/>
        <pc:sldMkLst>
          <pc:docMk/>
          <pc:sldMk cId="3748629935" sldId="2425"/>
        </pc:sldMkLst>
      </pc:sldChg>
      <pc:sldChg chg="add">
        <pc:chgData name="Franziskus Lorey - Hubdrive.com" userId="472a1a07-c563-412f-861d-eed20bd8e491" providerId="ADAL" clId="{7DD83CCF-E308-43B3-BB81-FE223F32A7E8}" dt="2021-07-20T11:39:45.874" v="31"/>
        <pc:sldMkLst>
          <pc:docMk/>
          <pc:sldMk cId="1967344486" sldId="2426"/>
        </pc:sldMkLst>
      </pc:sldChg>
      <pc:sldChg chg="add">
        <pc:chgData name="Franziskus Lorey - Hubdrive.com" userId="472a1a07-c563-412f-861d-eed20bd8e491" providerId="ADAL" clId="{7DD83CCF-E308-43B3-BB81-FE223F32A7E8}" dt="2021-07-20T11:39:45.874" v="31"/>
        <pc:sldMkLst>
          <pc:docMk/>
          <pc:sldMk cId="1292806995" sldId="2427"/>
        </pc:sldMkLst>
      </pc:sldChg>
      <pc:sldChg chg="add">
        <pc:chgData name="Franziskus Lorey - Hubdrive.com" userId="472a1a07-c563-412f-861d-eed20bd8e491" providerId="ADAL" clId="{7DD83CCF-E308-43B3-BB81-FE223F32A7E8}" dt="2021-07-20T11:39:45.874" v="31"/>
        <pc:sldMkLst>
          <pc:docMk/>
          <pc:sldMk cId="2850728927" sldId="2429"/>
        </pc:sldMkLst>
      </pc:sldChg>
      <pc:sldChg chg="add">
        <pc:chgData name="Franziskus Lorey - Hubdrive.com" userId="472a1a07-c563-412f-861d-eed20bd8e491" providerId="ADAL" clId="{7DD83CCF-E308-43B3-BB81-FE223F32A7E8}" dt="2021-07-20T11:39:45.874" v="31"/>
        <pc:sldMkLst>
          <pc:docMk/>
          <pc:sldMk cId="1528564578" sldId="2431"/>
        </pc:sldMkLst>
      </pc:sldChg>
      <pc:sldChg chg="add">
        <pc:chgData name="Franziskus Lorey - Hubdrive.com" userId="472a1a07-c563-412f-861d-eed20bd8e491" providerId="ADAL" clId="{7DD83CCF-E308-43B3-BB81-FE223F32A7E8}" dt="2021-07-20T11:39:45.874" v="31"/>
        <pc:sldMkLst>
          <pc:docMk/>
          <pc:sldMk cId="1796790951" sldId="2432"/>
        </pc:sldMkLst>
      </pc:sldChg>
      <pc:sldChg chg="add">
        <pc:chgData name="Franziskus Lorey - Hubdrive.com" userId="472a1a07-c563-412f-861d-eed20bd8e491" providerId="ADAL" clId="{7DD83CCF-E308-43B3-BB81-FE223F32A7E8}" dt="2021-07-20T11:39:45.874" v="31"/>
        <pc:sldMkLst>
          <pc:docMk/>
          <pc:sldMk cId="1630649678" sldId="2434"/>
        </pc:sldMkLst>
      </pc:sldChg>
      <pc:sldChg chg="add">
        <pc:chgData name="Franziskus Lorey - Hubdrive.com" userId="472a1a07-c563-412f-861d-eed20bd8e491" providerId="ADAL" clId="{7DD83CCF-E308-43B3-BB81-FE223F32A7E8}" dt="2021-07-20T11:39:45.874" v="31"/>
        <pc:sldMkLst>
          <pc:docMk/>
          <pc:sldMk cId="1646065043" sldId="2435"/>
        </pc:sldMkLst>
      </pc:sldChg>
      <pc:sldChg chg="add">
        <pc:chgData name="Franziskus Lorey - Hubdrive.com" userId="472a1a07-c563-412f-861d-eed20bd8e491" providerId="ADAL" clId="{7DD83CCF-E308-43B3-BB81-FE223F32A7E8}" dt="2021-07-20T11:39:45.874" v="31"/>
        <pc:sldMkLst>
          <pc:docMk/>
          <pc:sldMk cId="3615821656" sldId="2438"/>
        </pc:sldMkLst>
      </pc:sldChg>
      <pc:sldChg chg="add">
        <pc:chgData name="Franziskus Lorey - Hubdrive.com" userId="472a1a07-c563-412f-861d-eed20bd8e491" providerId="ADAL" clId="{7DD83CCF-E308-43B3-BB81-FE223F32A7E8}" dt="2021-07-20T11:39:45.874" v="31"/>
        <pc:sldMkLst>
          <pc:docMk/>
          <pc:sldMk cId="2375529723" sldId="2441"/>
        </pc:sldMkLst>
      </pc:sldChg>
      <pc:sldChg chg="add">
        <pc:chgData name="Franziskus Lorey - Hubdrive.com" userId="472a1a07-c563-412f-861d-eed20bd8e491" providerId="ADAL" clId="{7DD83CCF-E308-43B3-BB81-FE223F32A7E8}" dt="2021-07-20T11:39:45.874" v="31"/>
        <pc:sldMkLst>
          <pc:docMk/>
          <pc:sldMk cId="234824139" sldId="2443"/>
        </pc:sldMkLst>
      </pc:sldChg>
      <pc:sldChg chg="add">
        <pc:chgData name="Franziskus Lorey - Hubdrive.com" userId="472a1a07-c563-412f-861d-eed20bd8e491" providerId="ADAL" clId="{7DD83CCF-E308-43B3-BB81-FE223F32A7E8}" dt="2021-07-20T11:39:45.874" v="31"/>
        <pc:sldMkLst>
          <pc:docMk/>
          <pc:sldMk cId="925071365" sldId="2444"/>
        </pc:sldMkLst>
      </pc:sldChg>
      <pc:sldChg chg="add">
        <pc:chgData name="Franziskus Lorey - Hubdrive.com" userId="472a1a07-c563-412f-861d-eed20bd8e491" providerId="ADAL" clId="{7DD83CCF-E308-43B3-BB81-FE223F32A7E8}" dt="2021-07-20T11:39:45.874" v="31"/>
        <pc:sldMkLst>
          <pc:docMk/>
          <pc:sldMk cId="4097226069" sldId="2445"/>
        </pc:sldMkLst>
      </pc:sldChg>
      <pc:sldChg chg="add">
        <pc:chgData name="Franziskus Lorey - Hubdrive.com" userId="472a1a07-c563-412f-861d-eed20bd8e491" providerId="ADAL" clId="{7DD83CCF-E308-43B3-BB81-FE223F32A7E8}" dt="2021-07-20T11:39:45.874" v="31"/>
        <pc:sldMkLst>
          <pc:docMk/>
          <pc:sldMk cId="981029669" sldId="2446"/>
        </pc:sldMkLst>
      </pc:sldChg>
      <pc:sldChg chg="add">
        <pc:chgData name="Franziskus Lorey - Hubdrive.com" userId="472a1a07-c563-412f-861d-eed20bd8e491" providerId="ADAL" clId="{7DD83CCF-E308-43B3-BB81-FE223F32A7E8}" dt="2021-07-20T11:39:45.874" v="31"/>
        <pc:sldMkLst>
          <pc:docMk/>
          <pc:sldMk cId="1193835995" sldId="2449"/>
        </pc:sldMkLst>
      </pc:sldChg>
      <pc:sldChg chg="add">
        <pc:chgData name="Franziskus Lorey - Hubdrive.com" userId="472a1a07-c563-412f-861d-eed20bd8e491" providerId="ADAL" clId="{7DD83CCF-E308-43B3-BB81-FE223F32A7E8}" dt="2021-07-20T11:39:45.874" v="31"/>
        <pc:sldMkLst>
          <pc:docMk/>
          <pc:sldMk cId="2881957619" sldId="2450"/>
        </pc:sldMkLst>
      </pc:sldChg>
      <pc:sldChg chg="add">
        <pc:chgData name="Franziskus Lorey - Hubdrive.com" userId="472a1a07-c563-412f-861d-eed20bd8e491" providerId="ADAL" clId="{7DD83CCF-E308-43B3-BB81-FE223F32A7E8}" dt="2021-07-20T11:39:45.874" v="31"/>
        <pc:sldMkLst>
          <pc:docMk/>
          <pc:sldMk cId="2210756305" sldId="2455"/>
        </pc:sldMkLst>
      </pc:sldChg>
      <pc:sldChg chg="add">
        <pc:chgData name="Franziskus Lorey - Hubdrive.com" userId="472a1a07-c563-412f-861d-eed20bd8e491" providerId="ADAL" clId="{7DD83CCF-E308-43B3-BB81-FE223F32A7E8}" dt="2021-07-20T11:39:45.874" v="31"/>
        <pc:sldMkLst>
          <pc:docMk/>
          <pc:sldMk cId="3050004231" sldId="2456"/>
        </pc:sldMkLst>
      </pc:sldChg>
      <pc:sldChg chg="add">
        <pc:chgData name="Franziskus Lorey - Hubdrive.com" userId="472a1a07-c563-412f-861d-eed20bd8e491" providerId="ADAL" clId="{7DD83CCF-E308-43B3-BB81-FE223F32A7E8}" dt="2021-07-20T11:39:45.874" v="31"/>
        <pc:sldMkLst>
          <pc:docMk/>
          <pc:sldMk cId="114111811" sldId="2458"/>
        </pc:sldMkLst>
      </pc:sldChg>
      <pc:sldChg chg="add">
        <pc:chgData name="Franziskus Lorey - Hubdrive.com" userId="472a1a07-c563-412f-861d-eed20bd8e491" providerId="ADAL" clId="{7DD83CCF-E308-43B3-BB81-FE223F32A7E8}" dt="2021-07-20T11:39:45.874" v="31"/>
        <pc:sldMkLst>
          <pc:docMk/>
          <pc:sldMk cId="2740355930" sldId="2459"/>
        </pc:sldMkLst>
      </pc:sldChg>
      <pc:sldChg chg="add">
        <pc:chgData name="Franziskus Lorey - Hubdrive.com" userId="472a1a07-c563-412f-861d-eed20bd8e491" providerId="ADAL" clId="{7DD83CCF-E308-43B3-BB81-FE223F32A7E8}" dt="2021-07-20T11:39:45.874" v="31"/>
        <pc:sldMkLst>
          <pc:docMk/>
          <pc:sldMk cId="3482964534" sldId="2460"/>
        </pc:sldMkLst>
      </pc:sldChg>
      <pc:sldChg chg="add">
        <pc:chgData name="Franziskus Lorey - Hubdrive.com" userId="472a1a07-c563-412f-861d-eed20bd8e491" providerId="ADAL" clId="{7DD83CCF-E308-43B3-BB81-FE223F32A7E8}" dt="2021-07-20T11:39:45.874" v="31"/>
        <pc:sldMkLst>
          <pc:docMk/>
          <pc:sldMk cId="1964759697" sldId="2461"/>
        </pc:sldMkLst>
      </pc:sldChg>
      <pc:sldChg chg="modSp add mod">
        <pc:chgData name="Franziskus Lorey - Hubdrive.com" userId="472a1a07-c563-412f-861d-eed20bd8e491" providerId="ADAL" clId="{7DD83CCF-E308-43B3-BB81-FE223F32A7E8}" dt="2021-07-20T11:39:49.162" v="36" actId="27636"/>
        <pc:sldMkLst>
          <pc:docMk/>
          <pc:sldMk cId="3779999460" sldId="2462"/>
        </pc:sldMkLst>
        <pc:spChg chg="mod">
          <ac:chgData name="Franziskus Lorey - Hubdrive.com" userId="472a1a07-c563-412f-861d-eed20bd8e491" providerId="ADAL" clId="{7DD83CCF-E308-43B3-BB81-FE223F32A7E8}" dt="2021-07-20T11:39:49.162" v="36" actId="27636"/>
          <ac:spMkLst>
            <pc:docMk/>
            <pc:sldMk cId="3779999460" sldId="2462"/>
            <ac:spMk id="6" creationId="{00000000-0000-0000-0000-000000000000}"/>
          </ac:spMkLst>
        </pc:spChg>
      </pc:sldChg>
      <pc:sldChg chg="modSp add">
        <pc:chgData name="Franziskus Lorey - Hubdrive.com" userId="472a1a07-c563-412f-861d-eed20bd8e491" providerId="ADAL" clId="{7DD83CCF-E308-43B3-BB81-FE223F32A7E8}" dt="2021-07-20T11:39:45.874" v="31"/>
        <pc:sldMkLst>
          <pc:docMk/>
          <pc:sldMk cId="566806382" sldId="2463"/>
        </pc:sldMkLst>
        <pc:spChg chg="mod">
          <ac:chgData name="Franziskus Lorey - Hubdrive.com" userId="472a1a07-c563-412f-861d-eed20bd8e491" providerId="ADAL" clId="{7DD83CCF-E308-43B3-BB81-FE223F32A7E8}" dt="2021-07-20T11:39:45.874" v="31"/>
          <ac:spMkLst>
            <pc:docMk/>
            <pc:sldMk cId="566806382" sldId="2463"/>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3820329326" sldId="2464"/>
        </pc:sldMkLst>
      </pc:sldChg>
      <pc:sldChg chg="add">
        <pc:chgData name="Franziskus Lorey - Hubdrive.com" userId="472a1a07-c563-412f-861d-eed20bd8e491" providerId="ADAL" clId="{7DD83CCF-E308-43B3-BB81-FE223F32A7E8}" dt="2021-07-20T11:39:45.874" v="31"/>
        <pc:sldMkLst>
          <pc:docMk/>
          <pc:sldMk cId="221124057" sldId="2465"/>
        </pc:sldMkLst>
      </pc:sldChg>
      <pc:sldChg chg="add">
        <pc:chgData name="Franziskus Lorey - Hubdrive.com" userId="472a1a07-c563-412f-861d-eed20bd8e491" providerId="ADAL" clId="{7DD83CCF-E308-43B3-BB81-FE223F32A7E8}" dt="2021-07-20T11:39:45.874" v="31"/>
        <pc:sldMkLst>
          <pc:docMk/>
          <pc:sldMk cId="1271999154" sldId="2467"/>
        </pc:sldMkLst>
      </pc:sldChg>
      <pc:sldChg chg="add">
        <pc:chgData name="Franziskus Lorey - Hubdrive.com" userId="472a1a07-c563-412f-861d-eed20bd8e491" providerId="ADAL" clId="{7DD83CCF-E308-43B3-BB81-FE223F32A7E8}" dt="2021-07-20T11:39:45.874" v="31"/>
        <pc:sldMkLst>
          <pc:docMk/>
          <pc:sldMk cId="709703077" sldId="2468"/>
        </pc:sldMkLst>
      </pc:sldChg>
      <pc:sldChg chg="add">
        <pc:chgData name="Franziskus Lorey - Hubdrive.com" userId="472a1a07-c563-412f-861d-eed20bd8e491" providerId="ADAL" clId="{7DD83CCF-E308-43B3-BB81-FE223F32A7E8}" dt="2021-07-20T11:39:45.874" v="31"/>
        <pc:sldMkLst>
          <pc:docMk/>
          <pc:sldMk cId="3520583555" sldId="2470"/>
        </pc:sldMkLst>
      </pc:sldChg>
      <pc:sldChg chg="add">
        <pc:chgData name="Franziskus Lorey - Hubdrive.com" userId="472a1a07-c563-412f-861d-eed20bd8e491" providerId="ADAL" clId="{7DD83CCF-E308-43B3-BB81-FE223F32A7E8}" dt="2021-07-20T11:39:45.874" v="31"/>
        <pc:sldMkLst>
          <pc:docMk/>
          <pc:sldMk cId="8812100" sldId="2471"/>
        </pc:sldMkLst>
      </pc:sldChg>
      <pc:sldChg chg="add">
        <pc:chgData name="Franziskus Lorey - Hubdrive.com" userId="472a1a07-c563-412f-861d-eed20bd8e491" providerId="ADAL" clId="{7DD83CCF-E308-43B3-BB81-FE223F32A7E8}" dt="2021-07-20T11:39:45.874" v="31"/>
        <pc:sldMkLst>
          <pc:docMk/>
          <pc:sldMk cId="4174018577" sldId="2473"/>
        </pc:sldMkLst>
      </pc:sldChg>
      <pc:sldChg chg="add">
        <pc:chgData name="Franziskus Lorey - Hubdrive.com" userId="472a1a07-c563-412f-861d-eed20bd8e491" providerId="ADAL" clId="{7DD83CCF-E308-43B3-BB81-FE223F32A7E8}" dt="2021-07-20T11:39:45.874" v="31"/>
        <pc:sldMkLst>
          <pc:docMk/>
          <pc:sldMk cId="4093953339" sldId="2474"/>
        </pc:sldMkLst>
      </pc:sldChg>
      <pc:sldChg chg="add">
        <pc:chgData name="Franziskus Lorey - Hubdrive.com" userId="472a1a07-c563-412f-861d-eed20bd8e491" providerId="ADAL" clId="{7DD83CCF-E308-43B3-BB81-FE223F32A7E8}" dt="2021-07-20T11:39:45.874" v="31"/>
        <pc:sldMkLst>
          <pc:docMk/>
          <pc:sldMk cId="3695485154" sldId="2475"/>
        </pc:sldMkLst>
      </pc:sldChg>
      <pc:sldChg chg="add">
        <pc:chgData name="Franziskus Lorey - Hubdrive.com" userId="472a1a07-c563-412f-861d-eed20bd8e491" providerId="ADAL" clId="{7DD83CCF-E308-43B3-BB81-FE223F32A7E8}" dt="2021-07-20T11:39:45.874" v="31"/>
        <pc:sldMkLst>
          <pc:docMk/>
          <pc:sldMk cId="2137739179" sldId="2476"/>
        </pc:sldMkLst>
      </pc:sldChg>
      <pc:sldChg chg="add">
        <pc:chgData name="Franziskus Lorey - Hubdrive.com" userId="472a1a07-c563-412f-861d-eed20bd8e491" providerId="ADAL" clId="{7DD83CCF-E308-43B3-BB81-FE223F32A7E8}" dt="2021-07-20T11:39:45.874" v="31"/>
        <pc:sldMkLst>
          <pc:docMk/>
          <pc:sldMk cId="2965485165" sldId="2477"/>
        </pc:sldMkLst>
      </pc:sldChg>
      <pc:sldChg chg="add setBg">
        <pc:chgData name="Franziskus Lorey - Hubdrive.com" userId="472a1a07-c563-412f-861d-eed20bd8e491" providerId="ADAL" clId="{7DD83CCF-E308-43B3-BB81-FE223F32A7E8}" dt="2021-07-20T11:39:45.874" v="31"/>
        <pc:sldMkLst>
          <pc:docMk/>
          <pc:sldMk cId="863340690" sldId="2478"/>
        </pc:sldMkLst>
      </pc:sldChg>
      <pc:sldChg chg="add setBg">
        <pc:chgData name="Franziskus Lorey - Hubdrive.com" userId="472a1a07-c563-412f-861d-eed20bd8e491" providerId="ADAL" clId="{7DD83CCF-E308-43B3-BB81-FE223F32A7E8}" dt="2021-07-20T11:39:45.874" v="31"/>
        <pc:sldMkLst>
          <pc:docMk/>
          <pc:sldMk cId="3741303710" sldId="2480"/>
        </pc:sldMkLst>
      </pc:sldChg>
      <pc:sldChg chg="add setBg">
        <pc:chgData name="Franziskus Lorey - Hubdrive.com" userId="472a1a07-c563-412f-861d-eed20bd8e491" providerId="ADAL" clId="{7DD83CCF-E308-43B3-BB81-FE223F32A7E8}" dt="2021-07-20T11:39:45.874" v="31"/>
        <pc:sldMkLst>
          <pc:docMk/>
          <pc:sldMk cId="44409697" sldId="2481"/>
        </pc:sldMkLst>
      </pc:sldChg>
      <pc:sldChg chg="add">
        <pc:chgData name="Franziskus Lorey - Hubdrive.com" userId="472a1a07-c563-412f-861d-eed20bd8e491" providerId="ADAL" clId="{7DD83CCF-E308-43B3-BB81-FE223F32A7E8}" dt="2021-07-20T11:39:45.874" v="31"/>
        <pc:sldMkLst>
          <pc:docMk/>
          <pc:sldMk cId="2988332429" sldId="2485"/>
        </pc:sldMkLst>
      </pc:sldChg>
      <pc:sldChg chg="add">
        <pc:chgData name="Franziskus Lorey - Hubdrive.com" userId="472a1a07-c563-412f-861d-eed20bd8e491" providerId="ADAL" clId="{7DD83CCF-E308-43B3-BB81-FE223F32A7E8}" dt="2021-07-20T11:39:45.874" v="31"/>
        <pc:sldMkLst>
          <pc:docMk/>
          <pc:sldMk cId="568666026" sldId="2486"/>
        </pc:sldMkLst>
      </pc:sldChg>
      <pc:sldChg chg="add">
        <pc:chgData name="Franziskus Lorey - Hubdrive.com" userId="472a1a07-c563-412f-861d-eed20bd8e491" providerId="ADAL" clId="{7DD83CCF-E308-43B3-BB81-FE223F32A7E8}" dt="2021-07-20T11:39:45.874" v="31"/>
        <pc:sldMkLst>
          <pc:docMk/>
          <pc:sldMk cId="3645943554" sldId="2488"/>
        </pc:sldMkLst>
      </pc:sldChg>
      <pc:sldChg chg="add">
        <pc:chgData name="Franziskus Lorey - Hubdrive.com" userId="472a1a07-c563-412f-861d-eed20bd8e491" providerId="ADAL" clId="{7DD83CCF-E308-43B3-BB81-FE223F32A7E8}" dt="2021-07-20T11:39:45.874" v="31"/>
        <pc:sldMkLst>
          <pc:docMk/>
          <pc:sldMk cId="3960363148" sldId="2489"/>
        </pc:sldMkLst>
      </pc:sldChg>
      <pc:sldChg chg="add">
        <pc:chgData name="Franziskus Lorey - Hubdrive.com" userId="472a1a07-c563-412f-861d-eed20bd8e491" providerId="ADAL" clId="{7DD83CCF-E308-43B3-BB81-FE223F32A7E8}" dt="2021-07-20T11:39:45.874" v="31"/>
        <pc:sldMkLst>
          <pc:docMk/>
          <pc:sldMk cId="3390961365" sldId="2490"/>
        </pc:sldMkLst>
      </pc:sldChg>
      <pc:sldChg chg="add">
        <pc:chgData name="Franziskus Lorey - Hubdrive.com" userId="472a1a07-c563-412f-861d-eed20bd8e491" providerId="ADAL" clId="{7DD83CCF-E308-43B3-BB81-FE223F32A7E8}" dt="2021-07-20T11:39:45.874" v="31"/>
        <pc:sldMkLst>
          <pc:docMk/>
          <pc:sldMk cId="2513415758" sldId="2491"/>
        </pc:sldMkLst>
      </pc:sldChg>
      <pc:sldChg chg="add">
        <pc:chgData name="Franziskus Lorey - Hubdrive.com" userId="472a1a07-c563-412f-861d-eed20bd8e491" providerId="ADAL" clId="{7DD83CCF-E308-43B3-BB81-FE223F32A7E8}" dt="2021-07-20T11:39:45.874" v="31"/>
        <pc:sldMkLst>
          <pc:docMk/>
          <pc:sldMk cId="935172770" sldId="2492"/>
        </pc:sldMkLst>
      </pc:sldChg>
      <pc:sldChg chg="add">
        <pc:chgData name="Franziskus Lorey - Hubdrive.com" userId="472a1a07-c563-412f-861d-eed20bd8e491" providerId="ADAL" clId="{7DD83CCF-E308-43B3-BB81-FE223F32A7E8}" dt="2021-07-20T11:39:45.874" v="31"/>
        <pc:sldMkLst>
          <pc:docMk/>
          <pc:sldMk cId="869780396" sldId="2493"/>
        </pc:sldMkLst>
      </pc:sldChg>
      <pc:sldChg chg="add">
        <pc:chgData name="Franziskus Lorey - Hubdrive.com" userId="472a1a07-c563-412f-861d-eed20bd8e491" providerId="ADAL" clId="{7DD83CCF-E308-43B3-BB81-FE223F32A7E8}" dt="2021-07-20T11:39:45.874" v="31"/>
        <pc:sldMkLst>
          <pc:docMk/>
          <pc:sldMk cId="3376644038" sldId="2494"/>
        </pc:sldMkLst>
      </pc:sldChg>
      <pc:sldChg chg="add">
        <pc:chgData name="Franziskus Lorey - Hubdrive.com" userId="472a1a07-c563-412f-861d-eed20bd8e491" providerId="ADAL" clId="{7DD83CCF-E308-43B3-BB81-FE223F32A7E8}" dt="2021-07-20T11:39:45.874" v="31"/>
        <pc:sldMkLst>
          <pc:docMk/>
          <pc:sldMk cId="2208528956" sldId="2495"/>
        </pc:sldMkLst>
      </pc:sldChg>
      <pc:sldChg chg="modSp add mod">
        <pc:chgData name="Franziskus Lorey - Hubdrive.com" userId="472a1a07-c563-412f-861d-eed20bd8e491" providerId="ADAL" clId="{7DD83CCF-E308-43B3-BB81-FE223F32A7E8}" dt="2021-07-20T11:39:49.404" v="38" actId="27636"/>
        <pc:sldMkLst>
          <pc:docMk/>
          <pc:sldMk cId="3844019430" sldId="2496"/>
        </pc:sldMkLst>
        <pc:spChg chg="mod">
          <ac:chgData name="Franziskus Lorey - Hubdrive.com" userId="472a1a07-c563-412f-861d-eed20bd8e491" providerId="ADAL" clId="{7DD83CCF-E308-43B3-BB81-FE223F32A7E8}" dt="2021-07-20T11:39:49.404" v="38" actId="27636"/>
          <ac:spMkLst>
            <pc:docMk/>
            <pc:sldMk cId="3844019430" sldId="2496"/>
            <ac:spMk id="8" creationId="{00000000-0000-0000-0000-000000000000}"/>
          </ac:spMkLst>
        </pc:spChg>
      </pc:sldChg>
      <pc:sldChg chg="add">
        <pc:chgData name="Franziskus Lorey - Hubdrive.com" userId="472a1a07-c563-412f-861d-eed20bd8e491" providerId="ADAL" clId="{7DD83CCF-E308-43B3-BB81-FE223F32A7E8}" dt="2021-07-20T11:39:45.874" v="31"/>
        <pc:sldMkLst>
          <pc:docMk/>
          <pc:sldMk cId="3487347295" sldId="2497"/>
        </pc:sldMkLst>
      </pc:sldChg>
      <pc:sldChg chg="add">
        <pc:chgData name="Franziskus Lorey - Hubdrive.com" userId="472a1a07-c563-412f-861d-eed20bd8e491" providerId="ADAL" clId="{7DD83CCF-E308-43B3-BB81-FE223F32A7E8}" dt="2021-07-20T11:39:45.874" v="31"/>
        <pc:sldMkLst>
          <pc:docMk/>
          <pc:sldMk cId="1952764404" sldId="2498"/>
        </pc:sldMkLst>
      </pc:sldChg>
      <pc:sldChg chg="add">
        <pc:chgData name="Franziskus Lorey - Hubdrive.com" userId="472a1a07-c563-412f-861d-eed20bd8e491" providerId="ADAL" clId="{7DD83CCF-E308-43B3-BB81-FE223F32A7E8}" dt="2021-07-20T11:39:45.874" v="31"/>
        <pc:sldMkLst>
          <pc:docMk/>
          <pc:sldMk cId="141509698" sldId="2499"/>
        </pc:sldMkLst>
      </pc:sldChg>
      <pc:sldChg chg="add">
        <pc:chgData name="Franziskus Lorey - Hubdrive.com" userId="472a1a07-c563-412f-861d-eed20bd8e491" providerId="ADAL" clId="{7DD83CCF-E308-43B3-BB81-FE223F32A7E8}" dt="2021-07-20T11:39:45.874" v="31"/>
        <pc:sldMkLst>
          <pc:docMk/>
          <pc:sldMk cId="3941604195" sldId="2500"/>
        </pc:sldMkLst>
      </pc:sldChg>
      <pc:sldChg chg="add">
        <pc:chgData name="Franziskus Lorey - Hubdrive.com" userId="472a1a07-c563-412f-861d-eed20bd8e491" providerId="ADAL" clId="{7DD83CCF-E308-43B3-BB81-FE223F32A7E8}" dt="2021-07-20T11:39:45.874" v="31"/>
        <pc:sldMkLst>
          <pc:docMk/>
          <pc:sldMk cId="622026202" sldId="2501"/>
        </pc:sldMkLst>
      </pc:sldChg>
      <pc:sldChg chg="add">
        <pc:chgData name="Franziskus Lorey - Hubdrive.com" userId="472a1a07-c563-412f-861d-eed20bd8e491" providerId="ADAL" clId="{7DD83CCF-E308-43B3-BB81-FE223F32A7E8}" dt="2021-07-20T11:39:45.874" v="31"/>
        <pc:sldMkLst>
          <pc:docMk/>
          <pc:sldMk cId="2954506052" sldId="2505"/>
        </pc:sldMkLst>
      </pc:sldChg>
      <pc:sldChg chg="add">
        <pc:chgData name="Franziskus Lorey - Hubdrive.com" userId="472a1a07-c563-412f-861d-eed20bd8e491" providerId="ADAL" clId="{7DD83CCF-E308-43B3-BB81-FE223F32A7E8}" dt="2021-07-20T11:39:45.874" v="31"/>
        <pc:sldMkLst>
          <pc:docMk/>
          <pc:sldMk cId="4034104069" sldId="2506"/>
        </pc:sldMkLst>
      </pc:sldChg>
      <pc:sldChg chg="add">
        <pc:chgData name="Franziskus Lorey - Hubdrive.com" userId="472a1a07-c563-412f-861d-eed20bd8e491" providerId="ADAL" clId="{7DD83CCF-E308-43B3-BB81-FE223F32A7E8}" dt="2021-07-20T11:39:45.874" v="31"/>
        <pc:sldMkLst>
          <pc:docMk/>
          <pc:sldMk cId="446061177" sldId="2507"/>
        </pc:sldMkLst>
      </pc:sldChg>
      <pc:sldChg chg="add">
        <pc:chgData name="Franziskus Lorey - Hubdrive.com" userId="472a1a07-c563-412f-861d-eed20bd8e491" providerId="ADAL" clId="{7DD83CCF-E308-43B3-BB81-FE223F32A7E8}" dt="2021-07-20T11:39:45.874" v="31"/>
        <pc:sldMkLst>
          <pc:docMk/>
          <pc:sldMk cId="2701777424" sldId="2508"/>
        </pc:sldMkLst>
      </pc:sldChg>
      <pc:sldChg chg="add">
        <pc:chgData name="Franziskus Lorey - Hubdrive.com" userId="472a1a07-c563-412f-861d-eed20bd8e491" providerId="ADAL" clId="{7DD83CCF-E308-43B3-BB81-FE223F32A7E8}" dt="2021-07-20T11:39:45.874" v="31"/>
        <pc:sldMkLst>
          <pc:docMk/>
          <pc:sldMk cId="2925999635" sldId="2509"/>
        </pc:sldMkLst>
      </pc:sldChg>
      <pc:sldChg chg="add">
        <pc:chgData name="Franziskus Lorey - Hubdrive.com" userId="472a1a07-c563-412f-861d-eed20bd8e491" providerId="ADAL" clId="{7DD83CCF-E308-43B3-BB81-FE223F32A7E8}" dt="2021-07-20T11:39:45.874" v="31"/>
        <pc:sldMkLst>
          <pc:docMk/>
          <pc:sldMk cId="826073020" sldId="2510"/>
        </pc:sldMkLst>
      </pc:sldChg>
      <pc:sldChg chg="add">
        <pc:chgData name="Franziskus Lorey - Hubdrive.com" userId="472a1a07-c563-412f-861d-eed20bd8e491" providerId="ADAL" clId="{7DD83CCF-E308-43B3-BB81-FE223F32A7E8}" dt="2021-07-20T11:39:45.874" v="31"/>
        <pc:sldMkLst>
          <pc:docMk/>
          <pc:sldMk cId="2500487243" sldId="2511"/>
        </pc:sldMkLst>
      </pc:sldChg>
      <pc:sldChg chg="add">
        <pc:chgData name="Franziskus Lorey - Hubdrive.com" userId="472a1a07-c563-412f-861d-eed20bd8e491" providerId="ADAL" clId="{7DD83CCF-E308-43B3-BB81-FE223F32A7E8}" dt="2021-07-20T11:39:45.874" v="31"/>
        <pc:sldMkLst>
          <pc:docMk/>
          <pc:sldMk cId="2260371572" sldId="2512"/>
        </pc:sldMkLst>
      </pc:sldChg>
      <pc:sldChg chg="add">
        <pc:chgData name="Franziskus Lorey - Hubdrive.com" userId="472a1a07-c563-412f-861d-eed20bd8e491" providerId="ADAL" clId="{7DD83CCF-E308-43B3-BB81-FE223F32A7E8}" dt="2021-07-20T11:39:45.874" v="31"/>
        <pc:sldMkLst>
          <pc:docMk/>
          <pc:sldMk cId="128901116" sldId="2513"/>
        </pc:sldMkLst>
      </pc:sldChg>
      <pc:sldChg chg="add">
        <pc:chgData name="Franziskus Lorey - Hubdrive.com" userId="472a1a07-c563-412f-861d-eed20bd8e491" providerId="ADAL" clId="{7DD83CCF-E308-43B3-BB81-FE223F32A7E8}" dt="2021-07-20T11:39:45.874" v="31"/>
        <pc:sldMkLst>
          <pc:docMk/>
          <pc:sldMk cId="1020728442" sldId="2514"/>
        </pc:sldMkLst>
      </pc:sldChg>
      <pc:sldChg chg="add">
        <pc:chgData name="Franziskus Lorey - Hubdrive.com" userId="472a1a07-c563-412f-861d-eed20bd8e491" providerId="ADAL" clId="{7DD83CCF-E308-43B3-BB81-FE223F32A7E8}" dt="2021-07-20T11:39:45.874" v="31"/>
        <pc:sldMkLst>
          <pc:docMk/>
          <pc:sldMk cId="566857430" sldId="2515"/>
        </pc:sldMkLst>
      </pc:sldChg>
      <pc:sldChg chg="add">
        <pc:chgData name="Franziskus Lorey - Hubdrive.com" userId="472a1a07-c563-412f-861d-eed20bd8e491" providerId="ADAL" clId="{7DD83CCF-E308-43B3-BB81-FE223F32A7E8}" dt="2021-07-20T11:39:45.874" v="31"/>
        <pc:sldMkLst>
          <pc:docMk/>
          <pc:sldMk cId="3211099753" sldId="2516"/>
        </pc:sldMkLst>
      </pc:sldChg>
      <pc:sldChg chg="add">
        <pc:chgData name="Franziskus Lorey - Hubdrive.com" userId="472a1a07-c563-412f-861d-eed20bd8e491" providerId="ADAL" clId="{7DD83CCF-E308-43B3-BB81-FE223F32A7E8}" dt="2021-07-20T11:39:45.874" v="31"/>
        <pc:sldMkLst>
          <pc:docMk/>
          <pc:sldMk cId="542582393" sldId="2517"/>
        </pc:sldMkLst>
      </pc:sldChg>
      <pc:sldChg chg="add">
        <pc:chgData name="Franziskus Lorey - Hubdrive.com" userId="472a1a07-c563-412f-861d-eed20bd8e491" providerId="ADAL" clId="{7DD83CCF-E308-43B3-BB81-FE223F32A7E8}" dt="2021-07-20T11:39:45.874" v="31"/>
        <pc:sldMkLst>
          <pc:docMk/>
          <pc:sldMk cId="3436212871" sldId="2518"/>
        </pc:sldMkLst>
      </pc:sldChg>
      <pc:sldChg chg="add">
        <pc:chgData name="Franziskus Lorey - Hubdrive.com" userId="472a1a07-c563-412f-861d-eed20bd8e491" providerId="ADAL" clId="{7DD83CCF-E308-43B3-BB81-FE223F32A7E8}" dt="2021-07-20T11:39:45.874" v="31"/>
        <pc:sldMkLst>
          <pc:docMk/>
          <pc:sldMk cId="3350412735" sldId="2519"/>
        </pc:sldMkLst>
      </pc:sldChg>
      <pc:sldChg chg="add">
        <pc:chgData name="Franziskus Lorey - Hubdrive.com" userId="472a1a07-c563-412f-861d-eed20bd8e491" providerId="ADAL" clId="{7DD83CCF-E308-43B3-BB81-FE223F32A7E8}" dt="2021-07-20T11:39:45.874" v="31"/>
        <pc:sldMkLst>
          <pc:docMk/>
          <pc:sldMk cId="3955234381" sldId="2520"/>
        </pc:sldMkLst>
      </pc:sldChg>
      <pc:sldChg chg="add">
        <pc:chgData name="Franziskus Lorey - Hubdrive.com" userId="472a1a07-c563-412f-861d-eed20bd8e491" providerId="ADAL" clId="{7DD83CCF-E308-43B3-BB81-FE223F32A7E8}" dt="2021-07-20T11:39:45.874" v="31"/>
        <pc:sldMkLst>
          <pc:docMk/>
          <pc:sldMk cId="3677124801" sldId="2522"/>
        </pc:sldMkLst>
      </pc:sldChg>
      <pc:sldChg chg="add">
        <pc:chgData name="Franziskus Lorey - Hubdrive.com" userId="472a1a07-c563-412f-861d-eed20bd8e491" providerId="ADAL" clId="{7DD83CCF-E308-43B3-BB81-FE223F32A7E8}" dt="2021-07-20T11:39:45.874" v="31"/>
        <pc:sldMkLst>
          <pc:docMk/>
          <pc:sldMk cId="2070690650" sldId="2523"/>
        </pc:sldMkLst>
      </pc:sldChg>
      <pc:sldChg chg="add">
        <pc:chgData name="Franziskus Lorey - Hubdrive.com" userId="472a1a07-c563-412f-861d-eed20bd8e491" providerId="ADAL" clId="{7DD83CCF-E308-43B3-BB81-FE223F32A7E8}" dt="2021-07-20T11:39:45.874" v="31"/>
        <pc:sldMkLst>
          <pc:docMk/>
          <pc:sldMk cId="2374003061" sldId="2524"/>
        </pc:sldMkLst>
      </pc:sldChg>
      <pc:sldChg chg="add">
        <pc:chgData name="Franziskus Lorey - Hubdrive.com" userId="472a1a07-c563-412f-861d-eed20bd8e491" providerId="ADAL" clId="{7DD83CCF-E308-43B3-BB81-FE223F32A7E8}" dt="2021-07-20T11:39:45.874" v="31"/>
        <pc:sldMkLst>
          <pc:docMk/>
          <pc:sldMk cId="894961167" sldId="2525"/>
        </pc:sldMkLst>
      </pc:sldChg>
      <pc:sldChg chg="add">
        <pc:chgData name="Franziskus Lorey - Hubdrive.com" userId="472a1a07-c563-412f-861d-eed20bd8e491" providerId="ADAL" clId="{7DD83CCF-E308-43B3-BB81-FE223F32A7E8}" dt="2021-07-20T11:39:45.874" v="31"/>
        <pc:sldMkLst>
          <pc:docMk/>
          <pc:sldMk cId="747612251" sldId="2526"/>
        </pc:sldMkLst>
      </pc:sldChg>
      <pc:sldChg chg="modSp add">
        <pc:chgData name="Franziskus Lorey - Hubdrive.com" userId="472a1a07-c563-412f-861d-eed20bd8e491" providerId="ADAL" clId="{7DD83CCF-E308-43B3-BB81-FE223F32A7E8}" dt="2021-07-20T11:39:45.874" v="31"/>
        <pc:sldMkLst>
          <pc:docMk/>
          <pc:sldMk cId="3850142982" sldId="2527"/>
        </pc:sldMkLst>
        <pc:spChg chg="mod">
          <ac:chgData name="Franziskus Lorey - Hubdrive.com" userId="472a1a07-c563-412f-861d-eed20bd8e491" providerId="ADAL" clId="{7DD83CCF-E308-43B3-BB81-FE223F32A7E8}" dt="2021-07-20T11:39:45.874" v="31"/>
          <ac:spMkLst>
            <pc:docMk/>
            <pc:sldMk cId="3850142982" sldId="2527"/>
            <ac:spMk id="4" creationId="{00000000-0000-0000-0000-000000000000}"/>
          </ac:spMkLst>
        </pc:spChg>
      </pc:sldChg>
      <pc:sldChg chg="add">
        <pc:chgData name="Franziskus Lorey - Hubdrive.com" userId="472a1a07-c563-412f-861d-eed20bd8e491" providerId="ADAL" clId="{7DD83CCF-E308-43B3-BB81-FE223F32A7E8}" dt="2021-07-20T11:39:45.874" v="31"/>
        <pc:sldMkLst>
          <pc:docMk/>
          <pc:sldMk cId="1816156824" sldId="2528"/>
        </pc:sldMkLst>
      </pc:sldChg>
      <pc:sldChg chg="add">
        <pc:chgData name="Franziskus Lorey - Hubdrive.com" userId="472a1a07-c563-412f-861d-eed20bd8e491" providerId="ADAL" clId="{7DD83CCF-E308-43B3-BB81-FE223F32A7E8}" dt="2021-07-20T11:39:45.874" v="31"/>
        <pc:sldMkLst>
          <pc:docMk/>
          <pc:sldMk cId="733506886" sldId="2530"/>
        </pc:sldMkLst>
      </pc:sldChg>
      <pc:sldChg chg="add">
        <pc:chgData name="Franziskus Lorey - Hubdrive.com" userId="472a1a07-c563-412f-861d-eed20bd8e491" providerId="ADAL" clId="{7DD83CCF-E308-43B3-BB81-FE223F32A7E8}" dt="2021-07-20T11:39:45.874" v="31"/>
        <pc:sldMkLst>
          <pc:docMk/>
          <pc:sldMk cId="702529576" sldId="2531"/>
        </pc:sldMkLst>
      </pc:sldChg>
      <pc:sldChg chg="add">
        <pc:chgData name="Franziskus Lorey - Hubdrive.com" userId="472a1a07-c563-412f-861d-eed20bd8e491" providerId="ADAL" clId="{7DD83CCF-E308-43B3-BB81-FE223F32A7E8}" dt="2021-07-20T11:39:45.874" v="31"/>
        <pc:sldMkLst>
          <pc:docMk/>
          <pc:sldMk cId="4102729442" sldId="2532"/>
        </pc:sldMkLst>
      </pc:sldChg>
      <pc:sldChg chg="add">
        <pc:chgData name="Franziskus Lorey - Hubdrive.com" userId="472a1a07-c563-412f-861d-eed20bd8e491" providerId="ADAL" clId="{7DD83CCF-E308-43B3-BB81-FE223F32A7E8}" dt="2021-07-20T11:39:45.874" v="31"/>
        <pc:sldMkLst>
          <pc:docMk/>
          <pc:sldMk cId="483667296" sldId="2533"/>
        </pc:sldMkLst>
      </pc:sldChg>
      <pc:sldChg chg="add">
        <pc:chgData name="Franziskus Lorey - Hubdrive.com" userId="472a1a07-c563-412f-861d-eed20bd8e491" providerId="ADAL" clId="{7DD83CCF-E308-43B3-BB81-FE223F32A7E8}" dt="2021-07-20T11:39:45.874" v="31"/>
        <pc:sldMkLst>
          <pc:docMk/>
          <pc:sldMk cId="180775844" sldId="2534"/>
        </pc:sldMkLst>
      </pc:sldChg>
      <pc:sldChg chg="add">
        <pc:chgData name="Franziskus Lorey - Hubdrive.com" userId="472a1a07-c563-412f-861d-eed20bd8e491" providerId="ADAL" clId="{7DD83CCF-E308-43B3-BB81-FE223F32A7E8}" dt="2021-07-20T11:39:45.874" v="31"/>
        <pc:sldMkLst>
          <pc:docMk/>
          <pc:sldMk cId="808953934" sldId="2535"/>
        </pc:sldMkLst>
      </pc:sldChg>
      <pc:sldChg chg="add">
        <pc:chgData name="Franziskus Lorey - Hubdrive.com" userId="472a1a07-c563-412f-861d-eed20bd8e491" providerId="ADAL" clId="{7DD83CCF-E308-43B3-BB81-FE223F32A7E8}" dt="2021-07-20T11:39:45.874" v="31"/>
        <pc:sldMkLst>
          <pc:docMk/>
          <pc:sldMk cId="2173716251" sldId="2536"/>
        </pc:sldMkLst>
      </pc:sldChg>
      <pc:sldChg chg="add">
        <pc:chgData name="Franziskus Lorey - Hubdrive.com" userId="472a1a07-c563-412f-861d-eed20bd8e491" providerId="ADAL" clId="{7DD83CCF-E308-43B3-BB81-FE223F32A7E8}" dt="2021-07-20T11:39:45.874" v="31"/>
        <pc:sldMkLst>
          <pc:docMk/>
          <pc:sldMk cId="910035300" sldId="2537"/>
        </pc:sldMkLst>
      </pc:sldChg>
      <pc:sldChg chg="add">
        <pc:chgData name="Franziskus Lorey - Hubdrive.com" userId="472a1a07-c563-412f-861d-eed20bd8e491" providerId="ADAL" clId="{7DD83CCF-E308-43B3-BB81-FE223F32A7E8}" dt="2021-07-20T11:39:45.874" v="31"/>
        <pc:sldMkLst>
          <pc:docMk/>
          <pc:sldMk cId="3061605159" sldId="2538"/>
        </pc:sldMkLst>
      </pc:sldChg>
      <pc:sldChg chg="add">
        <pc:chgData name="Franziskus Lorey - Hubdrive.com" userId="472a1a07-c563-412f-861d-eed20bd8e491" providerId="ADAL" clId="{7DD83CCF-E308-43B3-BB81-FE223F32A7E8}" dt="2021-07-20T11:39:45.874" v="31"/>
        <pc:sldMkLst>
          <pc:docMk/>
          <pc:sldMk cId="2445678724" sldId="2539"/>
        </pc:sldMkLst>
      </pc:sldChg>
      <pc:sldChg chg="add">
        <pc:chgData name="Franziskus Lorey - Hubdrive.com" userId="472a1a07-c563-412f-861d-eed20bd8e491" providerId="ADAL" clId="{7DD83CCF-E308-43B3-BB81-FE223F32A7E8}" dt="2021-07-20T11:39:45.874" v="31"/>
        <pc:sldMkLst>
          <pc:docMk/>
          <pc:sldMk cId="1297236124" sldId="2540"/>
        </pc:sldMkLst>
      </pc:sldChg>
      <pc:sldChg chg="add">
        <pc:chgData name="Franziskus Lorey - Hubdrive.com" userId="472a1a07-c563-412f-861d-eed20bd8e491" providerId="ADAL" clId="{7DD83CCF-E308-43B3-BB81-FE223F32A7E8}" dt="2021-07-20T11:39:45.874" v="31"/>
        <pc:sldMkLst>
          <pc:docMk/>
          <pc:sldMk cId="2809244090" sldId="2541"/>
        </pc:sldMkLst>
      </pc:sldChg>
      <pc:sldChg chg="add">
        <pc:chgData name="Franziskus Lorey - Hubdrive.com" userId="472a1a07-c563-412f-861d-eed20bd8e491" providerId="ADAL" clId="{7DD83CCF-E308-43B3-BB81-FE223F32A7E8}" dt="2021-07-20T11:39:45.874" v="31"/>
        <pc:sldMkLst>
          <pc:docMk/>
          <pc:sldMk cId="4002273457" sldId="2542"/>
        </pc:sldMkLst>
      </pc:sldChg>
      <pc:sldChg chg="add">
        <pc:chgData name="Franziskus Lorey - Hubdrive.com" userId="472a1a07-c563-412f-861d-eed20bd8e491" providerId="ADAL" clId="{7DD83CCF-E308-43B3-BB81-FE223F32A7E8}" dt="2021-07-20T11:39:45.874" v="31"/>
        <pc:sldMkLst>
          <pc:docMk/>
          <pc:sldMk cId="1993369555" sldId="2543"/>
        </pc:sldMkLst>
      </pc:sldChg>
      <pc:sldChg chg="add">
        <pc:chgData name="Franziskus Lorey - Hubdrive.com" userId="472a1a07-c563-412f-861d-eed20bd8e491" providerId="ADAL" clId="{7DD83CCF-E308-43B3-BB81-FE223F32A7E8}" dt="2021-07-20T11:39:45.874" v="31"/>
        <pc:sldMkLst>
          <pc:docMk/>
          <pc:sldMk cId="2512360110" sldId="2544"/>
        </pc:sldMkLst>
      </pc:sldChg>
      <pc:sldChg chg="add">
        <pc:chgData name="Franziskus Lorey - Hubdrive.com" userId="472a1a07-c563-412f-861d-eed20bd8e491" providerId="ADAL" clId="{7DD83CCF-E308-43B3-BB81-FE223F32A7E8}" dt="2021-07-20T11:39:45.874" v="31"/>
        <pc:sldMkLst>
          <pc:docMk/>
          <pc:sldMk cId="3615562328" sldId="2545"/>
        </pc:sldMkLst>
      </pc:sldChg>
      <pc:sldChg chg="add">
        <pc:chgData name="Franziskus Lorey - Hubdrive.com" userId="472a1a07-c563-412f-861d-eed20bd8e491" providerId="ADAL" clId="{7DD83CCF-E308-43B3-BB81-FE223F32A7E8}" dt="2021-07-20T11:39:45.874" v="31"/>
        <pc:sldMkLst>
          <pc:docMk/>
          <pc:sldMk cId="3409779619" sldId="2546"/>
        </pc:sldMkLst>
      </pc:sldChg>
      <pc:sldChg chg="add">
        <pc:chgData name="Franziskus Lorey - Hubdrive.com" userId="472a1a07-c563-412f-861d-eed20bd8e491" providerId="ADAL" clId="{7DD83CCF-E308-43B3-BB81-FE223F32A7E8}" dt="2021-07-20T11:39:45.874" v="31"/>
        <pc:sldMkLst>
          <pc:docMk/>
          <pc:sldMk cId="2436973460" sldId="2547"/>
        </pc:sldMkLst>
      </pc:sldChg>
      <pc:sldChg chg="add">
        <pc:chgData name="Franziskus Lorey - Hubdrive.com" userId="472a1a07-c563-412f-861d-eed20bd8e491" providerId="ADAL" clId="{7DD83CCF-E308-43B3-BB81-FE223F32A7E8}" dt="2021-07-20T11:39:45.874" v="31"/>
        <pc:sldMkLst>
          <pc:docMk/>
          <pc:sldMk cId="1984521801" sldId="2548"/>
        </pc:sldMkLst>
      </pc:sldChg>
      <pc:sldChg chg="add">
        <pc:chgData name="Franziskus Lorey - Hubdrive.com" userId="472a1a07-c563-412f-861d-eed20bd8e491" providerId="ADAL" clId="{7DD83CCF-E308-43B3-BB81-FE223F32A7E8}" dt="2021-07-20T11:39:45.874" v="31"/>
        <pc:sldMkLst>
          <pc:docMk/>
          <pc:sldMk cId="3786865548" sldId="2549"/>
        </pc:sldMkLst>
      </pc:sldChg>
      <pc:sldChg chg="add">
        <pc:chgData name="Franziskus Lorey - Hubdrive.com" userId="472a1a07-c563-412f-861d-eed20bd8e491" providerId="ADAL" clId="{7DD83CCF-E308-43B3-BB81-FE223F32A7E8}" dt="2021-07-20T11:39:45.874" v="31"/>
        <pc:sldMkLst>
          <pc:docMk/>
          <pc:sldMk cId="1660559403" sldId="2550"/>
        </pc:sldMkLst>
      </pc:sldChg>
      <pc:sldChg chg="add">
        <pc:chgData name="Franziskus Lorey - Hubdrive.com" userId="472a1a07-c563-412f-861d-eed20bd8e491" providerId="ADAL" clId="{7DD83CCF-E308-43B3-BB81-FE223F32A7E8}" dt="2021-07-20T11:39:45.874" v="31"/>
        <pc:sldMkLst>
          <pc:docMk/>
          <pc:sldMk cId="2691121342" sldId="2551"/>
        </pc:sldMkLst>
      </pc:sldChg>
      <pc:sldChg chg="modSp add mod">
        <pc:chgData name="Franziskus Lorey - Hubdrive.com" userId="472a1a07-c563-412f-861d-eed20bd8e491" providerId="ADAL" clId="{7DD83CCF-E308-43B3-BB81-FE223F32A7E8}" dt="2021-07-20T11:39:49.384" v="37" actId="27636"/>
        <pc:sldMkLst>
          <pc:docMk/>
          <pc:sldMk cId="2882202870" sldId="2552"/>
        </pc:sldMkLst>
        <pc:spChg chg="mod">
          <ac:chgData name="Franziskus Lorey - Hubdrive.com" userId="472a1a07-c563-412f-861d-eed20bd8e491" providerId="ADAL" clId="{7DD83CCF-E308-43B3-BB81-FE223F32A7E8}" dt="2021-07-20T11:39:49.384" v="37" actId="27636"/>
          <ac:spMkLst>
            <pc:docMk/>
            <pc:sldMk cId="2882202870" sldId="2552"/>
            <ac:spMk id="6" creationId="{00000000-0000-0000-0000-000000000000}"/>
          </ac:spMkLst>
        </pc:spChg>
      </pc:sldChg>
      <pc:sldChg chg="add">
        <pc:chgData name="Franziskus Lorey - Hubdrive.com" userId="472a1a07-c563-412f-861d-eed20bd8e491" providerId="ADAL" clId="{7DD83CCF-E308-43B3-BB81-FE223F32A7E8}" dt="2021-07-20T11:39:45.874" v="31"/>
        <pc:sldMkLst>
          <pc:docMk/>
          <pc:sldMk cId="3423610629" sldId="2553"/>
        </pc:sldMkLst>
      </pc:sldChg>
      <pc:sldChg chg="modSp add">
        <pc:chgData name="Franziskus Lorey - Hubdrive.com" userId="472a1a07-c563-412f-861d-eed20bd8e491" providerId="ADAL" clId="{7DD83CCF-E308-43B3-BB81-FE223F32A7E8}" dt="2021-07-20T11:39:45.874" v="31"/>
        <pc:sldMkLst>
          <pc:docMk/>
          <pc:sldMk cId="1641485149" sldId="2554"/>
        </pc:sldMkLst>
        <pc:spChg chg="mod">
          <ac:chgData name="Franziskus Lorey - Hubdrive.com" userId="472a1a07-c563-412f-861d-eed20bd8e491" providerId="ADAL" clId="{7DD83CCF-E308-43B3-BB81-FE223F32A7E8}" dt="2021-07-20T11:39:45.874" v="31"/>
          <ac:spMkLst>
            <pc:docMk/>
            <pc:sldMk cId="1641485149" sldId="2554"/>
            <ac:spMk id="4" creationId="{00000000-0000-0000-0000-000000000000}"/>
          </ac:spMkLst>
        </pc:spChg>
      </pc:sldChg>
      <pc:sldChg chg="add">
        <pc:chgData name="Franziskus Lorey - Hubdrive.com" userId="472a1a07-c563-412f-861d-eed20bd8e491" providerId="ADAL" clId="{7DD83CCF-E308-43B3-BB81-FE223F32A7E8}" dt="2021-07-20T11:39:45.874" v="31"/>
        <pc:sldMkLst>
          <pc:docMk/>
          <pc:sldMk cId="4129229216" sldId="2555"/>
        </pc:sldMkLst>
      </pc:sldChg>
      <pc:sldChg chg="add">
        <pc:chgData name="Franziskus Lorey - Hubdrive.com" userId="472a1a07-c563-412f-861d-eed20bd8e491" providerId="ADAL" clId="{7DD83CCF-E308-43B3-BB81-FE223F32A7E8}" dt="2021-07-20T11:39:45.874" v="31"/>
        <pc:sldMkLst>
          <pc:docMk/>
          <pc:sldMk cId="541003668" sldId="2556"/>
        </pc:sldMkLst>
      </pc:sldChg>
      <pc:sldChg chg="add">
        <pc:chgData name="Franziskus Lorey - Hubdrive.com" userId="472a1a07-c563-412f-861d-eed20bd8e491" providerId="ADAL" clId="{7DD83CCF-E308-43B3-BB81-FE223F32A7E8}" dt="2021-07-20T11:39:45.874" v="31"/>
        <pc:sldMkLst>
          <pc:docMk/>
          <pc:sldMk cId="4132316832" sldId="2557"/>
        </pc:sldMkLst>
      </pc:sldChg>
      <pc:sldChg chg="add">
        <pc:chgData name="Franziskus Lorey - Hubdrive.com" userId="472a1a07-c563-412f-861d-eed20bd8e491" providerId="ADAL" clId="{7DD83CCF-E308-43B3-BB81-FE223F32A7E8}" dt="2021-07-20T11:39:45.874" v="31"/>
        <pc:sldMkLst>
          <pc:docMk/>
          <pc:sldMk cId="1493190954" sldId="2558"/>
        </pc:sldMkLst>
      </pc:sldChg>
      <pc:sldChg chg="add">
        <pc:chgData name="Franziskus Lorey - Hubdrive.com" userId="472a1a07-c563-412f-861d-eed20bd8e491" providerId="ADAL" clId="{7DD83CCF-E308-43B3-BB81-FE223F32A7E8}" dt="2021-07-20T11:39:45.874" v="31"/>
        <pc:sldMkLst>
          <pc:docMk/>
          <pc:sldMk cId="3435620606" sldId="2559"/>
        </pc:sldMkLst>
      </pc:sldChg>
      <pc:sldChg chg="add">
        <pc:chgData name="Franziskus Lorey - Hubdrive.com" userId="472a1a07-c563-412f-861d-eed20bd8e491" providerId="ADAL" clId="{7DD83CCF-E308-43B3-BB81-FE223F32A7E8}" dt="2021-07-20T11:39:45.874" v="31"/>
        <pc:sldMkLst>
          <pc:docMk/>
          <pc:sldMk cId="3337104780" sldId="2560"/>
        </pc:sldMkLst>
      </pc:sldChg>
      <pc:sldChg chg="add">
        <pc:chgData name="Franziskus Lorey - Hubdrive.com" userId="472a1a07-c563-412f-861d-eed20bd8e491" providerId="ADAL" clId="{7DD83CCF-E308-43B3-BB81-FE223F32A7E8}" dt="2021-07-20T11:39:45.874" v="31"/>
        <pc:sldMkLst>
          <pc:docMk/>
          <pc:sldMk cId="1129909890" sldId="2561"/>
        </pc:sldMkLst>
      </pc:sldChg>
      <pc:sldChg chg="add">
        <pc:chgData name="Franziskus Lorey - Hubdrive.com" userId="472a1a07-c563-412f-861d-eed20bd8e491" providerId="ADAL" clId="{7DD83CCF-E308-43B3-BB81-FE223F32A7E8}" dt="2021-07-20T11:39:45.874" v="31"/>
        <pc:sldMkLst>
          <pc:docMk/>
          <pc:sldMk cId="3487168931" sldId="2562"/>
        </pc:sldMkLst>
      </pc:sldChg>
      <pc:sldChg chg="add">
        <pc:chgData name="Franziskus Lorey - Hubdrive.com" userId="472a1a07-c563-412f-861d-eed20bd8e491" providerId="ADAL" clId="{7DD83CCF-E308-43B3-BB81-FE223F32A7E8}" dt="2021-07-20T11:39:45.874" v="31"/>
        <pc:sldMkLst>
          <pc:docMk/>
          <pc:sldMk cId="2118419029" sldId="2563"/>
        </pc:sldMkLst>
      </pc:sldChg>
      <pc:sldChg chg="add">
        <pc:chgData name="Franziskus Lorey - Hubdrive.com" userId="472a1a07-c563-412f-861d-eed20bd8e491" providerId="ADAL" clId="{7DD83CCF-E308-43B3-BB81-FE223F32A7E8}" dt="2021-07-20T11:39:45.874" v="31"/>
        <pc:sldMkLst>
          <pc:docMk/>
          <pc:sldMk cId="1685718794" sldId="2564"/>
        </pc:sldMkLst>
      </pc:sldChg>
      <pc:sldChg chg="modSp add">
        <pc:chgData name="Franziskus Lorey - Hubdrive.com" userId="472a1a07-c563-412f-861d-eed20bd8e491" providerId="ADAL" clId="{7DD83CCF-E308-43B3-BB81-FE223F32A7E8}" dt="2021-07-20T11:39:45.874" v="31"/>
        <pc:sldMkLst>
          <pc:docMk/>
          <pc:sldMk cId="4162319184" sldId="2566"/>
        </pc:sldMkLst>
        <pc:spChg chg="mod">
          <ac:chgData name="Franziskus Lorey - Hubdrive.com" userId="472a1a07-c563-412f-861d-eed20bd8e491" providerId="ADAL" clId="{7DD83CCF-E308-43B3-BB81-FE223F32A7E8}" dt="2021-07-20T11:39:45.874" v="31"/>
          <ac:spMkLst>
            <pc:docMk/>
            <pc:sldMk cId="4162319184" sldId="2566"/>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1445970006" sldId="2567"/>
        </pc:sldMkLst>
      </pc:sldChg>
      <pc:sldChg chg="modSp add">
        <pc:chgData name="Franziskus Lorey - Hubdrive.com" userId="472a1a07-c563-412f-861d-eed20bd8e491" providerId="ADAL" clId="{7DD83CCF-E308-43B3-BB81-FE223F32A7E8}" dt="2021-07-20T11:39:45.874" v="31"/>
        <pc:sldMkLst>
          <pc:docMk/>
          <pc:sldMk cId="1358327666" sldId="2568"/>
        </pc:sldMkLst>
        <pc:spChg chg="mod">
          <ac:chgData name="Franziskus Lorey - Hubdrive.com" userId="472a1a07-c563-412f-861d-eed20bd8e491" providerId="ADAL" clId="{7DD83CCF-E308-43B3-BB81-FE223F32A7E8}" dt="2021-07-20T11:39:45.874" v="31"/>
          <ac:spMkLst>
            <pc:docMk/>
            <pc:sldMk cId="1358327666" sldId="2568"/>
            <ac:spMk id="2" creationId="{F74E7732-F125-4CB1-B8D1-5CFA414B1B97}"/>
          </ac:spMkLst>
        </pc:spChg>
      </pc:sldChg>
      <pc:sldChg chg="add">
        <pc:chgData name="Franziskus Lorey - Hubdrive.com" userId="472a1a07-c563-412f-861d-eed20bd8e491" providerId="ADAL" clId="{7DD83CCF-E308-43B3-BB81-FE223F32A7E8}" dt="2021-07-20T11:39:45.874" v="31"/>
        <pc:sldMkLst>
          <pc:docMk/>
          <pc:sldMk cId="2949390711" sldId="2569"/>
        </pc:sldMkLst>
      </pc:sldChg>
      <pc:sldChg chg="add">
        <pc:chgData name="Franziskus Lorey - Hubdrive.com" userId="472a1a07-c563-412f-861d-eed20bd8e491" providerId="ADAL" clId="{7DD83CCF-E308-43B3-BB81-FE223F32A7E8}" dt="2021-07-20T11:39:45.874" v="31"/>
        <pc:sldMkLst>
          <pc:docMk/>
          <pc:sldMk cId="1398008259" sldId="2574"/>
        </pc:sldMkLst>
      </pc:sldChg>
      <pc:sldChg chg="add">
        <pc:chgData name="Franziskus Lorey - Hubdrive.com" userId="472a1a07-c563-412f-861d-eed20bd8e491" providerId="ADAL" clId="{7DD83CCF-E308-43B3-BB81-FE223F32A7E8}" dt="2021-07-20T11:39:45.874" v="31"/>
        <pc:sldMkLst>
          <pc:docMk/>
          <pc:sldMk cId="176619752" sldId="2582"/>
        </pc:sldMkLst>
      </pc:sldChg>
      <pc:sldChg chg="add">
        <pc:chgData name="Franziskus Lorey - Hubdrive.com" userId="472a1a07-c563-412f-861d-eed20bd8e491" providerId="ADAL" clId="{7DD83CCF-E308-43B3-BB81-FE223F32A7E8}" dt="2021-07-20T11:39:45.874" v="31"/>
        <pc:sldMkLst>
          <pc:docMk/>
          <pc:sldMk cId="4271813223" sldId="2583"/>
        </pc:sldMkLst>
      </pc:sldChg>
      <pc:sldChg chg="add">
        <pc:chgData name="Franziskus Lorey - Hubdrive.com" userId="472a1a07-c563-412f-861d-eed20bd8e491" providerId="ADAL" clId="{7DD83CCF-E308-43B3-BB81-FE223F32A7E8}" dt="2021-07-20T11:39:45.874" v="31"/>
        <pc:sldMkLst>
          <pc:docMk/>
          <pc:sldMk cId="590865262" sldId="2584"/>
        </pc:sldMkLst>
      </pc:sldChg>
      <pc:sldChg chg="add">
        <pc:chgData name="Franziskus Lorey - Hubdrive.com" userId="472a1a07-c563-412f-861d-eed20bd8e491" providerId="ADAL" clId="{7DD83CCF-E308-43B3-BB81-FE223F32A7E8}" dt="2021-07-20T11:39:45.874" v="31"/>
        <pc:sldMkLst>
          <pc:docMk/>
          <pc:sldMk cId="2974636727" sldId="2585"/>
        </pc:sldMkLst>
      </pc:sldChg>
      <pc:sldChg chg="add">
        <pc:chgData name="Franziskus Lorey - Hubdrive.com" userId="472a1a07-c563-412f-861d-eed20bd8e491" providerId="ADAL" clId="{7DD83CCF-E308-43B3-BB81-FE223F32A7E8}" dt="2021-07-20T11:39:45.874" v="31"/>
        <pc:sldMkLst>
          <pc:docMk/>
          <pc:sldMk cId="2668539240" sldId="2587"/>
        </pc:sldMkLst>
      </pc:sldChg>
      <pc:sldChg chg="add">
        <pc:chgData name="Franziskus Lorey - Hubdrive.com" userId="472a1a07-c563-412f-861d-eed20bd8e491" providerId="ADAL" clId="{7DD83CCF-E308-43B3-BB81-FE223F32A7E8}" dt="2021-07-20T11:39:45.874" v="31"/>
        <pc:sldMkLst>
          <pc:docMk/>
          <pc:sldMk cId="4054685005" sldId="2597"/>
        </pc:sldMkLst>
      </pc:sldChg>
      <pc:sldChg chg="add">
        <pc:chgData name="Franziskus Lorey - Hubdrive.com" userId="472a1a07-c563-412f-861d-eed20bd8e491" providerId="ADAL" clId="{7DD83CCF-E308-43B3-BB81-FE223F32A7E8}" dt="2021-07-20T11:39:45.874" v="31"/>
        <pc:sldMkLst>
          <pc:docMk/>
          <pc:sldMk cId="560459924" sldId="2598"/>
        </pc:sldMkLst>
      </pc:sldChg>
      <pc:sldChg chg="add">
        <pc:chgData name="Franziskus Lorey - Hubdrive.com" userId="472a1a07-c563-412f-861d-eed20bd8e491" providerId="ADAL" clId="{7DD83CCF-E308-43B3-BB81-FE223F32A7E8}" dt="2021-07-20T11:39:45.874" v="31"/>
        <pc:sldMkLst>
          <pc:docMk/>
          <pc:sldMk cId="2210581055" sldId="2624"/>
        </pc:sldMkLst>
      </pc:sldChg>
      <pc:sldChg chg="add">
        <pc:chgData name="Franziskus Lorey - Hubdrive.com" userId="472a1a07-c563-412f-861d-eed20bd8e491" providerId="ADAL" clId="{7DD83CCF-E308-43B3-BB81-FE223F32A7E8}" dt="2021-07-20T11:39:45.874" v="31"/>
        <pc:sldMkLst>
          <pc:docMk/>
          <pc:sldMk cId="812393896" sldId="2633"/>
        </pc:sldMkLst>
      </pc:sldChg>
      <pc:sldChg chg="add">
        <pc:chgData name="Franziskus Lorey - Hubdrive.com" userId="472a1a07-c563-412f-861d-eed20bd8e491" providerId="ADAL" clId="{7DD83CCF-E308-43B3-BB81-FE223F32A7E8}" dt="2021-07-20T11:39:45.874" v="31"/>
        <pc:sldMkLst>
          <pc:docMk/>
          <pc:sldMk cId="1586662988" sldId="2641"/>
        </pc:sldMkLst>
      </pc:sldChg>
      <pc:sldChg chg="add">
        <pc:chgData name="Franziskus Lorey - Hubdrive.com" userId="472a1a07-c563-412f-861d-eed20bd8e491" providerId="ADAL" clId="{7DD83CCF-E308-43B3-BB81-FE223F32A7E8}" dt="2021-07-20T11:39:45.874" v="31"/>
        <pc:sldMkLst>
          <pc:docMk/>
          <pc:sldMk cId="3281454855" sldId="2642"/>
        </pc:sldMkLst>
      </pc:sldChg>
      <pc:sldChg chg="modSp add">
        <pc:chgData name="Franziskus Lorey - Hubdrive.com" userId="472a1a07-c563-412f-861d-eed20bd8e491" providerId="ADAL" clId="{7DD83CCF-E308-43B3-BB81-FE223F32A7E8}" dt="2021-07-20T11:39:45.874" v="31"/>
        <pc:sldMkLst>
          <pc:docMk/>
          <pc:sldMk cId="937848784" sldId="2643"/>
        </pc:sldMkLst>
        <pc:spChg chg="mod">
          <ac:chgData name="Franziskus Lorey - Hubdrive.com" userId="472a1a07-c563-412f-861d-eed20bd8e491" providerId="ADAL" clId="{7DD83CCF-E308-43B3-BB81-FE223F32A7E8}" dt="2021-07-20T11:39:45.874" v="31"/>
          <ac:spMkLst>
            <pc:docMk/>
            <pc:sldMk cId="937848784" sldId="2643"/>
            <ac:spMk id="2" creationId="{1526A461-B835-4742-9254-1EFE364BA6AA}"/>
          </ac:spMkLst>
        </pc:spChg>
      </pc:sldChg>
      <pc:sldChg chg="add">
        <pc:chgData name="Franziskus Lorey - Hubdrive.com" userId="472a1a07-c563-412f-861d-eed20bd8e491" providerId="ADAL" clId="{7DD83CCF-E308-43B3-BB81-FE223F32A7E8}" dt="2021-07-20T11:39:45.874" v="31"/>
        <pc:sldMkLst>
          <pc:docMk/>
          <pc:sldMk cId="3964034876" sldId="2645"/>
        </pc:sldMkLst>
      </pc:sldChg>
      <pc:sldChg chg="add">
        <pc:chgData name="Franziskus Lorey - Hubdrive.com" userId="472a1a07-c563-412f-861d-eed20bd8e491" providerId="ADAL" clId="{7DD83CCF-E308-43B3-BB81-FE223F32A7E8}" dt="2021-07-20T11:39:45.874" v="31"/>
        <pc:sldMkLst>
          <pc:docMk/>
          <pc:sldMk cId="2699867844" sldId="2646"/>
        </pc:sldMkLst>
      </pc:sldChg>
      <pc:sldChg chg="add">
        <pc:chgData name="Franziskus Lorey - Hubdrive.com" userId="472a1a07-c563-412f-861d-eed20bd8e491" providerId="ADAL" clId="{7DD83CCF-E308-43B3-BB81-FE223F32A7E8}" dt="2021-07-20T11:39:45.874" v="31"/>
        <pc:sldMkLst>
          <pc:docMk/>
          <pc:sldMk cId="2553449244" sldId="2647"/>
        </pc:sldMkLst>
      </pc:sldChg>
      <pc:sldChg chg="add">
        <pc:chgData name="Franziskus Lorey - Hubdrive.com" userId="472a1a07-c563-412f-861d-eed20bd8e491" providerId="ADAL" clId="{7DD83CCF-E308-43B3-BB81-FE223F32A7E8}" dt="2021-07-20T11:39:45.874" v="31"/>
        <pc:sldMkLst>
          <pc:docMk/>
          <pc:sldMk cId="994880862" sldId="2648"/>
        </pc:sldMkLst>
      </pc:sldChg>
      <pc:sldChg chg="add">
        <pc:chgData name="Franziskus Lorey - Hubdrive.com" userId="472a1a07-c563-412f-861d-eed20bd8e491" providerId="ADAL" clId="{7DD83CCF-E308-43B3-BB81-FE223F32A7E8}" dt="2021-07-20T11:39:45.874" v="31"/>
        <pc:sldMkLst>
          <pc:docMk/>
          <pc:sldMk cId="1597815383" sldId="2649"/>
        </pc:sldMkLst>
      </pc:sldChg>
      <pc:sldChg chg="add">
        <pc:chgData name="Franziskus Lorey - Hubdrive.com" userId="472a1a07-c563-412f-861d-eed20bd8e491" providerId="ADAL" clId="{7DD83CCF-E308-43B3-BB81-FE223F32A7E8}" dt="2021-07-20T11:39:45.874" v="31"/>
        <pc:sldMkLst>
          <pc:docMk/>
          <pc:sldMk cId="2522486849" sldId="2650"/>
        </pc:sldMkLst>
      </pc:sldChg>
      <pc:sldChg chg="add">
        <pc:chgData name="Franziskus Lorey - Hubdrive.com" userId="472a1a07-c563-412f-861d-eed20bd8e491" providerId="ADAL" clId="{7DD83CCF-E308-43B3-BB81-FE223F32A7E8}" dt="2021-07-20T11:39:45.874" v="31"/>
        <pc:sldMkLst>
          <pc:docMk/>
          <pc:sldMk cId="3836564435" sldId="2651"/>
        </pc:sldMkLst>
      </pc:sldChg>
      <pc:sldChg chg="add">
        <pc:chgData name="Franziskus Lorey - Hubdrive.com" userId="472a1a07-c563-412f-861d-eed20bd8e491" providerId="ADAL" clId="{7DD83CCF-E308-43B3-BB81-FE223F32A7E8}" dt="2021-07-20T11:39:45.874" v="31"/>
        <pc:sldMkLst>
          <pc:docMk/>
          <pc:sldMk cId="1398519903" sldId="2660"/>
        </pc:sldMkLst>
      </pc:sldChg>
      <pc:sldChg chg="modSp add">
        <pc:chgData name="Franziskus Lorey - Hubdrive.com" userId="472a1a07-c563-412f-861d-eed20bd8e491" providerId="ADAL" clId="{7DD83CCF-E308-43B3-BB81-FE223F32A7E8}" dt="2021-07-20T11:39:45.874" v="31"/>
        <pc:sldMkLst>
          <pc:docMk/>
          <pc:sldMk cId="3737580084" sldId="2664"/>
        </pc:sldMkLst>
        <pc:spChg chg="mod">
          <ac:chgData name="Franziskus Lorey - Hubdrive.com" userId="472a1a07-c563-412f-861d-eed20bd8e491" providerId="ADAL" clId="{7DD83CCF-E308-43B3-BB81-FE223F32A7E8}" dt="2021-07-20T11:39:45.874" v="31"/>
          <ac:spMkLst>
            <pc:docMk/>
            <pc:sldMk cId="3737580084" sldId="2664"/>
            <ac:spMk id="3" creationId="{5377484A-3E75-4FF5-900E-BB7F1A7DF634}"/>
          </ac:spMkLst>
        </pc:spChg>
      </pc:sldChg>
      <pc:sldChg chg="add">
        <pc:chgData name="Franziskus Lorey - Hubdrive.com" userId="472a1a07-c563-412f-861d-eed20bd8e491" providerId="ADAL" clId="{7DD83CCF-E308-43B3-BB81-FE223F32A7E8}" dt="2021-07-20T11:39:45.874" v="31"/>
        <pc:sldMkLst>
          <pc:docMk/>
          <pc:sldMk cId="1044869671" sldId="2665"/>
        </pc:sldMkLst>
      </pc:sldChg>
      <pc:sldChg chg="add">
        <pc:chgData name="Franziskus Lorey - Hubdrive.com" userId="472a1a07-c563-412f-861d-eed20bd8e491" providerId="ADAL" clId="{7DD83CCF-E308-43B3-BB81-FE223F32A7E8}" dt="2021-07-20T11:39:45.874" v="31"/>
        <pc:sldMkLst>
          <pc:docMk/>
          <pc:sldMk cId="132523972" sldId="2666"/>
        </pc:sldMkLst>
      </pc:sldChg>
      <pc:sldChg chg="add">
        <pc:chgData name="Franziskus Lorey - Hubdrive.com" userId="472a1a07-c563-412f-861d-eed20bd8e491" providerId="ADAL" clId="{7DD83CCF-E308-43B3-BB81-FE223F32A7E8}" dt="2021-07-20T11:39:45.874" v="31"/>
        <pc:sldMkLst>
          <pc:docMk/>
          <pc:sldMk cId="3432573424" sldId="2667"/>
        </pc:sldMkLst>
      </pc:sldChg>
      <pc:sldChg chg="modSp add">
        <pc:chgData name="Franziskus Lorey - Hubdrive.com" userId="472a1a07-c563-412f-861d-eed20bd8e491" providerId="ADAL" clId="{7DD83CCF-E308-43B3-BB81-FE223F32A7E8}" dt="2021-07-20T11:39:45.874" v="31"/>
        <pc:sldMkLst>
          <pc:docMk/>
          <pc:sldMk cId="4213421146" sldId="2668"/>
        </pc:sldMkLst>
        <pc:spChg chg="mod">
          <ac:chgData name="Franziskus Lorey - Hubdrive.com" userId="472a1a07-c563-412f-861d-eed20bd8e491" providerId="ADAL" clId="{7DD83CCF-E308-43B3-BB81-FE223F32A7E8}" dt="2021-07-20T11:39:45.874" v="31"/>
          <ac:spMkLst>
            <pc:docMk/>
            <pc:sldMk cId="4213421146" sldId="2668"/>
            <ac:spMk id="3" creationId="{5377484A-3E75-4FF5-900E-BB7F1A7DF634}"/>
          </ac:spMkLst>
        </pc:spChg>
      </pc:sldChg>
      <pc:sldChg chg="add">
        <pc:chgData name="Franziskus Lorey - Hubdrive.com" userId="472a1a07-c563-412f-861d-eed20bd8e491" providerId="ADAL" clId="{7DD83CCF-E308-43B3-BB81-FE223F32A7E8}" dt="2021-07-20T11:39:45.874" v="31"/>
        <pc:sldMkLst>
          <pc:docMk/>
          <pc:sldMk cId="2628808101" sldId="2669"/>
        </pc:sldMkLst>
      </pc:sldChg>
      <pc:sldChg chg="add">
        <pc:chgData name="Franziskus Lorey - Hubdrive.com" userId="472a1a07-c563-412f-861d-eed20bd8e491" providerId="ADAL" clId="{7DD83CCF-E308-43B3-BB81-FE223F32A7E8}" dt="2021-07-20T11:39:45.874" v="31"/>
        <pc:sldMkLst>
          <pc:docMk/>
          <pc:sldMk cId="1562056580" sldId="2670"/>
        </pc:sldMkLst>
      </pc:sldChg>
      <pc:sldChg chg="add">
        <pc:chgData name="Franziskus Lorey - Hubdrive.com" userId="472a1a07-c563-412f-861d-eed20bd8e491" providerId="ADAL" clId="{7DD83CCF-E308-43B3-BB81-FE223F32A7E8}" dt="2021-07-20T11:39:45.874" v="31"/>
        <pc:sldMkLst>
          <pc:docMk/>
          <pc:sldMk cId="716821498" sldId="2671"/>
        </pc:sldMkLst>
      </pc:sldChg>
      <pc:sldChg chg="add">
        <pc:chgData name="Franziskus Lorey - Hubdrive.com" userId="472a1a07-c563-412f-861d-eed20bd8e491" providerId="ADAL" clId="{7DD83CCF-E308-43B3-BB81-FE223F32A7E8}" dt="2021-07-20T11:39:45.874" v="31"/>
        <pc:sldMkLst>
          <pc:docMk/>
          <pc:sldMk cId="2241551158" sldId="2672"/>
        </pc:sldMkLst>
      </pc:sldChg>
      <pc:sldChg chg="add">
        <pc:chgData name="Franziskus Lorey - Hubdrive.com" userId="472a1a07-c563-412f-861d-eed20bd8e491" providerId="ADAL" clId="{7DD83CCF-E308-43B3-BB81-FE223F32A7E8}" dt="2021-07-20T11:39:45.874" v="31"/>
        <pc:sldMkLst>
          <pc:docMk/>
          <pc:sldMk cId="1596997933" sldId="2673"/>
        </pc:sldMkLst>
      </pc:sldChg>
      <pc:sldChg chg="add">
        <pc:chgData name="Franziskus Lorey - Hubdrive.com" userId="472a1a07-c563-412f-861d-eed20bd8e491" providerId="ADAL" clId="{7DD83CCF-E308-43B3-BB81-FE223F32A7E8}" dt="2021-07-20T11:39:45.874" v="31"/>
        <pc:sldMkLst>
          <pc:docMk/>
          <pc:sldMk cId="1930473838" sldId="2674"/>
        </pc:sldMkLst>
      </pc:sldChg>
      <pc:sldChg chg="add">
        <pc:chgData name="Franziskus Lorey - Hubdrive.com" userId="472a1a07-c563-412f-861d-eed20bd8e491" providerId="ADAL" clId="{7DD83CCF-E308-43B3-BB81-FE223F32A7E8}" dt="2021-07-20T11:39:45.874" v="31"/>
        <pc:sldMkLst>
          <pc:docMk/>
          <pc:sldMk cId="3746456780" sldId="2675"/>
        </pc:sldMkLst>
      </pc:sldChg>
      <pc:sldChg chg="add">
        <pc:chgData name="Franziskus Lorey - Hubdrive.com" userId="472a1a07-c563-412f-861d-eed20bd8e491" providerId="ADAL" clId="{7DD83CCF-E308-43B3-BB81-FE223F32A7E8}" dt="2021-07-20T11:39:45.874" v="31"/>
        <pc:sldMkLst>
          <pc:docMk/>
          <pc:sldMk cId="4267479576" sldId="2676"/>
        </pc:sldMkLst>
      </pc:sldChg>
      <pc:sldChg chg="add">
        <pc:chgData name="Franziskus Lorey - Hubdrive.com" userId="472a1a07-c563-412f-861d-eed20bd8e491" providerId="ADAL" clId="{7DD83CCF-E308-43B3-BB81-FE223F32A7E8}" dt="2021-07-20T11:39:45.874" v="31"/>
        <pc:sldMkLst>
          <pc:docMk/>
          <pc:sldMk cId="4289565562" sldId="2677"/>
        </pc:sldMkLst>
      </pc:sldChg>
      <pc:sldChg chg="add">
        <pc:chgData name="Franziskus Lorey - Hubdrive.com" userId="472a1a07-c563-412f-861d-eed20bd8e491" providerId="ADAL" clId="{7DD83CCF-E308-43B3-BB81-FE223F32A7E8}" dt="2021-07-20T11:39:45.874" v="31"/>
        <pc:sldMkLst>
          <pc:docMk/>
          <pc:sldMk cId="2392975500" sldId="2678"/>
        </pc:sldMkLst>
      </pc:sldChg>
      <pc:sldChg chg="add">
        <pc:chgData name="Franziskus Lorey - Hubdrive.com" userId="472a1a07-c563-412f-861d-eed20bd8e491" providerId="ADAL" clId="{7DD83CCF-E308-43B3-BB81-FE223F32A7E8}" dt="2021-07-20T11:39:45.874" v="31"/>
        <pc:sldMkLst>
          <pc:docMk/>
          <pc:sldMk cId="2577006722" sldId="2679"/>
        </pc:sldMkLst>
      </pc:sldChg>
      <pc:sldChg chg="add">
        <pc:chgData name="Franziskus Lorey - Hubdrive.com" userId="472a1a07-c563-412f-861d-eed20bd8e491" providerId="ADAL" clId="{7DD83CCF-E308-43B3-BB81-FE223F32A7E8}" dt="2021-07-20T11:39:45.874" v="31"/>
        <pc:sldMkLst>
          <pc:docMk/>
          <pc:sldMk cId="1649699461" sldId="2680"/>
        </pc:sldMkLst>
      </pc:sldChg>
      <pc:sldChg chg="add">
        <pc:chgData name="Franziskus Lorey - Hubdrive.com" userId="472a1a07-c563-412f-861d-eed20bd8e491" providerId="ADAL" clId="{7DD83CCF-E308-43B3-BB81-FE223F32A7E8}" dt="2021-07-20T11:39:45.874" v="31"/>
        <pc:sldMkLst>
          <pc:docMk/>
          <pc:sldMk cId="2462108829" sldId="2681"/>
        </pc:sldMkLst>
      </pc:sldChg>
      <pc:sldChg chg="add">
        <pc:chgData name="Franziskus Lorey - Hubdrive.com" userId="472a1a07-c563-412f-861d-eed20bd8e491" providerId="ADAL" clId="{7DD83CCF-E308-43B3-BB81-FE223F32A7E8}" dt="2021-07-20T11:39:45.874" v="31"/>
        <pc:sldMkLst>
          <pc:docMk/>
          <pc:sldMk cId="4098931560" sldId="2682"/>
        </pc:sldMkLst>
      </pc:sldChg>
      <pc:sldChg chg="modSp add">
        <pc:chgData name="Franziskus Lorey - Hubdrive.com" userId="472a1a07-c563-412f-861d-eed20bd8e491" providerId="ADAL" clId="{7DD83CCF-E308-43B3-BB81-FE223F32A7E8}" dt="2021-07-20T11:39:45.874" v="31"/>
        <pc:sldMkLst>
          <pc:docMk/>
          <pc:sldMk cId="1832049837" sldId="2683"/>
        </pc:sldMkLst>
        <pc:spChg chg="mod">
          <ac:chgData name="Franziskus Lorey - Hubdrive.com" userId="472a1a07-c563-412f-861d-eed20bd8e491" providerId="ADAL" clId="{7DD83CCF-E308-43B3-BB81-FE223F32A7E8}" dt="2021-07-20T11:39:45.874" v="31"/>
          <ac:spMkLst>
            <pc:docMk/>
            <pc:sldMk cId="1832049837" sldId="2683"/>
            <ac:spMk id="3" creationId="{5377484A-3E75-4FF5-900E-BB7F1A7DF634}"/>
          </ac:spMkLst>
        </pc:spChg>
      </pc:sldChg>
      <pc:sldChg chg="add">
        <pc:chgData name="Franziskus Lorey - Hubdrive.com" userId="472a1a07-c563-412f-861d-eed20bd8e491" providerId="ADAL" clId="{7DD83CCF-E308-43B3-BB81-FE223F32A7E8}" dt="2021-07-20T11:39:45.874" v="31"/>
        <pc:sldMkLst>
          <pc:docMk/>
          <pc:sldMk cId="498517071" sldId="2684"/>
        </pc:sldMkLst>
      </pc:sldChg>
      <pc:sldChg chg="add">
        <pc:chgData name="Franziskus Lorey - Hubdrive.com" userId="472a1a07-c563-412f-861d-eed20bd8e491" providerId="ADAL" clId="{7DD83CCF-E308-43B3-BB81-FE223F32A7E8}" dt="2021-07-20T11:39:45.874" v="31"/>
        <pc:sldMkLst>
          <pc:docMk/>
          <pc:sldMk cId="2613342528" sldId="2686"/>
        </pc:sldMkLst>
      </pc:sldChg>
      <pc:sldChg chg="add">
        <pc:chgData name="Franziskus Lorey - Hubdrive.com" userId="472a1a07-c563-412f-861d-eed20bd8e491" providerId="ADAL" clId="{7DD83CCF-E308-43B3-BB81-FE223F32A7E8}" dt="2021-07-20T11:39:45.874" v="31"/>
        <pc:sldMkLst>
          <pc:docMk/>
          <pc:sldMk cId="2002461736" sldId="2687"/>
        </pc:sldMkLst>
      </pc:sldChg>
      <pc:sldChg chg="add">
        <pc:chgData name="Franziskus Lorey - Hubdrive.com" userId="472a1a07-c563-412f-861d-eed20bd8e491" providerId="ADAL" clId="{7DD83CCF-E308-43B3-BB81-FE223F32A7E8}" dt="2021-07-20T11:39:45.874" v="31"/>
        <pc:sldMkLst>
          <pc:docMk/>
          <pc:sldMk cId="2011691742" sldId="2688"/>
        </pc:sldMkLst>
      </pc:sldChg>
      <pc:sldChg chg="add">
        <pc:chgData name="Franziskus Lorey - Hubdrive.com" userId="472a1a07-c563-412f-861d-eed20bd8e491" providerId="ADAL" clId="{7DD83CCF-E308-43B3-BB81-FE223F32A7E8}" dt="2021-07-20T11:39:45.874" v="31"/>
        <pc:sldMkLst>
          <pc:docMk/>
          <pc:sldMk cId="201724403" sldId="2689"/>
        </pc:sldMkLst>
      </pc:sldChg>
      <pc:sldChg chg="add">
        <pc:chgData name="Franziskus Lorey - Hubdrive.com" userId="472a1a07-c563-412f-861d-eed20bd8e491" providerId="ADAL" clId="{7DD83CCF-E308-43B3-BB81-FE223F32A7E8}" dt="2021-07-20T11:39:45.874" v="31"/>
        <pc:sldMkLst>
          <pc:docMk/>
          <pc:sldMk cId="1442516847" sldId="2690"/>
        </pc:sldMkLst>
      </pc:sldChg>
      <pc:sldChg chg="add">
        <pc:chgData name="Franziskus Lorey - Hubdrive.com" userId="472a1a07-c563-412f-861d-eed20bd8e491" providerId="ADAL" clId="{7DD83CCF-E308-43B3-BB81-FE223F32A7E8}" dt="2021-07-20T11:39:45.874" v="31"/>
        <pc:sldMkLst>
          <pc:docMk/>
          <pc:sldMk cId="970250224" sldId="2691"/>
        </pc:sldMkLst>
      </pc:sldChg>
      <pc:sldChg chg="add">
        <pc:chgData name="Franziskus Lorey - Hubdrive.com" userId="472a1a07-c563-412f-861d-eed20bd8e491" providerId="ADAL" clId="{7DD83CCF-E308-43B3-BB81-FE223F32A7E8}" dt="2021-07-20T11:39:45.874" v="31"/>
        <pc:sldMkLst>
          <pc:docMk/>
          <pc:sldMk cId="3976292428" sldId="2692"/>
        </pc:sldMkLst>
      </pc:sldChg>
      <pc:sldChg chg="add">
        <pc:chgData name="Franziskus Lorey - Hubdrive.com" userId="472a1a07-c563-412f-861d-eed20bd8e491" providerId="ADAL" clId="{7DD83CCF-E308-43B3-BB81-FE223F32A7E8}" dt="2021-07-20T11:39:45.874" v="31"/>
        <pc:sldMkLst>
          <pc:docMk/>
          <pc:sldMk cId="3307479505" sldId="2693"/>
        </pc:sldMkLst>
      </pc:sldChg>
      <pc:sldChg chg="add">
        <pc:chgData name="Franziskus Lorey - Hubdrive.com" userId="472a1a07-c563-412f-861d-eed20bd8e491" providerId="ADAL" clId="{7DD83CCF-E308-43B3-BB81-FE223F32A7E8}" dt="2021-07-20T11:39:45.874" v="31"/>
        <pc:sldMkLst>
          <pc:docMk/>
          <pc:sldMk cId="205039721" sldId="2694"/>
        </pc:sldMkLst>
      </pc:sldChg>
      <pc:sldChg chg="add">
        <pc:chgData name="Franziskus Lorey - Hubdrive.com" userId="472a1a07-c563-412f-861d-eed20bd8e491" providerId="ADAL" clId="{7DD83CCF-E308-43B3-BB81-FE223F32A7E8}" dt="2021-07-20T11:39:45.874" v="31"/>
        <pc:sldMkLst>
          <pc:docMk/>
          <pc:sldMk cId="2218918903" sldId="2695"/>
        </pc:sldMkLst>
      </pc:sldChg>
      <pc:sldChg chg="add">
        <pc:chgData name="Franziskus Lorey - Hubdrive.com" userId="472a1a07-c563-412f-861d-eed20bd8e491" providerId="ADAL" clId="{7DD83CCF-E308-43B3-BB81-FE223F32A7E8}" dt="2021-07-20T11:39:45.874" v="31"/>
        <pc:sldMkLst>
          <pc:docMk/>
          <pc:sldMk cId="2738075904" sldId="2696"/>
        </pc:sldMkLst>
      </pc:sldChg>
      <pc:sldChg chg="add">
        <pc:chgData name="Franziskus Lorey - Hubdrive.com" userId="472a1a07-c563-412f-861d-eed20bd8e491" providerId="ADAL" clId="{7DD83CCF-E308-43B3-BB81-FE223F32A7E8}" dt="2021-07-20T11:39:45.874" v="31"/>
        <pc:sldMkLst>
          <pc:docMk/>
          <pc:sldMk cId="3006402969" sldId="2699"/>
        </pc:sldMkLst>
      </pc:sldChg>
      <pc:sldChg chg="add">
        <pc:chgData name="Franziskus Lorey - Hubdrive.com" userId="472a1a07-c563-412f-861d-eed20bd8e491" providerId="ADAL" clId="{7DD83CCF-E308-43B3-BB81-FE223F32A7E8}" dt="2021-07-20T11:39:45.874" v="31"/>
        <pc:sldMkLst>
          <pc:docMk/>
          <pc:sldMk cId="384863294" sldId="2700"/>
        </pc:sldMkLst>
      </pc:sldChg>
      <pc:sldChg chg="add">
        <pc:chgData name="Franziskus Lorey - Hubdrive.com" userId="472a1a07-c563-412f-861d-eed20bd8e491" providerId="ADAL" clId="{7DD83CCF-E308-43B3-BB81-FE223F32A7E8}" dt="2021-07-20T11:39:45.874" v="31"/>
        <pc:sldMkLst>
          <pc:docMk/>
          <pc:sldMk cId="1685580671" sldId="2701"/>
        </pc:sldMkLst>
      </pc:sldChg>
      <pc:sldChg chg="add">
        <pc:chgData name="Franziskus Lorey - Hubdrive.com" userId="472a1a07-c563-412f-861d-eed20bd8e491" providerId="ADAL" clId="{7DD83CCF-E308-43B3-BB81-FE223F32A7E8}" dt="2021-07-20T11:39:45.874" v="31"/>
        <pc:sldMkLst>
          <pc:docMk/>
          <pc:sldMk cId="725824771" sldId="2702"/>
        </pc:sldMkLst>
      </pc:sldChg>
      <pc:sldChg chg="add">
        <pc:chgData name="Franziskus Lorey - Hubdrive.com" userId="472a1a07-c563-412f-861d-eed20bd8e491" providerId="ADAL" clId="{7DD83CCF-E308-43B3-BB81-FE223F32A7E8}" dt="2021-07-20T11:39:45.874" v="31"/>
        <pc:sldMkLst>
          <pc:docMk/>
          <pc:sldMk cId="874841782" sldId="2703"/>
        </pc:sldMkLst>
      </pc:sldChg>
      <pc:sldChg chg="modSp add">
        <pc:chgData name="Franziskus Lorey - Hubdrive.com" userId="472a1a07-c563-412f-861d-eed20bd8e491" providerId="ADAL" clId="{7DD83CCF-E308-43B3-BB81-FE223F32A7E8}" dt="2021-07-20T11:39:45.874" v="31"/>
        <pc:sldMkLst>
          <pc:docMk/>
          <pc:sldMk cId="580470199" sldId="2704"/>
        </pc:sldMkLst>
        <pc:spChg chg="mod">
          <ac:chgData name="Franziskus Lorey - Hubdrive.com" userId="472a1a07-c563-412f-861d-eed20bd8e491" providerId="ADAL" clId="{7DD83CCF-E308-43B3-BB81-FE223F32A7E8}" dt="2021-07-20T11:39:45.874" v="31"/>
          <ac:spMkLst>
            <pc:docMk/>
            <pc:sldMk cId="580470199" sldId="2704"/>
            <ac:spMk id="4" creationId="{98534D60-DFFC-4A36-A245-F9C9E1E80A77}"/>
          </ac:spMkLst>
        </pc:spChg>
      </pc:sldChg>
      <pc:sldChg chg="modSp add">
        <pc:chgData name="Franziskus Lorey - Hubdrive.com" userId="472a1a07-c563-412f-861d-eed20bd8e491" providerId="ADAL" clId="{7DD83CCF-E308-43B3-BB81-FE223F32A7E8}" dt="2021-07-20T11:39:45.874" v="31"/>
        <pc:sldMkLst>
          <pc:docMk/>
          <pc:sldMk cId="782691862" sldId="2708"/>
        </pc:sldMkLst>
        <pc:spChg chg="mod">
          <ac:chgData name="Franziskus Lorey - Hubdrive.com" userId="472a1a07-c563-412f-861d-eed20bd8e491" providerId="ADAL" clId="{7DD83CCF-E308-43B3-BB81-FE223F32A7E8}" dt="2021-07-20T11:39:45.874" v="31"/>
          <ac:spMkLst>
            <pc:docMk/>
            <pc:sldMk cId="782691862" sldId="2708"/>
            <ac:spMk id="4" creationId="{98534D60-DFFC-4A36-A245-F9C9E1E80A77}"/>
          </ac:spMkLst>
        </pc:spChg>
      </pc:sldChg>
      <pc:sldChg chg="modSp add">
        <pc:chgData name="Franziskus Lorey - Hubdrive.com" userId="472a1a07-c563-412f-861d-eed20bd8e491" providerId="ADAL" clId="{7DD83CCF-E308-43B3-BB81-FE223F32A7E8}" dt="2021-07-20T11:39:45.874" v="31"/>
        <pc:sldMkLst>
          <pc:docMk/>
          <pc:sldMk cId="1521224547" sldId="2709"/>
        </pc:sldMkLst>
        <pc:spChg chg="mod">
          <ac:chgData name="Franziskus Lorey - Hubdrive.com" userId="472a1a07-c563-412f-861d-eed20bd8e491" providerId="ADAL" clId="{7DD83CCF-E308-43B3-BB81-FE223F32A7E8}" dt="2021-07-20T11:39:45.874" v="31"/>
          <ac:spMkLst>
            <pc:docMk/>
            <pc:sldMk cId="1521224547" sldId="2709"/>
            <ac:spMk id="4" creationId="{98534D60-DFFC-4A36-A245-F9C9E1E80A77}"/>
          </ac:spMkLst>
        </pc:spChg>
      </pc:sldChg>
      <pc:sldChg chg="add">
        <pc:chgData name="Franziskus Lorey - Hubdrive.com" userId="472a1a07-c563-412f-861d-eed20bd8e491" providerId="ADAL" clId="{7DD83CCF-E308-43B3-BB81-FE223F32A7E8}" dt="2021-07-20T11:39:45.874" v="31"/>
        <pc:sldMkLst>
          <pc:docMk/>
          <pc:sldMk cId="2116978245" sldId="2710"/>
        </pc:sldMkLst>
      </pc:sldChg>
      <pc:sldChg chg="add">
        <pc:chgData name="Franziskus Lorey - Hubdrive.com" userId="472a1a07-c563-412f-861d-eed20bd8e491" providerId="ADAL" clId="{7DD83CCF-E308-43B3-BB81-FE223F32A7E8}" dt="2021-07-20T11:39:45.874" v="31"/>
        <pc:sldMkLst>
          <pc:docMk/>
          <pc:sldMk cId="2729337683" sldId="2711"/>
        </pc:sldMkLst>
      </pc:sldChg>
      <pc:sldChg chg="add">
        <pc:chgData name="Franziskus Lorey - Hubdrive.com" userId="472a1a07-c563-412f-861d-eed20bd8e491" providerId="ADAL" clId="{7DD83CCF-E308-43B3-BB81-FE223F32A7E8}" dt="2021-07-20T11:39:45.874" v="31"/>
        <pc:sldMkLst>
          <pc:docMk/>
          <pc:sldMk cId="4023201327" sldId="2712"/>
        </pc:sldMkLst>
      </pc:sldChg>
      <pc:sldChg chg="add">
        <pc:chgData name="Franziskus Lorey - Hubdrive.com" userId="472a1a07-c563-412f-861d-eed20bd8e491" providerId="ADAL" clId="{7DD83CCF-E308-43B3-BB81-FE223F32A7E8}" dt="2021-07-20T11:39:45.874" v="31"/>
        <pc:sldMkLst>
          <pc:docMk/>
          <pc:sldMk cId="3148704922" sldId="2715"/>
        </pc:sldMkLst>
      </pc:sldChg>
      <pc:sldChg chg="add">
        <pc:chgData name="Franziskus Lorey - Hubdrive.com" userId="472a1a07-c563-412f-861d-eed20bd8e491" providerId="ADAL" clId="{7DD83CCF-E308-43B3-BB81-FE223F32A7E8}" dt="2021-07-20T11:39:45.874" v="31"/>
        <pc:sldMkLst>
          <pc:docMk/>
          <pc:sldMk cId="1235210276" sldId="2716"/>
        </pc:sldMkLst>
      </pc:sldChg>
      <pc:sldChg chg="add">
        <pc:chgData name="Franziskus Lorey - Hubdrive.com" userId="472a1a07-c563-412f-861d-eed20bd8e491" providerId="ADAL" clId="{7DD83CCF-E308-43B3-BB81-FE223F32A7E8}" dt="2021-07-20T11:39:45.874" v="31"/>
        <pc:sldMkLst>
          <pc:docMk/>
          <pc:sldMk cId="2406088417" sldId="2717"/>
        </pc:sldMkLst>
      </pc:sldChg>
      <pc:sldChg chg="add">
        <pc:chgData name="Franziskus Lorey - Hubdrive.com" userId="472a1a07-c563-412f-861d-eed20bd8e491" providerId="ADAL" clId="{7DD83CCF-E308-43B3-BB81-FE223F32A7E8}" dt="2021-07-20T11:39:45.874" v="31"/>
        <pc:sldMkLst>
          <pc:docMk/>
          <pc:sldMk cId="3113683229" sldId="2718"/>
        </pc:sldMkLst>
      </pc:sldChg>
      <pc:sldChg chg="add">
        <pc:chgData name="Franziskus Lorey - Hubdrive.com" userId="472a1a07-c563-412f-861d-eed20bd8e491" providerId="ADAL" clId="{7DD83CCF-E308-43B3-BB81-FE223F32A7E8}" dt="2021-07-20T11:39:45.874" v="31"/>
        <pc:sldMkLst>
          <pc:docMk/>
          <pc:sldMk cId="2452622289" sldId="2719"/>
        </pc:sldMkLst>
      </pc:sldChg>
      <pc:sldChg chg="add">
        <pc:chgData name="Franziskus Lorey - Hubdrive.com" userId="472a1a07-c563-412f-861d-eed20bd8e491" providerId="ADAL" clId="{7DD83CCF-E308-43B3-BB81-FE223F32A7E8}" dt="2021-07-20T11:39:45.874" v="31"/>
        <pc:sldMkLst>
          <pc:docMk/>
          <pc:sldMk cId="3726186439" sldId="2720"/>
        </pc:sldMkLst>
      </pc:sldChg>
      <pc:sldChg chg="add">
        <pc:chgData name="Franziskus Lorey - Hubdrive.com" userId="472a1a07-c563-412f-861d-eed20bd8e491" providerId="ADAL" clId="{7DD83CCF-E308-43B3-BB81-FE223F32A7E8}" dt="2021-07-20T11:39:45.874" v="31"/>
        <pc:sldMkLst>
          <pc:docMk/>
          <pc:sldMk cId="3805915808" sldId="2721"/>
        </pc:sldMkLst>
      </pc:sldChg>
      <pc:sldChg chg="add">
        <pc:chgData name="Franziskus Lorey - Hubdrive.com" userId="472a1a07-c563-412f-861d-eed20bd8e491" providerId="ADAL" clId="{7DD83CCF-E308-43B3-BB81-FE223F32A7E8}" dt="2021-07-20T11:39:45.874" v="31"/>
        <pc:sldMkLst>
          <pc:docMk/>
          <pc:sldMk cId="637627074" sldId="2722"/>
        </pc:sldMkLst>
      </pc:sldChg>
      <pc:sldChg chg="add">
        <pc:chgData name="Franziskus Lorey - Hubdrive.com" userId="472a1a07-c563-412f-861d-eed20bd8e491" providerId="ADAL" clId="{7DD83CCF-E308-43B3-BB81-FE223F32A7E8}" dt="2021-07-20T11:39:45.874" v="31"/>
        <pc:sldMkLst>
          <pc:docMk/>
          <pc:sldMk cId="2020862671" sldId="2724"/>
        </pc:sldMkLst>
      </pc:sldChg>
      <pc:sldChg chg="add">
        <pc:chgData name="Franziskus Lorey - Hubdrive.com" userId="472a1a07-c563-412f-861d-eed20bd8e491" providerId="ADAL" clId="{7DD83CCF-E308-43B3-BB81-FE223F32A7E8}" dt="2021-07-20T11:39:45.874" v="31"/>
        <pc:sldMkLst>
          <pc:docMk/>
          <pc:sldMk cId="2218859185" sldId="2726"/>
        </pc:sldMkLst>
      </pc:sldChg>
      <pc:sldChg chg="add">
        <pc:chgData name="Franziskus Lorey - Hubdrive.com" userId="472a1a07-c563-412f-861d-eed20bd8e491" providerId="ADAL" clId="{7DD83CCF-E308-43B3-BB81-FE223F32A7E8}" dt="2021-07-20T11:39:45.874" v="31"/>
        <pc:sldMkLst>
          <pc:docMk/>
          <pc:sldMk cId="3211735576" sldId="2727"/>
        </pc:sldMkLst>
      </pc:sldChg>
      <pc:sldChg chg="add">
        <pc:chgData name="Franziskus Lorey - Hubdrive.com" userId="472a1a07-c563-412f-861d-eed20bd8e491" providerId="ADAL" clId="{7DD83CCF-E308-43B3-BB81-FE223F32A7E8}" dt="2021-07-20T11:39:45.874" v="31"/>
        <pc:sldMkLst>
          <pc:docMk/>
          <pc:sldMk cId="136585249" sldId="2728"/>
        </pc:sldMkLst>
      </pc:sldChg>
      <pc:sldChg chg="add">
        <pc:chgData name="Franziskus Lorey - Hubdrive.com" userId="472a1a07-c563-412f-861d-eed20bd8e491" providerId="ADAL" clId="{7DD83CCF-E308-43B3-BB81-FE223F32A7E8}" dt="2021-07-20T11:39:45.874" v="31"/>
        <pc:sldMkLst>
          <pc:docMk/>
          <pc:sldMk cId="1377322702" sldId="2729"/>
        </pc:sldMkLst>
      </pc:sldChg>
      <pc:sldChg chg="add">
        <pc:chgData name="Franziskus Lorey - Hubdrive.com" userId="472a1a07-c563-412f-861d-eed20bd8e491" providerId="ADAL" clId="{7DD83CCF-E308-43B3-BB81-FE223F32A7E8}" dt="2021-07-20T11:39:45.874" v="31"/>
        <pc:sldMkLst>
          <pc:docMk/>
          <pc:sldMk cId="1927194341" sldId="2730"/>
        </pc:sldMkLst>
      </pc:sldChg>
      <pc:sldChg chg="add">
        <pc:chgData name="Franziskus Lorey - Hubdrive.com" userId="472a1a07-c563-412f-861d-eed20bd8e491" providerId="ADAL" clId="{7DD83CCF-E308-43B3-BB81-FE223F32A7E8}" dt="2021-07-20T11:39:45.874" v="31"/>
        <pc:sldMkLst>
          <pc:docMk/>
          <pc:sldMk cId="1804026321" sldId="2732"/>
        </pc:sldMkLst>
      </pc:sldChg>
      <pc:sldChg chg="add">
        <pc:chgData name="Franziskus Lorey - Hubdrive.com" userId="472a1a07-c563-412f-861d-eed20bd8e491" providerId="ADAL" clId="{7DD83CCF-E308-43B3-BB81-FE223F32A7E8}" dt="2021-07-20T11:39:45.874" v="31"/>
        <pc:sldMkLst>
          <pc:docMk/>
          <pc:sldMk cId="3907009804" sldId="2733"/>
        </pc:sldMkLst>
      </pc:sldChg>
      <pc:sldChg chg="add">
        <pc:chgData name="Franziskus Lorey - Hubdrive.com" userId="472a1a07-c563-412f-861d-eed20bd8e491" providerId="ADAL" clId="{7DD83CCF-E308-43B3-BB81-FE223F32A7E8}" dt="2021-07-20T11:39:45.874" v="31"/>
        <pc:sldMkLst>
          <pc:docMk/>
          <pc:sldMk cId="1248155781" sldId="2734"/>
        </pc:sldMkLst>
      </pc:sldChg>
      <pc:sldChg chg="add">
        <pc:chgData name="Franziskus Lorey - Hubdrive.com" userId="472a1a07-c563-412f-861d-eed20bd8e491" providerId="ADAL" clId="{7DD83CCF-E308-43B3-BB81-FE223F32A7E8}" dt="2021-07-20T11:39:45.874" v="31"/>
        <pc:sldMkLst>
          <pc:docMk/>
          <pc:sldMk cId="1630078972" sldId="2735"/>
        </pc:sldMkLst>
      </pc:sldChg>
      <pc:sldChg chg="add">
        <pc:chgData name="Franziskus Lorey - Hubdrive.com" userId="472a1a07-c563-412f-861d-eed20bd8e491" providerId="ADAL" clId="{7DD83CCF-E308-43B3-BB81-FE223F32A7E8}" dt="2021-07-20T11:39:45.874" v="31"/>
        <pc:sldMkLst>
          <pc:docMk/>
          <pc:sldMk cId="2785132385" sldId="2736"/>
        </pc:sldMkLst>
      </pc:sldChg>
      <pc:sldChg chg="add">
        <pc:chgData name="Franziskus Lorey - Hubdrive.com" userId="472a1a07-c563-412f-861d-eed20bd8e491" providerId="ADAL" clId="{7DD83CCF-E308-43B3-BB81-FE223F32A7E8}" dt="2021-07-20T11:39:45.874" v="31"/>
        <pc:sldMkLst>
          <pc:docMk/>
          <pc:sldMk cId="1383818007" sldId="2737"/>
        </pc:sldMkLst>
      </pc:sldChg>
      <pc:sldChg chg="add">
        <pc:chgData name="Franziskus Lorey - Hubdrive.com" userId="472a1a07-c563-412f-861d-eed20bd8e491" providerId="ADAL" clId="{7DD83CCF-E308-43B3-BB81-FE223F32A7E8}" dt="2021-07-20T11:39:45.874" v="31"/>
        <pc:sldMkLst>
          <pc:docMk/>
          <pc:sldMk cId="2325322687" sldId="2738"/>
        </pc:sldMkLst>
      </pc:sldChg>
      <pc:sldChg chg="add">
        <pc:chgData name="Franziskus Lorey - Hubdrive.com" userId="472a1a07-c563-412f-861d-eed20bd8e491" providerId="ADAL" clId="{7DD83CCF-E308-43B3-BB81-FE223F32A7E8}" dt="2021-07-20T11:39:45.874" v="31"/>
        <pc:sldMkLst>
          <pc:docMk/>
          <pc:sldMk cId="2880261464" sldId="2739"/>
        </pc:sldMkLst>
      </pc:sldChg>
      <pc:sldChg chg="add">
        <pc:chgData name="Franziskus Lorey - Hubdrive.com" userId="472a1a07-c563-412f-861d-eed20bd8e491" providerId="ADAL" clId="{7DD83CCF-E308-43B3-BB81-FE223F32A7E8}" dt="2021-07-20T11:39:45.874" v="31"/>
        <pc:sldMkLst>
          <pc:docMk/>
          <pc:sldMk cId="1114193469" sldId="2740"/>
        </pc:sldMkLst>
      </pc:sldChg>
      <pc:sldChg chg="add">
        <pc:chgData name="Franziskus Lorey - Hubdrive.com" userId="472a1a07-c563-412f-861d-eed20bd8e491" providerId="ADAL" clId="{7DD83CCF-E308-43B3-BB81-FE223F32A7E8}" dt="2021-07-20T11:39:45.874" v="31"/>
        <pc:sldMkLst>
          <pc:docMk/>
          <pc:sldMk cId="1954296111" sldId="2741"/>
        </pc:sldMkLst>
      </pc:sldChg>
      <pc:sldChg chg="add">
        <pc:chgData name="Franziskus Lorey - Hubdrive.com" userId="472a1a07-c563-412f-861d-eed20bd8e491" providerId="ADAL" clId="{7DD83CCF-E308-43B3-BB81-FE223F32A7E8}" dt="2021-07-20T11:39:45.874" v="31"/>
        <pc:sldMkLst>
          <pc:docMk/>
          <pc:sldMk cId="2866823608" sldId="2742"/>
        </pc:sldMkLst>
      </pc:sldChg>
      <pc:sldChg chg="add">
        <pc:chgData name="Franziskus Lorey - Hubdrive.com" userId="472a1a07-c563-412f-861d-eed20bd8e491" providerId="ADAL" clId="{7DD83CCF-E308-43B3-BB81-FE223F32A7E8}" dt="2021-07-20T11:39:45.874" v="31"/>
        <pc:sldMkLst>
          <pc:docMk/>
          <pc:sldMk cId="3695629963" sldId="2743"/>
        </pc:sldMkLst>
      </pc:sldChg>
      <pc:sldChg chg="add">
        <pc:chgData name="Franziskus Lorey - Hubdrive.com" userId="472a1a07-c563-412f-861d-eed20bd8e491" providerId="ADAL" clId="{7DD83CCF-E308-43B3-BB81-FE223F32A7E8}" dt="2021-07-20T11:39:45.874" v="31"/>
        <pc:sldMkLst>
          <pc:docMk/>
          <pc:sldMk cId="3754660261" sldId="2744"/>
        </pc:sldMkLst>
      </pc:sldChg>
      <pc:sldChg chg="add">
        <pc:chgData name="Franziskus Lorey - Hubdrive.com" userId="472a1a07-c563-412f-861d-eed20bd8e491" providerId="ADAL" clId="{7DD83CCF-E308-43B3-BB81-FE223F32A7E8}" dt="2021-07-20T11:39:45.874" v="31"/>
        <pc:sldMkLst>
          <pc:docMk/>
          <pc:sldMk cId="1282409600" sldId="2745"/>
        </pc:sldMkLst>
      </pc:sldChg>
      <pc:sldChg chg="add">
        <pc:chgData name="Franziskus Lorey - Hubdrive.com" userId="472a1a07-c563-412f-861d-eed20bd8e491" providerId="ADAL" clId="{7DD83CCF-E308-43B3-BB81-FE223F32A7E8}" dt="2021-07-20T11:39:45.874" v="31"/>
        <pc:sldMkLst>
          <pc:docMk/>
          <pc:sldMk cId="417120137" sldId="2746"/>
        </pc:sldMkLst>
      </pc:sldChg>
      <pc:sldChg chg="modSp add">
        <pc:chgData name="Franziskus Lorey - Hubdrive.com" userId="472a1a07-c563-412f-861d-eed20bd8e491" providerId="ADAL" clId="{7DD83CCF-E308-43B3-BB81-FE223F32A7E8}" dt="2021-07-20T11:39:45.874" v="31"/>
        <pc:sldMkLst>
          <pc:docMk/>
          <pc:sldMk cId="2512199826" sldId="2747"/>
        </pc:sldMkLst>
        <pc:spChg chg="mod">
          <ac:chgData name="Franziskus Lorey - Hubdrive.com" userId="472a1a07-c563-412f-861d-eed20bd8e491" providerId="ADAL" clId="{7DD83CCF-E308-43B3-BB81-FE223F32A7E8}" dt="2021-07-20T11:39:45.874" v="31"/>
          <ac:spMkLst>
            <pc:docMk/>
            <pc:sldMk cId="2512199826" sldId="2747"/>
            <ac:spMk id="3" creationId="{CABEBDF1-756D-4946-A285-245A9C9F547B}"/>
          </ac:spMkLst>
        </pc:spChg>
      </pc:sldChg>
      <pc:sldChg chg="add">
        <pc:chgData name="Franziskus Lorey - Hubdrive.com" userId="472a1a07-c563-412f-861d-eed20bd8e491" providerId="ADAL" clId="{7DD83CCF-E308-43B3-BB81-FE223F32A7E8}" dt="2021-07-20T11:39:45.874" v="31"/>
        <pc:sldMkLst>
          <pc:docMk/>
          <pc:sldMk cId="2306313666" sldId="2748"/>
        </pc:sldMkLst>
      </pc:sldChg>
      <pc:sldChg chg="add">
        <pc:chgData name="Franziskus Lorey - Hubdrive.com" userId="472a1a07-c563-412f-861d-eed20bd8e491" providerId="ADAL" clId="{7DD83CCF-E308-43B3-BB81-FE223F32A7E8}" dt="2021-07-20T11:39:45.874" v="31"/>
        <pc:sldMkLst>
          <pc:docMk/>
          <pc:sldMk cId="2520267511" sldId="2749"/>
        </pc:sldMkLst>
      </pc:sldChg>
      <pc:sldChg chg="add">
        <pc:chgData name="Franziskus Lorey - Hubdrive.com" userId="472a1a07-c563-412f-861d-eed20bd8e491" providerId="ADAL" clId="{7DD83CCF-E308-43B3-BB81-FE223F32A7E8}" dt="2021-07-20T11:39:45.874" v="31"/>
        <pc:sldMkLst>
          <pc:docMk/>
          <pc:sldMk cId="372273732" sldId="2750"/>
        </pc:sldMkLst>
      </pc:sldChg>
      <pc:sldChg chg="add">
        <pc:chgData name="Franziskus Lorey - Hubdrive.com" userId="472a1a07-c563-412f-861d-eed20bd8e491" providerId="ADAL" clId="{7DD83CCF-E308-43B3-BB81-FE223F32A7E8}" dt="2021-07-20T11:39:45.874" v="31"/>
        <pc:sldMkLst>
          <pc:docMk/>
          <pc:sldMk cId="2314841313" sldId="2751"/>
        </pc:sldMkLst>
      </pc:sldChg>
      <pc:sldChg chg="add">
        <pc:chgData name="Franziskus Lorey - Hubdrive.com" userId="472a1a07-c563-412f-861d-eed20bd8e491" providerId="ADAL" clId="{7DD83CCF-E308-43B3-BB81-FE223F32A7E8}" dt="2021-07-20T11:39:45.874" v="31"/>
        <pc:sldMkLst>
          <pc:docMk/>
          <pc:sldMk cId="4137578993" sldId="2753"/>
        </pc:sldMkLst>
      </pc:sldChg>
      <pc:sldChg chg="add">
        <pc:chgData name="Franziskus Lorey - Hubdrive.com" userId="472a1a07-c563-412f-861d-eed20bd8e491" providerId="ADAL" clId="{7DD83CCF-E308-43B3-BB81-FE223F32A7E8}" dt="2021-07-20T11:39:45.874" v="31"/>
        <pc:sldMkLst>
          <pc:docMk/>
          <pc:sldMk cId="687978204" sldId="2754"/>
        </pc:sldMkLst>
      </pc:sldChg>
      <pc:sldChg chg="add">
        <pc:chgData name="Franziskus Lorey - Hubdrive.com" userId="472a1a07-c563-412f-861d-eed20bd8e491" providerId="ADAL" clId="{7DD83CCF-E308-43B3-BB81-FE223F32A7E8}" dt="2021-07-20T11:39:45.874" v="31"/>
        <pc:sldMkLst>
          <pc:docMk/>
          <pc:sldMk cId="647064063" sldId="2755"/>
        </pc:sldMkLst>
      </pc:sldChg>
      <pc:sldChg chg="add">
        <pc:chgData name="Franziskus Lorey - Hubdrive.com" userId="472a1a07-c563-412f-861d-eed20bd8e491" providerId="ADAL" clId="{7DD83CCF-E308-43B3-BB81-FE223F32A7E8}" dt="2021-07-20T11:39:45.874" v="31"/>
        <pc:sldMkLst>
          <pc:docMk/>
          <pc:sldMk cId="874714279" sldId="2756"/>
        </pc:sldMkLst>
      </pc:sldChg>
      <pc:sldChg chg="add">
        <pc:chgData name="Franziskus Lorey - Hubdrive.com" userId="472a1a07-c563-412f-861d-eed20bd8e491" providerId="ADAL" clId="{7DD83CCF-E308-43B3-BB81-FE223F32A7E8}" dt="2021-07-20T11:39:45.874" v="31"/>
        <pc:sldMkLst>
          <pc:docMk/>
          <pc:sldMk cId="2601433488" sldId="2757"/>
        </pc:sldMkLst>
      </pc:sldChg>
      <pc:sldChg chg="add">
        <pc:chgData name="Franziskus Lorey - Hubdrive.com" userId="472a1a07-c563-412f-861d-eed20bd8e491" providerId="ADAL" clId="{7DD83CCF-E308-43B3-BB81-FE223F32A7E8}" dt="2021-07-20T11:39:45.874" v="31"/>
        <pc:sldMkLst>
          <pc:docMk/>
          <pc:sldMk cId="4279070860" sldId="2758"/>
        </pc:sldMkLst>
      </pc:sldChg>
      <pc:sldChg chg="add">
        <pc:chgData name="Franziskus Lorey - Hubdrive.com" userId="472a1a07-c563-412f-861d-eed20bd8e491" providerId="ADAL" clId="{7DD83CCF-E308-43B3-BB81-FE223F32A7E8}" dt="2021-07-20T11:39:45.874" v="31"/>
        <pc:sldMkLst>
          <pc:docMk/>
          <pc:sldMk cId="3644335935" sldId="2759"/>
        </pc:sldMkLst>
      </pc:sldChg>
      <pc:sldChg chg="add">
        <pc:chgData name="Franziskus Lorey - Hubdrive.com" userId="472a1a07-c563-412f-861d-eed20bd8e491" providerId="ADAL" clId="{7DD83CCF-E308-43B3-BB81-FE223F32A7E8}" dt="2021-07-20T11:39:45.874" v="31"/>
        <pc:sldMkLst>
          <pc:docMk/>
          <pc:sldMk cId="2807452513" sldId="2760"/>
        </pc:sldMkLst>
      </pc:sldChg>
      <pc:sldChg chg="add">
        <pc:chgData name="Franziskus Lorey - Hubdrive.com" userId="472a1a07-c563-412f-861d-eed20bd8e491" providerId="ADAL" clId="{7DD83CCF-E308-43B3-BB81-FE223F32A7E8}" dt="2021-07-20T11:39:45.874" v="31"/>
        <pc:sldMkLst>
          <pc:docMk/>
          <pc:sldMk cId="2378220550" sldId="2762"/>
        </pc:sldMkLst>
      </pc:sldChg>
      <pc:sldChg chg="add">
        <pc:chgData name="Franziskus Lorey - Hubdrive.com" userId="472a1a07-c563-412f-861d-eed20bd8e491" providerId="ADAL" clId="{7DD83CCF-E308-43B3-BB81-FE223F32A7E8}" dt="2021-07-20T11:39:45.874" v="31"/>
        <pc:sldMkLst>
          <pc:docMk/>
          <pc:sldMk cId="2375784702" sldId="2775"/>
        </pc:sldMkLst>
      </pc:sldChg>
      <pc:sldChg chg="add">
        <pc:chgData name="Franziskus Lorey - Hubdrive.com" userId="472a1a07-c563-412f-861d-eed20bd8e491" providerId="ADAL" clId="{7DD83CCF-E308-43B3-BB81-FE223F32A7E8}" dt="2021-07-20T11:39:45.874" v="31"/>
        <pc:sldMkLst>
          <pc:docMk/>
          <pc:sldMk cId="3117488782" sldId="2776"/>
        </pc:sldMkLst>
      </pc:sldChg>
      <pc:sldChg chg="add">
        <pc:chgData name="Franziskus Lorey - Hubdrive.com" userId="472a1a07-c563-412f-861d-eed20bd8e491" providerId="ADAL" clId="{7DD83CCF-E308-43B3-BB81-FE223F32A7E8}" dt="2021-07-20T11:39:45.874" v="31"/>
        <pc:sldMkLst>
          <pc:docMk/>
          <pc:sldMk cId="3792495643" sldId="2777"/>
        </pc:sldMkLst>
      </pc:sldChg>
      <pc:sldChg chg="add">
        <pc:chgData name="Franziskus Lorey - Hubdrive.com" userId="472a1a07-c563-412f-861d-eed20bd8e491" providerId="ADAL" clId="{7DD83CCF-E308-43B3-BB81-FE223F32A7E8}" dt="2021-07-20T11:39:45.874" v="31"/>
        <pc:sldMkLst>
          <pc:docMk/>
          <pc:sldMk cId="2165299312" sldId="2793"/>
        </pc:sldMkLst>
      </pc:sldChg>
      <pc:sldChg chg="add">
        <pc:chgData name="Franziskus Lorey - Hubdrive.com" userId="472a1a07-c563-412f-861d-eed20bd8e491" providerId="ADAL" clId="{7DD83CCF-E308-43B3-BB81-FE223F32A7E8}" dt="2021-07-20T11:39:45.874" v="31"/>
        <pc:sldMkLst>
          <pc:docMk/>
          <pc:sldMk cId="1386394107" sldId="2794"/>
        </pc:sldMkLst>
      </pc:sldChg>
      <pc:sldChg chg="add">
        <pc:chgData name="Franziskus Lorey - Hubdrive.com" userId="472a1a07-c563-412f-861d-eed20bd8e491" providerId="ADAL" clId="{7DD83CCF-E308-43B3-BB81-FE223F32A7E8}" dt="2021-07-20T11:39:45.874" v="31"/>
        <pc:sldMkLst>
          <pc:docMk/>
          <pc:sldMk cId="4255956430" sldId="2795"/>
        </pc:sldMkLst>
      </pc:sldChg>
      <pc:sldChg chg="add">
        <pc:chgData name="Franziskus Lorey - Hubdrive.com" userId="472a1a07-c563-412f-861d-eed20bd8e491" providerId="ADAL" clId="{7DD83CCF-E308-43B3-BB81-FE223F32A7E8}" dt="2021-07-20T11:39:45.874" v="31"/>
        <pc:sldMkLst>
          <pc:docMk/>
          <pc:sldMk cId="3522254424" sldId="2796"/>
        </pc:sldMkLst>
      </pc:sldChg>
      <pc:sldChg chg="add">
        <pc:chgData name="Franziskus Lorey - Hubdrive.com" userId="472a1a07-c563-412f-861d-eed20bd8e491" providerId="ADAL" clId="{7DD83CCF-E308-43B3-BB81-FE223F32A7E8}" dt="2021-07-20T11:39:45.874" v="31"/>
        <pc:sldMkLst>
          <pc:docMk/>
          <pc:sldMk cId="2482622630" sldId="2797"/>
        </pc:sldMkLst>
      </pc:sldChg>
      <pc:sldChg chg="add">
        <pc:chgData name="Franziskus Lorey - Hubdrive.com" userId="472a1a07-c563-412f-861d-eed20bd8e491" providerId="ADAL" clId="{7DD83CCF-E308-43B3-BB81-FE223F32A7E8}" dt="2021-07-20T11:39:45.874" v="31"/>
        <pc:sldMkLst>
          <pc:docMk/>
          <pc:sldMk cId="308695997" sldId="2798"/>
        </pc:sldMkLst>
      </pc:sldChg>
      <pc:sldChg chg="add">
        <pc:chgData name="Franziskus Lorey - Hubdrive.com" userId="472a1a07-c563-412f-861d-eed20bd8e491" providerId="ADAL" clId="{7DD83CCF-E308-43B3-BB81-FE223F32A7E8}" dt="2021-07-20T11:39:45.874" v="31"/>
        <pc:sldMkLst>
          <pc:docMk/>
          <pc:sldMk cId="1460024759" sldId="2799"/>
        </pc:sldMkLst>
      </pc:sldChg>
      <pc:sldChg chg="add">
        <pc:chgData name="Franziskus Lorey - Hubdrive.com" userId="472a1a07-c563-412f-861d-eed20bd8e491" providerId="ADAL" clId="{7DD83CCF-E308-43B3-BB81-FE223F32A7E8}" dt="2021-07-20T11:39:45.874" v="31"/>
        <pc:sldMkLst>
          <pc:docMk/>
          <pc:sldMk cId="2370137091" sldId="2816"/>
        </pc:sldMkLst>
      </pc:sldChg>
      <pc:sldChg chg="add">
        <pc:chgData name="Franziskus Lorey - Hubdrive.com" userId="472a1a07-c563-412f-861d-eed20bd8e491" providerId="ADAL" clId="{7DD83CCF-E308-43B3-BB81-FE223F32A7E8}" dt="2021-07-20T11:23:57.286" v="16"/>
        <pc:sldMkLst>
          <pc:docMk/>
          <pc:sldMk cId="4129451246" sldId="2823"/>
        </pc:sldMkLst>
      </pc:sldChg>
      <pc:sldChg chg="add">
        <pc:chgData name="Franziskus Lorey - Hubdrive.com" userId="472a1a07-c563-412f-861d-eed20bd8e491" providerId="ADAL" clId="{7DD83CCF-E308-43B3-BB81-FE223F32A7E8}" dt="2021-07-20T11:39:45.874" v="31"/>
        <pc:sldMkLst>
          <pc:docMk/>
          <pc:sldMk cId="2840024290" sldId="2852"/>
        </pc:sldMkLst>
      </pc:sldChg>
      <pc:sldChg chg="add">
        <pc:chgData name="Franziskus Lorey - Hubdrive.com" userId="472a1a07-c563-412f-861d-eed20bd8e491" providerId="ADAL" clId="{7DD83CCF-E308-43B3-BB81-FE223F32A7E8}" dt="2021-07-20T11:39:45.874" v="31"/>
        <pc:sldMkLst>
          <pc:docMk/>
          <pc:sldMk cId="3375516118" sldId="2853"/>
        </pc:sldMkLst>
      </pc:sldChg>
      <pc:sldChg chg="add ord">
        <pc:chgData name="Franziskus Lorey - Hubdrive.com" userId="472a1a07-c563-412f-861d-eed20bd8e491" providerId="ADAL" clId="{7DD83CCF-E308-43B3-BB81-FE223F32A7E8}" dt="2021-07-15T09:04:51.615" v="7"/>
        <pc:sldMkLst>
          <pc:docMk/>
          <pc:sldMk cId="4081894982" sldId="2857"/>
        </pc:sldMkLst>
      </pc:sldChg>
      <pc:sldChg chg="add">
        <pc:chgData name="Franziskus Lorey - Hubdrive.com" userId="472a1a07-c563-412f-861d-eed20bd8e491" providerId="ADAL" clId="{7DD83CCF-E308-43B3-BB81-FE223F32A7E8}" dt="2021-07-20T11:39:45.874" v="31"/>
        <pc:sldMkLst>
          <pc:docMk/>
          <pc:sldMk cId="4015682610" sldId="2868"/>
        </pc:sldMkLst>
      </pc:sldChg>
      <pc:sldChg chg="add">
        <pc:chgData name="Franziskus Lorey - Hubdrive.com" userId="472a1a07-c563-412f-861d-eed20bd8e491" providerId="ADAL" clId="{7DD83CCF-E308-43B3-BB81-FE223F32A7E8}" dt="2021-07-20T11:39:45.874" v="31"/>
        <pc:sldMkLst>
          <pc:docMk/>
          <pc:sldMk cId="1789159028" sldId="2869"/>
        </pc:sldMkLst>
      </pc:sldChg>
      <pc:sldChg chg="add">
        <pc:chgData name="Franziskus Lorey - Hubdrive.com" userId="472a1a07-c563-412f-861d-eed20bd8e491" providerId="ADAL" clId="{7DD83CCF-E308-43B3-BB81-FE223F32A7E8}" dt="2021-07-20T11:39:45.874" v="31"/>
        <pc:sldMkLst>
          <pc:docMk/>
          <pc:sldMk cId="672185382" sldId="2872"/>
        </pc:sldMkLst>
      </pc:sldChg>
      <pc:sldChg chg="add">
        <pc:chgData name="Franziskus Lorey - Hubdrive.com" userId="472a1a07-c563-412f-861d-eed20bd8e491" providerId="ADAL" clId="{7DD83CCF-E308-43B3-BB81-FE223F32A7E8}" dt="2021-07-20T11:39:45.874" v="31"/>
        <pc:sldMkLst>
          <pc:docMk/>
          <pc:sldMk cId="4159279814" sldId="2873"/>
        </pc:sldMkLst>
      </pc:sldChg>
      <pc:sldChg chg="add">
        <pc:chgData name="Franziskus Lorey - Hubdrive.com" userId="472a1a07-c563-412f-861d-eed20bd8e491" providerId="ADAL" clId="{7DD83CCF-E308-43B3-BB81-FE223F32A7E8}" dt="2021-07-20T11:39:45.874" v="31"/>
        <pc:sldMkLst>
          <pc:docMk/>
          <pc:sldMk cId="744007024" sldId="2874"/>
        </pc:sldMkLst>
      </pc:sldChg>
      <pc:sldChg chg="add">
        <pc:chgData name="Franziskus Lorey - Hubdrive.com" userId="472a1a07-c563-412f-861d-eed20bd8e491" providerId="ADAL" clId="{7DD83CCF-E308-43B3-BB81-FE223F32A7E8}" dt="2021-07-20T11:39:45.874" v="31"/>
        <pc:sldMkLst>
          <pc:docMk/>
          <pc:sldMk cId="310485456" sldId="2875"/>
        </pc:sldMkLst>
      </pc:sldChg>
      <pc:sldChg chg="add">
        <pc:chgData name="Franziskus Lorey - Hubdrive.com" userId="472a1a07-c563-412f-861d-eed20bd8e491" providerId="ADAL" clId="{7DD83CCF-E308-43B3-BB81-FE223F32A7E8}" dt="2021-07-20T11:39:45.874" v="31"/>
        <pc:sldMkLst>
          <pc:docMk/>
          <pc:sldMk cId="1291182000" sldId="2876"/>
        </pc:sldMkLst>
      </pc:sldChg>
      <pc:sldChg chg="add">
        <pc:chgData name="Franziskus Lorey - Hubdrive.com" userId="472a1a07-c563-412f-861d-eed20bd8e491" providerId="ADAL" clId="{7DD83CCF-E308-43B3-BB81-FE223F32A7E8}" dt="2021-07-20T11:39:45.874" v="31"/>
        <pc:sldMkLst>
          <pc:docMk/>
          <pc:sldMk cId="672548501" sldId="2877"/>
        </pc:sldMkLst>
      </pc:sldChg>
      <pc:sldChg chg="add">
        <pc:chgData name="Franziskus Lorey - Hubdrive.com" userId="472a1a07-c563-412f-861d-eed20bd8e491" providerId="ADAL" clId="{7DD83CCF-E308-43B3-BB81-FE223F32A7E8}" dt="2021-07-20T11:39:45.874" v="31"/>
        <pc:sldMkLst>
          <pc:docMk/>
          <pc:sldMk cId="378224874" sldId="2878"/>
        </pc:sldMkLst>
      </pc:sldChg>
      <pc:sldChg chg="add">
        <pc:chgData name="Franziskus Lorey - Hubdrive.com" userId="472a1a07-c563-412f-861d-eed20bd8e491" providerId="ADAL" clId="{7DD83CCF-E308-43B3-BB81-FE223F32A7E8}" dt="2021-07-20T11:39:45.874" v="31"/>
        <pc:sldMkLst>
          <pc:docMk/>
          <pc:sldMk cId="4198700867" sldId="2879"/>
        </pc:sldMkLst>
      </pc:sldChg>
      <pc:sldChg chg="add">
        <pc:chgData name="Franziskus Lorey - Hubdrive.com" userId="472a1a07-c563-412f-861d-eed20bd8e491" providerId="ADAL" clId="{7DD83CCF-E308-43B3-BB81-FE223F32A7E8}" dt="2021-07-20T11:39:45.874" v="31"/>
        <pc:sldMkLst>
          <pc:docMk/>
          <pc:sldMk cId="3020481525" sldId="2880"/>
        </pc:sldMkLst>
      </pc:sldChg>
      <pc:sldChg chg="add">
        <pc:chgData name="Franziskus Lorey - Hubdrive.com" userId="472a1a07-c563-412f-861d-eed20bd8e491" providerId="ADAL" clId="{7DD83CCF-E308-43B3-BB81-FE223F32A7E8}" dt="2021-07-20T11:39:45.874" v="31"/>
        <pc:sldMkLst>
          <pc:docMk/>
          <pc:sldMk cId="1734971856" sldId="2881"/>
        </pc:sldMkLst>
      </pc:sldChg>
      <pc:sldChg chg="add">
        <pc:chgData name="Franziskus Lorey - Hubdrive.com" userId="472a1a07-c563-412f-861d-eed20bd8e491" providerId="ADAL" clId="{7DD83CCF-E308-43B3-BB81-FE223F32A7E8}" dt="2021-07-20T11:39:45.874" v="31"/>
        <pc:sldMkLst>
          <pc:docMk/>
          <pc:sldMk cId="3258299551" sldId="2882"/>
        </pc:sldMkLst>
      </pc:sldChg>
      <pc:sldChg chg="add">
        <pc:chgData name="Franziskus Lorey - Hubdrive.com" userId="472a1a07-c563-412f-861d-eed20bd8e491" providerId="ADAL" clId="{7DD83CCF-E308-43B3-BB81-FE223F32A7E8}" dt="2021-07-20T11:39:45.874" v="31"/>
        <pc:sldMkLst>
          <pc:docMk/>
          <pc:sldMk cId="1352255377" sldId="2883"/>
        </pc:sldMkLst>
      </pc:sldChg>
      <pc:sldChg chg="add">
        <pc:chgData name="Franziskus Lorey - Hubdrive.com" userId="472a1a07-c563-412f-861d-eed20bd8e491" providerId="ADAL" clId="{7DD83CCF-E308-43B3-BB81-FE223F32A7E8}" dt="2021-07-20T11:39:45.874" v="31"/>
        <pc:sldMkLst>
          <pc:docMk/>
          <pc:sldMk cId="3837612544" sldId="2884"/>
        </pc:sldMkLst>
      </pc:sldChg>
      <pc:sldChg chg="add">
        <pc:chgData name="Franziskus Lorey - Hubdrive.com" userId="472a1a07-c563-412f-861d-eed20bd8e491" providerId="ADAL" clId="{7DD83CCF-E308-43B3-BB81-FE223F32A7E8}" dt="2021-07-20T11:39:45.874" v="31"/>
        <pc:sldMkLst>
          <pc:docMk/>
          <pc:sldMk cId="1305159200" sldId="2885"/>
        </pc:sldMkLst>
      </pc:sldChg>
      <pc:sldChg chg="modSp add">
        <pc:chgData name="Franziskus Lorey - Hubdrive.com" userId="472a1a07-c563-412f-861d-eed20bd8e491" providerId="ADAL" clId="{7DD83CCF-E308-43B3-BB81-FE223F32A7E8}" dt="2021-07-20T11:39:45.874" v="31"/>
        <pc:sldMkLst>
          <pc:docMk/>
          <pc:sldMk cId="3478768500" sldId="2887"/>
        </pc:sldMkLst>
        <pc:spChg chg="mod">
          <ac:chgData name="Franziskus Lorey - Hubdrive.com" userId="472a1a07-c563-412f-861d-eed20bd8e491" providerId="ADAL" clId="{7DD83CCF-E308-43B3-BB81-FE223F32A7E8}" dt="2021-07-20T11:39:45.874" v="31"/>
          <ac:spMkLst>
            <pc:docMk/>
            <pc:sldMk cId="3478768500" sldId="2887"/>
            <ac:spMk id="4" creationId="{98534D60-DFFC-4A36-A245-F9C9E1E80A77}"/>
          </ac:spMkLst>
        </pc:spChg>
      </pc:sldChg>
      <pc:sldChg chg="add">
        <pc:chgData name="Franziskus Lorey - Hubdrive.com" userId="472a1a07-c563-412f-861d-eed20bd8e491" providerId="ADAL" clId="{7DD83CCF-E308-43B3-BB81-FE223F32A7E8}" dt="2021-07-20T11:39:45.874" v="31"/>
        <pc:sldMkLst>
          <pc:docMk/>
          <pc:sldMk cId="2170418228" sldId="2889"/>
        </pc:sldMkLst>
      </pc:sldChg>
      <pc:sldChg chg="modSp add">
        <pc:chgData name="Franziskus Lorey - Hubdrive.com" userId="472a1a07-c563-412f-861d-eed20bd8e491" providerId="ADAL" clId="{7DD83CCF-E308-43B3-BB81-FE223F32A7E8}" dt="2021-07-20T11:39:45.874" v="31"/>
        <pc:sldMkLst>
          <pc:docMk/>
          <pc:sldMk cId="2842247084" sldId="2890"/>
        </pc:sldMkLst>
        <pc:spChg chg="mod">
          <ac:chgData name="Franziskus Lorey - Hubdrive.com" userId="472a1a07-c563-412f-861d-eed20bd8e491" providerId="ADAL" clId="{7DD83CCF-E308-43B3-BB81-FE223F32A7E8}" dt="2021-07-20T11:39:45.874" v="31"/>
          <ac:spMkLst>
            <pc:docMk/>
            <pc:sldMk cId="2842247084" sldId="2890"/>
            <ac:spMk id="4" creationId="{98534D60-DFFC-4A36-A245-F9C9E1E80A77}"/>
          </ac:spMkLst>
        </pc:spChg>
      </pc:sldChg>
      <pc:sldChg chg="add">
        <pc:chgData name="Franziskus Lorey - Hubdrive.com" userId="472a1a07-c563-412f-861d-eed20bd8e491" providerId="ADAL" clId="{7DD83CCF-E308-43B3-BB81-FE223F32A7E8}" dt="2021-07-20T11:39:45.874" v="31"/>
        <pc:sldMkLst>
          <pc:docMk/>
          <pc:sldMk cId="2060390658" sldId="2891"/>
        </pc:sldMkLst>
      </pc:sldChg>
      <pc:sldChg chg="add">
        <pc:chgData name="Franziskus Lorey - Hubdrive.com" userId="472a1a07-c563-412f-861d-eed20bd8e491" providerId="ADAL" clId="{7DD83CCF-E308-43B3-BB81-FE223F32A7E8}" dt="2021-07-20T11:39:45.874" v="31"/>
        <pc:sldMkLst>
          <pc:docMk/>
          <pc:sldMk cId="1187776250" sldId="2892"/>
        </pc:sldMkLst>
      </pc:sldChg>
      <pc:sldChg chg="add">
        <pc:chgData name="Franziskus Lorey - Hubdrive.com" userId="472a1a07-c563-412f-861d-eed20bd8e491" providerId="ADAL" clId="{7DD83CCF-E308-43B3-BB81-FE223F32A7E8}" dt="2021-07-20T11:39:45.874" v="31"/>
        <pc:sldMkLst>
          <pc:docMk/>
          <pc:sldMk cId="2468422550" sldId="2893"/>
        </pc:sldMkLst>
      </pc:sldChg>
      <pc:sldChg chg="add">
        <pc:chgData name="Franziskus Lorey - Hubdrive.com" userId="472a1a07-c563-412f-861d-eed20bd8e491" providerId="ADAL" clId="{7DD83CCF-E308-43B3-BB81-FE223F32A7E8}" dt="2021-07-20T11:39:45.874" v="31"/>
        <pc:sldMkLst>
          <pc:docMk/>
          <pc:sldMk cId="582128069" sldId="2894"/>
        </pc:sldMkLst>
      </pc:sldChg>
      <pc:sldChg chg="add">
        <pc:chgData name="Franziskus Lorey - Hubdrive.com" userId="472a1a07-c563-412f-861d-eed20bd8e491" providerId="ADAL" clId="{7DD83CCF-E308-43B3-BB81-FE223F32A7E8}" dt="2021-07-20T11:39:45.874" v="31"/>
        <pc:sldMkLst>
          <pc:docMk/>
          <pc:sldMk cId="4184914299" sldId="2900"/>
        </pc:sldMkLst>
      </pc:sldChg>
      <pc:sldChg chg="add setBg">
        <pc:chgData name="Franziskus Lorey - Hubdrive.com" userId="472a1a07-c563-412f-861d-eed20bd8e491" providerId="ADAL" clId="{7DD83CCF-E308-43B3-BB81-FE223F32A7E8}" dt="2021-07-20T11:39:45.874" v="31"/>
        <pc:sldMkLst>
          <pc:docMk/>
          <pc:sldMk cId="3443031851" sldId="2901"/>
        </pc:sldMkLst>
      </pc:sldChg>
      <pc:sldChg chg="add del">
        <pc:chgData name="Franziskus Lorey - Hubdrive.com" userId="472a1a07-c563-412f-861d-eed20bd8e491" providerId="ADAL" clId="{7DD83CCF-E308-43B3-BB81-FE223F32A7E8}" dt="2021-07-20T11:50:43.563" v="56"/>
        <pc:sldMkLst>
          <pc:docMk/>
          <pc:sldMk cId="2699566421" sldId="2953"/>
        </pc:sldMkLst>
      </pc:sldChg>
      <pc:sldChg chg="add">
        <pc:chgData name="Franziskus Lorey - Hubdrive.com" userId="472a1a07-c563-412f-861d-eed20bd8e491" providerId="ADAL" clId="{7DD83CCF-E308-43B3-BB81-FE223F32A7E8}" dt="2021-07-20T11:23:57.286" v="16"/>
        <pc:sldMkLst>
          <pc:docMk/>
          <pc:sldMk cId="1698527051" sldId="2962"/>
        </pc:sldMkLst>
      </pc:sldChg>
      <pc:sldChg chg="add del">
        <pc:chgData name="Franziskus Lorey - Hubdrive.com" userId="472a1a07-c563-412f-861d-eed20bd8e491" providerId="ADAL" clId="{7DD83CCF-E308-43B3-BB81-FE223F32A7E8}" dt="2021-07-20T11:50:43.563" v="56"/>
        <pc:sldMkLst>
          <pc:docMk/>
          <pc:sldMk cId="3352974096" sldId="2964"/>
        </pc:sldMkLst>
      </pc:sldChg>
      <pc:sldChg chg="add ord">
        <pc:chgData name="Franziskus Lorey - Hubdrive.com" userId="472a1a07-c563-412f-861d-eed20bd8e491" providerId="ADAL" clId="{7DD83CCF-E308-43B3-BB81-FE223F32A7E8}" dt="2021-07-15T09:04:51.615" v="7"/>
        <pc:sldMkLst>
          <pc:docMk/>
          <pc:sldMk cId="3001551404" sldId="2972"/>
        </pc:sldMkLst>
      </pc:sldChg>
      <pc:sldChg chg="add">
        <pc:chgData name="Franziskus Lorey - Hubdrive.com" userId="472a1a07-c563-412f-861d-eed20bd8e491" providerId="ADAL" clId="{7DD83CCF-E308-43B3-BB81-FE223F32A7E8}" dt="2021-07-20T11:27:53.508" v="26"/>
        <pc:sldMkLst>
          <pc:docMk/>
          <pc:sldMk cId="260420592" sldId="2988"/>
        </pc:sldMkLst>
      </pc:sldChg>
      <pc:sldChg chg="add">
        <pc:chgData name="Franziskus Lorey - Hubdrive.com" userId="472a1a07-c563-412f-861d-eed20bd8e491" providerId="ADAL" clId="{7DD83CCF-E308-43B3-BB81-FE223F32A7E8}" dt="2021-07-20T11:27:53.508" v="26"/>
        <pc:sldMkLst>
          <pc:docMk/>
          <pc:sldMk cId="2832967304" sldId="2991"/>
        </pc:sldMkLst>
      </pc:sldChg>
      <pc:sldChg chg="add">
        <pc:chgData name="Franziskus Lorey - Hubdrive.com" userId="472a1a07-c563-412f-861d-eed20bd8e491" providerId="ADAL" clId="{7DD83CCF-E308-43B3-BB81-FE223F32A7E8}" dt="2021-07-20T11:27:53.508" v="26"/>
        <pc:sldMkLst>
          <pc:docMk/>
          <pc:sldMk cId="1348822810" sldId="2992"/>
        </pc:sldMkLst>
      </pc:sldChg>
      <pc:sldChg chg="add">
        <pc:chgData name="Franziskus Lorey - Hubdrive.com" userId="472a1a07-c563-412f-861d-eed20bd8e491" providerId="ADAL" clId="{7DD83CCF-E308-43B3-BB81-FE223F32A7E8}" dt="2021-07-20T11:27:53.508" v="26"/>
        <pc:sldMkLst>
          <pc:docMk/>
          <pc:sldMk cId="2697520353" sldId="2993"/>
        </pc:sldMkLst>
      </pc:sldChg>
      <pc:sldChg chg="add">
        <pc:chgData name="Franziskus Lorey - Hubdrive.com" userId="472a1a07-c563-412f-861d-eed20bd8e491" providerId="ADAL" clId="{7DD83CCF-E308-43B3-BB81-FE223F32A7E8}" dt="2021-07-20T11:23:57.286" v="16"/>
        <pc:sldMkLst>
          <pc:docMk/>
          <pc:sldMk cId="1591834547" sldId="2994"/>
        </pc:sldMkLst>
      </pc:sldChg>
      <pc:sldChg chg="mod modShow">
        <pc:chgData name="Franziskus Lorey - Hubdrive.com" userId="472a1a07-c563-412f-861d-eed20bd8e491" providerId="ADAL" clId="{7DD83CCF-E308-43B3-BB81-FE223F32A7E8}" dt="2021-07-20T11:39:34.488" v="30" actId="729"/>
        <pc:sldMkLst>
          <pc:docMk/>
          <pc:sldMk cId="505444715" sldId="2995"/>
        </pc:sldMkLst>
      </pc:sldChg>
      <pc:sldChg chg="add">
        <pc:chgData name="Franziskus Lorey - Hubdrive.com" userId="472a1a07-c563-412f-861d-eed20bd8e491" providerId="ADAL" clId="{7DD83CCF-E308-43B3-BB81-FE223F32A7E8}" dt="2021-07-20T11:27:53.508" v="26"/>
        <pc:sldMkLst>
          <pc:docMk/>
          <pc:sldMk cId="1329223075" sldId="2996"/>
        </pc:sldMkLst>
      </pc:sldChg>
      <pc:sldChg chg="mod modShow">
        <pc:chgData name="Franziskus Lorey - Hubdrive.com" userId="472a1a07-c563-412f-861d-eed20bd8e491" providerId="ADAL" clId="{7DD83CCF-E308-43B3-BB81-FE223F32A7E8}" dt="2021-07-20T11:39:34.488" v="30" actId="729"/>
        <pc:sldMkLst>
          <pc:docMk/>
          <pc:sldMk cId="2474044516" sldId="2999"/>
        </pc:sldMkLst>
      </pc:sldChg>
      <pc:sldChg chg="add del">
        <pc:chgData name="Franziskus Lorey - Hubdrive.com" userId="472a1a07-c563-412f-861d-eed20bd8e491" providerId="ADAL" clId="{7DD83CCF-E308-43B3-BB81-FE223F32A7E8}" dt="2021-07-20T11:29:33.410" v="27" actId="47"/>
        <pc:sldMkLst>
          <pc:docMk/>
          <pc:sldMk cId="1121857908" sldId="3000"/>
        </pc:sldMkLst>
      </pc:sldChg>
      <pc:sldChg chg="add ord">
        <pc:chgData name="Franziskus Lorey - Hubdrive.com" userId="472a1a07-c563-412f-861d-eed20bd8e491" providerId="ADAL" clId="{7DD83CCF-E308-43B3-BB81-FE223F32A7E8}" dt="2021-07-15T09:04:51.615" v="7"/>
        <pc:sldMkLst>
          <pc:docMk/>
          <pc:sldMk cId="764087830" sldId="3001"/>
        </pc:sldMkLst>
      </pc:sldChg>
      <pc:sldChg chg="mod modShow">
        <pc:chgData name="Franziskus Lorey - Hubdrive.com" userId="472a1a07-c563-412f-861d-eed20bd8e491" providerId="ADAL" clId="{7DD83CCF-E308-43B3-BB81-FE223F32A7E8}" dt="2021-07-20T11:39:34.488" v="30" actId="729"/>
        <pc:sldMkLst>
          <pc:docMk/>
          <pc:sldMk cId="4076968599" sldId="3003"/>
        </pc:sldMkLst>
      </pc:sldChg>
      <pc:sldChg chg="mod modShow">
        <pc:chgData name="Franziskus Lorey - Hubdrive.com" userId="472a1a07-c563-412f-861d-eed20bd8e491" providerId="ADAL" clId="{7DD83CCF-E308-43B3-BB81-FE223F32A7E8}" dt="2021-07-20T11:39:34.488" v="30" actId="729"/>
        <pc:sldMkLst>
          <pc:docMk/>
          <pc:sldMk cId="3372471229" sldId="3004"/>
        </pc:sldMkLst>
      </pc:sldChg>
      <pc:sldChg chg="add del">
        <pc:chgData name="Franziskus Lorey - Hubdrive.com" userId="472a1a07-c563-412f-861d-eed20bd8e491" providerId="ADAL" clId="{7DD83CCF-E308-43B3-BB81-FE223F32A7E8}" dt="2021-07-20T11:50:43.563" v="56"/>
        <pc:sldMkLst>
          <pc:docMk/>
          <pc:sldMk cId="2227732367" sldId="3017"/>
        </pc:sldMkLst>
      </pc:sldChg>
      <pc:sldChg chg="add del">
        <pc:chgData name="Franziskus Lorey - Hubdrive.com" userId="472a1a07-c563-412f-861d-eed20bd8e491" providerId="ADAL" clId="{7DD83CCF-E308-43B3-BB81-FE223F32A7E8}" dt="2021-07-20T11:50:43.563" v="56"/>
        <pc:sldMkLst>
          <pc:docMk/>
          <pc:sldMk cId="1412011761" sldId="3018"/>
        </pc:sldMkLst>
      </pc:sldChg>
      <pc:sldChg chg="add">
        <pc:chgData name="Franziskus Lorey - Hubdrive.com" userId="472a1a07-c563-412f-861d-eed20bd8e491" providerId="ADAL" clId="{7DD83CCF-E308-43B3-BB81-FE223F32A7E8}" dt="2021-07-20T11:23:57.286" v="16"/>
        <pc:sldMkLst>
          <pc:docMk/>
          <pc:sldMk cId="1795939196" sldId="3019"/>
        </pc:sldMkLst>
      </pc:sldChg>
      <pc:sldChg chg="add">
        <pc:chgData name="Franziskus Lorey - Hubdrive.com" userId="472a1a07-c563-412f-861d-eed20bd8e491" providerId="ADAL" clId="{7DD83CCF-E308-43B3-BB81-FE223F32A7E8}" dt="2021-07-20T11:23:57.286" v="16"/>
        <pc:sldMkLst>
          <pc:docMk/>
          <pc:sldMk cId="615254382" sldId="3021"/>
        </pc:sldMkLst>
      </pc:sldChg>
      <pc:sldChg chg="add">
        <pc:chgData name="Franziskus Lorey - Hubdrive.com" userId="472a1a07-c563-412f-861d-eed20bd8e491" providerId="ADAL" clId="{7DD83CCF-E308-43B3-BB81-FE223F32A7E8}" dt="2021-07-20T11:23:57.286" v="16"/>
        <pc:sldMkLst>
          <pc:docMk/>
          <pc:sldMk cId="773276787" sldId="3022"/>
        </pc:sldMkLst>
      </pc:sldChg>
      <pc:sldChg chg="add del">
        <pc:chgData name="Franziskus Lorey - Hubdrive.com" userId="472a1a07-c563-412f-861d-eed20bd8e491" providerId="ADAL" clId="{7DD83CCF-E308-43B3-BB81-FE223F32A7E8}" dt="2021-07-20T11:50:43.563" v="56"/>
        <pc:sldMkLst>
          <pc:docMk/>
          <pc:sldMk cId="3877594108" sldId="3024"/>
        </pc:sldMkLst>
      </pc:sldChg>
      <pc:sldChg chg="add del">
        <pc:chgData name="Franziskus Lorey - Hubdrive.com" userId="472a1a07-c563-412f-861d-eed20bd8e491" providerId="ADAL" clId="{7DD83CCF-E308-43B3-BB81-FE223F32A7E8}" dt="2021-07-20T11:50:43.563" v="56"/>
        <pc:sldMkLst>
          <pc:docMk/>
          <pc:sldMk cId="3397230781" sldId="3027"/>
        </pc:sldMkLst>
      </pc:sldChg>
      <pc:sldChg chg="add del">
        <pc:chgData name="Franziskus Lorey - Hubdrive.com" userId="472a1a07-c563-412f-861d-eed20bd8e491" providerId="ADAL" clId="{7DD83CCF-E308-43B3-BB81-FE223F32A7E8}" dt="2021-07-20T11:50:43.563" v="56"/>
        <pc:sldMkLst>
          <pc:docMk/>
          <pc:sldMk cId="3265741545" sldId="3028"/>
        </pc:sldMkLst>
      </pc:sldChg>
      <pc:sldChg chg="add del">
        <pc:chgData name="Franziskus Lorey - Hubdrive.com" userId="472a1a07-c563-412f-861d-eed20bd8e491" providerId="ADAL" clId="{7DD83CCF-E308-43B3-BB81-FE223F32A7E8}" dt="2021-07-20T11:50:43.563" v="56"/>
        <pc:sldMkLst>
          <pc:docMk/>
          <pc:sldMk cId="610842735" sldId="3029"/>
        </pc:sldMkLst>
      </pc:sldChg>
      <pc:sldChg chg="add del">
        <pc:chgData name="Franziskus Lorey - Hubdrive.com" userId="472a1a07-c563-412f-861d-eed20bd8e491" providerId="ADAL" clId="{7DD83CCF-E308-43B3-BB81-FE223F32A7E8}" dt="2021-07-20T11:50:43.563" v="56"/>
        <pc:sldMkLst>
          <pc:docMk/>
          <pc:sldMk cId="2014844509" sldId="3031"/>
        </pc:sldMkLst>
      </pc:sldChg>
      <pc:sldChg chg="add ord">
        <pc:chgData name="Franziskus Lorey - Hubdrive.com" userId="472a1a07-c563-412f-861d-eed20bd8e491" providerId="ADAL" clId="{7DD83CCF-E308-43B3-BB81-FE223F32A7E8}" dt="2021-07-15T09:04:51.615" v="7"/>
        <pc:sldMkLst>
          <pc:docMk/>
          <pc:sldMk cId="4194691737" sldId="3034"/>
        </pc:sldMkLst>
      </pc:sldChg>
      <pc:sldChg chg="add">
        <pc:chgData name="Franziskus Lorey - Hubdrive.com" userId="472a1a07-c563-412f-861d-eed20bd8e491" providerId="ADAL" clId="{7DD83CCF-E308-43B3-BB81-FE223F32A7E8}" dt="2021-07-20T11:23:57.286" v="16"/>
        <pc:sldMkLst>
          <pc:docMk/>
          <pc:sldMk cId="3610313331" sldId="3041"/>
        </pc:sldMkLst>
      </pc:sldChg>
      <pc:sldChg chg="add ord">
        <pc:chgData name="Franziskus Lorey - Hubdrive.com" userId="472a1a07-c563-412f-861d-eed20bd8e491" providerId="ADAL" clId="{7DD83CCF-E308-43B3-BB81-FE223F32A7E8}" dt="2021-07-15T09:04:51.615" v="7"/>
        <pc:sldMkLst>
          <pc:docMk/>
          <pc:sldMk cId="2239548094" sldId="3043"/>
        </pc:sldMkLst>
      </pc:sldChg>
      <pc:sldChg chg="add">
        <pc:chgData name="Franziskus Lorey - Hubdrive.com" userId="472a1a07-c563-412f-861d-eed20bd8e491" providerId="ADAL" clId="{7DD83CCF-E308-43B3-BB81-FE223F32A7E8}" dt="2021-07-20T11:23:57.286" v="16"/>
        <pc:sldMkLst>
          <pc:docMk/>
          <pc:sldMk cId="436275604" sldId="3046"/>
        </pc:sldMkLst>
      </pc:sldChg>
      <pc:sldChg chg="add">
        <pc:chgData name="Franziskus Lorey - Hubdrive.com" userId="472a1a07-c563-412f-861d-eed20bd8e491" providerId="ADAL" clId="{7DD83CCF-E308-43B3-BB81-FE223F32A7E8}" dt="2021-07-20T11:23:57.286" v="16"/>
        <pc:sldMkLst>
          <pc:docMk/>
          <pc:sldMk cId="3169247989" sldId="3047"/>
        </pc:sldMkLst>
      </pc:sldChg>
      <pc:sldChg chg="add">
        <pc:chgData name="Franziskus Lorey - Hubdrive.com" userId="472a1a07-c563-412f-861d-eed20bd8e491" providerId="ADAL" clId="{7DD83CCF-E308-43B3-BB81-FE223F32A7E8}" dt="2021-07-20T11:23:57.286" v="16"/>
        <pc:sldMkLst>
          <pc:docMk/>
          <pc:sldMk cId="1891193497" sldId="3048"/>
        </pc:sldMkLst>
      </pc:sldChg>
      <pc:sldChg chg="add">
        <pc:chgData name="Franziskus Lorey - Hubdrive.com" userId="472a1a07-c563-412f-861d-eed20bd8e491" providerId="ADAL" clId="{7DD83CCF-E308-43B3-BB81-FE223F32A7E8}" dt="2021-07-20T11:23:57.286" v="16"/>
        <pc:sldMkLst>
          <pc:docMk/>
          <pc:sldMk cId="2648199710" sldId="3049"/>
        </pc:sldMkLst>
      </pc:sldChg>
      <pc:sldChg chg="add">
        <pc:chgData name="Franziskus Lorey - Hubdrive.com" userId="472a1a07-c563-412f-861d-eed20bd8e491" providerId="ADAL" clId="{7DD83CCF-E308-43B3-BB81-FE223F32A7E8}" dt="2021-07-20T11:23:57.286" v="16"/>
        <pc:sldMkLst>
          <pc:docMk/>
          <pc:sldMk cId="3583063944" sldId="3052"/>
        </pc:sldMkLst>
      </pc:sldChg>
      <pc:sldChg chg="add del">
        <pc:chgData name="Franziskus Lorey - Hubdrive.com" userId="472a1a07-c563-412f-861d-eed20bd8e491" providerId="ADAL" clId="{7DD83CCF-E308-43B3-BB81-FE223F32A7E8}" dt="2021-07-20T11:50:43.563" v="56"/>
        <pc:sldMkLst>
          <pc:docMk/>
          <pc:sldMk cId="3735476478" sldId="3059"/>
        </pc:sldMkLst>
      </pc:sldChg>
      <pc:sldChg chg="add">
        <pc:chgData name="Franziskus Lorey - Hubdrive.com" userId="472a1a07-c563-412f-861d-eed20bd8e491" providerId="ADAL" clId="{7DD83CCF-E308-43B3-BB81-FE223F32A7E8}" dt="2021-07-20T11:23:57.286" v="16"/>
        <pc:sldMkLst>
          <pc:docMk/>
          <pc:sldMk cId="855759838" sldId="3061"/>
        </pc:sldMkLst>
      </pc:sldChg>
      <pc:sldChg chg="add ord">
        <pc:chgData name="Franziskus Lorey - Hubdrive.com" userId="472a1a07-c563-412f-861d-eed20bd8e491" providerId="ADAL" clId="{7DD83CCF-E308-43B3-BB81-FE223F32A7E8}" dt="2021-07-15T09:04:51.615" v="7"/>
        <pc:sldMkLst>
          <pc:docMk/>
          <pc:sldMk cId="1910138158" sldId="3062"/>
        </pc:sldMkLst>
      </pc:sldChg>
      <pc:sldChg chg="add ord">
        <pc:chgData name="Franziskus Lorey - Hubdrive.com" userId="472a1a07-c563-412f-861d-eed20bd8e491" providerId="ADAL" clId="{7DD83CCF-E308-43B3-BB81-FE223F32A7E8}" dt="2021-07-15T09:04:51.615" v="7"/>
        <pc:sldMkLst>
          <pc:docMk/>
          <pc:sldMk cId="2894350290" sldId="3063"/>
        </pc:sldMkLst>
      </pc:sldChg>
      <pc:sldChg chg="add">
        <pc:chgData name="Franziskus Lorey - Hubdrive.com" userId="472a1a07-c563-412f-861d-eed20bd8e491" providerId="ADAL" clId="{7DD83CCF-E308-43B3-BB81-FE223F32A7E8}" dt="2021-07-20T11:25:50.278" v="20"/>
        <pc:sldMkLst>
          <pc:docMk/>
          <pc:sldMk cId="1461594033" sldId="3065"/>
        </pc:sldMkLst>
      </pc:sldChg>
      <pc:sldChg chg="add">
        <pc:chgData name="Franziskus Lorey - Hubdrive.com" userId="472a1a07-c563-412f-861d-eed20bd8e491" providerId="ADAL" clId="{7DD83CCF-E308-43B3-BB81-FE223F32A7E8}" dt="2021-07-20T11:25:50.278" v="20"/>
        <pc:sldMkLst>
          <pc:docMk/>
          <pc:sldMk cId="2704515029" sldId="3066"/>
        </pc:sldMkLst>
      </pc:sldChg>
      <pc:sldChg chg="add">
        <pc:chgData name="Franziskus Lorey - Hubdrive.com" userId="472a1a07-c563-412f-861d-eed20bd8e491" providerId="ADAL" clId="{7DD83CCF-E308-43B3-BB81-FE223F32A7E8}" dt="2021-07-20T11:23:57.286" v="16"/>
        <pc:sldMkLst>
          <pc:docMk/>
          <pc:sldMk cId="2533562544" sldId="3067"/>
        </pc:sldMkLst>
      </pc:sldChg>
      <pc:sldChg chg="add ord">
        <pc:chgData name="Franziskus Lorey - Hubdrive.com" userId="472a1a07-c563-412f-861d-eed20bd8e491" providerId="ADAL" clId="{7DD83CCF-E308-43B3-BB81-FE223F32A7E8}" dt="2021-07-15T09:04:51.615" v="7"/>
        <pc:sldMkLst>
          <pc:docMk/>
          <pc:sldMk cId="656795454" sldId="3068"/>
        </pc:sldMkLst>
      </pc:sldChg>
      <pc:sldChg chg="add ord">
        <pc:chgData name="Franziskus Lorey - Hubdrive.com" userId="472a1a07-c563-412f-861d-eed20bd8e491" providerId="ADAL" clId="{7DD83CCF-E308-43B3-BB81-FE223F32A7E8}" dt="2021-07-15T09:04:51.615" v="7"/>
        <pc:sldMkLst>
          <pc:docMk/>
          <pc:sldMk cId="2082337812" sldId="3069"/>
        </pc:sldMkLst>
      </pc:sldChg>
      <pc:sldChg chg="add ord">
        <pc:chgData name="Franziskus Lorey - Hubdrive.com" userId="472a1a07-c563-412f-861d-eed20bd8e491" providerId="ADAL" clId="{7DD83CCF-E308-43B3-BB81-FE223F32A7E8}" dt="2021-07-15T09:04:51.615" v="7"/>
        <pc:sldMkLst>
          <pc:docMk/>
          <pc:sldMk cId="107720181" sldId="3071"/>
        </pc:sldMkLst>
      </pc:sldChg>
      <pc:sldChg chg="add ord">
        <pc:chgData name="Franziskus Lorey - Hubdrive.com" userId="472a1a07-c563-412f-861d-eed20bd8e491" providerId="ADAL" clId="{7DD83CCF-E308-43B3-BB81-FE223F32A7E8}" dt="2021-07-15T09:04:51.615" v="7"/>
        <pc:sldMkLst>
          <pc:docMk/>
          <pc:sldMk cId="4068791472" sldId="3072"/>
        </pc:sldMkLst>
      </pc:sldChg>
      <pc:sldChg chg="add ord">
        <pc:chgData name="Franziskus Lorey - Hubdrive.com" userId="472a1a07-c563-412f-861d-eed20bd8e491" providerId="ADAL" clId="{7DD83CCF-E308-43B3-BB81-FE223F32A7E8}" dt="2021-07-15T09:04:51.615" v="7"/>
        <pc:sldMkLst>
          <pc:docMk/>
          <pc:sldMk cId="1214875394" sldId="3079"/>
        </pc:sldMkLst>
      </pc:sldChg>
      <pc:sldChg chg="add ord">
        <pc:chgData name="Franziskus Lorey - Hubdrive.com" userId="472a1a07-c563-412f-861d-eed20bd8e491" providerId="ADAL" clId="{7DD83CCF-E308-43B3-BB81-FE223F32A7E8}" dt="2021-07-15T09:04:51.615" v="7"/>
        <pc:sldMkLst>
          <pc:docMk/>
          <pc:sldMk cId="4127142100" sldId="3080"/>
        </pc:sldMkLst>
      </pc:sldChg>
      <pc:sldChg chg="add ord">
        <pc:chgData name="Franziskus Lorey - Hubdrive.com" userId="472a1a07-c563-412f-861d-eed20bd8e491" providerId="ADAL" clId="{7DD83CCF-E308-43B3-BB81-FE223F32A7E8}" dt="2021-07-15T09:04:51.615" v="7"/>
        <pc:sldMkLst>
          <pc:docMk/>
          <pc:sldMk cId="704400985" sldId="3082"/>
        </pc:sldMkLst>
      </pc:sldChg>
      <pc:sldChg chg="add ord">
        <pc:chgData name="Franziskus Lorey - Hubdrive.com" userId="472a1a07-c563-412f-861d-eed20bd8e491" providerId="ADAL" clId="{7DD83CCF-E308-43B3-BB81-FE223F32A7E8}" dt="2021-07-15T09:04:51.615" v="7"/>
        <pc:sldMkLst>
          <pc:docMk/>
          <pc:sldMk cId="4047401486" sldId="3083"/>
        </pc:sldMkLst>
      </pc:sldChg>
      <pc:sldChg chg="add ord">
        <pc:chgData name="Franziskus Lorey - Hubdrive.com" userId="472a1a07-c563-412f-861d-eed20bd8e491" providerId="ADAL" clId="{7DD83CCF-E308-43B3-BB81-FE223F32A7E8}" dt="2021-07-15T09:04:51.615" v="7"/>
        <pc:sldMkLst>
          <pc:docMk/>
          <pc:sldMk cId="1769546402" sldId="3084"/>
        </pc:sldMkLst>
      </pc:sldChg>
      <pc:sldChg chg="add ord">
        <pc:chgData name="Franziskus Lorey - Hubdrive.com" userId="472a1a07-c563-412f-861d-eed20bd8e491" providerId="ADAL" clId="{7DD83CCF-E308-43B3-BB81-FE223F32A7E8}" dt="2021-07-15T09:04:51.615" v="7"/>
        <pc:sldMkLst>
          <pc:docMk/>
          <pc:sldMk cId="1771685777" sldId="3085"/>
        </pc:sldMkLst>
      </pc:sldChg>
      <pc:sldChg chg="add ord">
        <pc:chgData name="Franziskus Lorey - Hubdrive.com" userId="472a1a07-c563-412f-861d-eed20bd8e491" providerId="ADAL" clId="{7DD83CCF-E308-43B3-BB81-FE223F32A7E8}" dt="2021-07-15T09:04:51.615" v="7"/>
        <pc:sldMkLst>
          <pc:docMk/>
          <pc:sldMk cId="574642182" sldId="3086"/>
        </pc:sldMkLst>
      </pc:sldChg>
      <pc:sldChg chg="add ord">
        <pc:chgData name="Franziskus Lorey - Hubdrive.com" userId="472a1a07-c563-412f-861d-eed20bd8e491" providerId="ADAL" clId="{7DD83CCF-E308-43B3-BB81-FE223F32A7E8}" dt="2021-07-15T09:04:51.615" v="7"/>
        <pc:sldMkLst>
          <pc:docMk/>
          <pc:sldMk cId="3767383544" sldId="3087"/>
        </pc:sldMkLst>
      </pc:sldChg>
      <pc:sldChg chg="add ord">
        <pc:chgData name="Franziskus Lorey - Hubdrive.com" userId="472a1a07-c563-412f-861d-eed20bd8e491" providerId="ADAL" clId="{7DD83CCF-E308-43B3-BB81-FE223F32A7E8}" dt="2021-07-15T09:04:51.615" v="7"/>
        <pc:sldMkLst>
          <pc:docMk/>
          <pc:sldMk cId="3078638775" sldId="3088"/>
        </pc:sldMkLst>
      </pc:sldChg>
      <pc:sldChg chg="add ord">
        <pc:chgData name="Franziskus Lorey - Hubdrive.com" userId="472a1a07-c563-412f-861d-eed20bd8e491" providerId="ADAL" clId="{7DD83CCF-E308-43B3-BB81-FE223F32A7E8}" dt="2021-07-15T09:04:51.615" v="7"/>
        <pc:sldMkLst>
          <pc:docMk/>
          <pc:sldMk cId="3801811338" sldId="3089"/>
        </pc:sldMkLst>
      </pc:sldChg>
      <pc:sldChg chg="add ord">
        <pc:chgData name="Franziskus Lorey - Hubdrive.com" userId="472a1a07-c563-412f-861d-eed20bd8e491" providerId="ADAL" clId="{7DD83CCF-E308-43B3-BB81-FE223F32A7E8}" dt="2021-07-15T09:04:51.615" v="7"/>
        <pc:sldMkLst>
          <pc:docMk/>
          <pc:sldMk cId="1183392720" sldId="3090"/>
        </pc:sldMkLst>
      </pc:sldChg>
      <pc:sldChg chg="add ord">
        <pc:chgData name="Franziskus Lorey - Hubdrive.com" userId="472a1a07-c563-412f-861d-eed20bd8e491" providerId="ADAL" clId="{7DD83CCF-E308-43B3-BB81-FE223F32A7E8}" dt="2021-07-15T09:04:51.615" v="7"/>
        <pc:sldMkLst>
          <pc:docMk/>
          <pc:sldMk cId="1158149426" sldId="3091"/>
        </pc:sldMkLst>
      </pc:sldChg>
      <pc:sldChg chg="add ord">
        <pc:chgData name="Franziskus Lorey - Hubdrive.com" userId="472a1a07-c563-412f-861d-eed20bd8e491" providerId="ADAL" clId="{7DD83CCF-E308-43B3-BB81-FE223F32A7E8}" dt="2021-07-15T09:04:51.615" v="7"/>
        <pc:sldMkLst>
          <pc:docMk/>
          <pc:sldMk cId="1556984153" sldId="3092"/>
        </pc:sldMkLst>
      </pc:sldChg>
      <pc:sldChg chg="add ord">
        <pc:chgData name="Franziskus Lorey - Hubdrive.com" userId="472a1a07-c563-412f-861d-eed20bd8e491" providerId="ADAL" clId="{7DD83CCF-E308-43B3-BB81-FE223F32A7E8}" dt="2021-07-15T09:04:51.615" v="7"/>
        <pc:sldMkLst>
          <pc:docMk/>
          <pc:sldMk cId="354144950" sldId="3093"/>
        </pc:sldMkLst>
      </pc:sldChg>
      <pc:sldChg chg="add ord">
        <pc:chgData name="Franziskus Lorey - Hubdrive.com" userId="472a1a07-c563-412f-861d-eed20bd8e491" providerId="ADAL" clId="{7DD83CCF-E308-43B3-BB81-FE223F32A7E8}" dt="2021-07-15T09:04:51.615" v="7"/>
        <pc:sldMkLst>
          <pc:docMk/>
          <pc:sldMk cId="1800687088" sldId="3094"/>
        </pc:sldMkLst>
      </pc:sldChg>
      <pc:sldChg chg="add ord">
        <pc:chgData name="Franziskus Lorey - Hubdrive.com" userId="472a1a07-c563-412f-861d-eed20bd8e491" providerId="ADAL" clId="{7DD83CCF-E308-43B3-BB81-FE223F32A7E8}" dt="2021-07-15T09:04:51.615" v="7"/>
        <pc:sldMkLst>
          <pc:docMk/>
          <pc:sldMk cId="582461840" sldId="3095"/>
        </pc:sldMkLst>
      </pc:sldChg>
      <pc:sldChg chg="add ord">
        <pc:chgData name="Franziskus Lorey - Hubdrive.com" userId="472a1a07-c563-412f-861d-eed20bd8e491" providerId="ADAL" clId="{7DD83CCF-E308-43B3-BB81-FE223F32A7E8}" dt="2021-07-15T09:04:51.615" v="7"/>
        <pc:sldMkLst>
          <pc:docMk/>
          <pc:sldMk cId="2204869305" sldId="3096"/>
        </pc:sldMkLst>
      </pc:sldChg>
      <pc:sldChg chg="add ord">
        <pc:chgData name="Franziskus Lorey - Hubdrive.com" userId="472a1a07-c563-412f-861d-eed20bd8e491" providerId="ADAL" clId="{7DD83CCF-E308-43B3-BB81-FE223F32A7E8}" dt="2021-07-15T09:04:51.615" v="7"/>
        <pc:sldMkLst>
          <pc:docMk/>
          <pc:sldMk cId="1437531052" sldId="3097"/>
        </pc:sldMkLst>
      </pc:sldChg>
      <pc:sldChg chg="add ord">
        <pc:chgData name="Franziskus Lorey - Hubdrive.com" userId="472a1a07-c563-412f-861d-eed20bd8e491" providerId="ADAL" clId="{7DD83CCF-E308-43B3-BB81-FE223F32A7E8}" dt="2021-07-15T09:04:51.615" v="7"/>
        <pc:sldMkLst>
          <pc:docMk/>
          <pc:sldMk cId="2828673880" sldId="3098"/>
        </pc:sldMkLst>
      </pc:sldChg>
      <pc:sldChg chg="add ord">
        <pc:chgData name="Franziskus Lorey - Hubdrive.com" userId="472a1a07-c563-412f-861d-eed20bd8e491" providerId="ADAL" clId="{7DD83CCF-E308-43B3-BB81-FE223F32A7E8}" dt="2021-07-15T09:04:51.615" v="7"/>
        <pc:sldMkLst>
          <pc:docMk/>
          <pc:sldMk cId="4236249855" sldId="3099"/>
        </pc:sldMkLst>
      </pc:sldChg>
      <pc:sldChg chg="add ord">
        <pc:chgData name="Franziskus Lorey - Hubdrive.com" userId="472a1a07-c563-412f-861d-eed20bd8e491" providerId="ADAL" clId="{7DD83CCF-E308-43B3-BB81-FE223F32A7E8}" dt="2021-07-15T09:04:51.615" v="7"/>
        <pc:sldMkLst>
          <pc:docMk/>
          <pc:sldMk cId="701808162" sldId="3100"/>
        </pc:sldMkLst>
      </pc:sldChg>
      <pc:sldChg chg="add ord">
        <pc:chgData name="Franziskus Lorey - Hubdrive.com" userId="472a1a07-c563-412f-861d-eed20bd8e491" providerId="ADAL" clId="{7DD83CCF-E308-43B3-BB81-FE223F32A7E8}" dt="2021-07-15T09:04:51.615" v="7"/>
        <pc:sldMkLst>
          <pc:docMk/>
          <pc:sldMk cId="947535138" sldId="3101"/>
        </pc:sldMkLst>
      </pc:sldChg>
      <pc:sldChg chg="add ord">
        <pc:chgData name="Franziskus Lorey - Hubdrive.com" userId="472a1a07-c563-412f-861d-eed20bd8e491" providerId="ADAL" clId="{7DD83CCF-E308-43B3-BB81-FE223F32A7E8}" dt="2021-07-15T09:04:51.615" v="7"/>
        <pc:sldMkLst>
          <pc:docMk/>
          <pc:sldMk cId="1501992408" sldId="3102"/>
        </pc:sldMkLst>
      </pc:sldChg>
      <pc:sldChg chg="add ord">
        <pc:chgData name="Franziskus Lorey - Hubdrive.com" userId="472a1a07-c563-412f-861d-eed20bd8e491" providerId="ADAL" clId="{7DD83CCF-E308-43B3-BB81-FE223F32A7E8}" dt="2021-07-15T09:04:51.615" v="7"/>
        <pc:sldMkLst>
          <pc:docMk/>
          <pc:sldMk cId="1155517796" sldId="3103"/>
        </pc:sldMkLst>
      </pc:sldChg>
      <pc:sldChg chg="add ord">
        <pc:chgData name="Franziskus Lorey - Hubdrive.com" userId="472a1a07-c563-412f-861d-eed20bd8e491" providerId="ADAL" clId="{7DD83CCF-E308-43B3-BB81-FE223F32A7E8}" dt="2021-07-15T09:04:51.615" v="7"/>
        <pc:sldMkLst>
          <pc:docMk/>
          <pc:sldMk cId="304368719" sldId="3104"/>
        </pc:sldMkLst>
      </pc:sldChg>
      <pc:sldChg chg="add ord">
        <pc:chgData name="Franziskus Lorey - Hubdrive.com" userId="472a1a07-c563-412f-861d-eed20bd8e491" providerId="ADAL" clId="{7DD83CCF-E308-43B3-BB81-FE223F32A7E8}" dt="2021-07-15T09:04:51.615" v="7"/>
        <pc:sldMkLst>
          <pc:docMk/>
          <pc:sldMk cId="2160544318" sldId="3105"/>
        </pc:sldMkLst>
      </pc:sldChg>
      <pc:sldChg chg="add ord">
        <pc:chgData name="Franziskus Lorey - Hubdrive.com" userId="472a1a07-c563-412f-861d-eed20bd8e491" providerId="ADAL" clId="{7DD83CCF-E308-43B3-BB81-FE223F32A7E8}" dt="2021-07-15T09:04:51.615" v="7"/>
        <pc:sldMkLst>
          <pc:docMk/>
          <pc:sldMk cId="2854113085" sldId="3106"/>
        </pc:sldMkLst>
      </pc:sldChg>
      <pc:sldChg chg="add ord">
        <pc:chgData name="Franziskus Lorey - Hubdrive.com" userId="472a1a07-c563-412f-861d-eed20bd8e491" providerId="ADAL" clId="{7DD83CCF-E308-43B3-BB81-FE223F32A7E8}" dt="2021-07-15T09:04:51.615" v="7"/>
        <pc:sldMkLst>
          <pc:docMk/>
          <pc:sldMk cId="1838391358" sldId="3107"/>
        </pc:sldMkLst>
      </pc:sldChg>
      <pc:sldChg chg="add ord">
        <pc:chgData name="Franziskus Lorey - Hubdrive.com" userId="472a1a07-c563-412f-861d-eed20bd8e491" providerId="ADAL" clId="{7DD83CCF-E308-43B3-BB81-FE223F32A7E8}" dt="2021-07-15T09:04:51.615" v="7"/>
        <pc:sldMkLst>
          <pc:docMk/>
          <pc:sldMk cId="3533300393" sldId="3108"/>
        </pc:sldMkLst>
      </pc:sldChg>
      <pc:sldChg chg="add ord">
        <pc:chgData name="Franziskus Lorey - Hubdrive.com" userId="472a1a07-c563-412f-861d-eed20bd8e491" providerId="ADAL" clId="{7DD83CCF-E308-43B3-BB81-FE223F32A7E8}" dt="2021-07-15T09:04:51.615" v="7"/>
        <pc:sldMkLst>
          <pc:docMk/>
          <pc:sldMk cId="2086239768" sldId="3109"/>
        </pc:sldMkLst>
      </pc:sldChg>
      <pc:sldChg chg="add ord">
        <pc:chgData name="Franziskus Lorey - Hubdrive.com" userId="472a1a07-c563-412f-861d-eed20bd8e491" providerId="ADAL" clId="{7DD83CCF-E308-43B3-BB81-FE223F32A7E8}" dt="2021-07-15T09:04:51.615" v="7"/>
        <pc:sldMkLst>
          <pc:docMk/>
          <pc:sldMk cId="998380682" sldId="3110"/>
        </pc:sldMkLst>
      </pc:sldChg>
      <pc:sldChg chg="add ord">
        <pc:chgData name="Franziskus Lorey - Hubdrive.com" userId="472a1a07-c563-412f-861d-eed20bd8e491" providerId="ADAL" clId="{7DD83CCF-E308-43B3-BB81-FE223F32A7E8}" dt="2021-07-15T09:04:51.615" v="7"/>
        <pc:sldMkLst>
          <pc:docMk/>
          <pc:sldMk cId="3306353981" sldId="3111"/>
        </pc:sldMkLst>
      </pc:sldChg>
      <pc:sldChg chg="add ord">
        <pc:chgData name="Franziskus Lorey - Hubdrive.com" userId="472a1a07-c563-412f-861d-eed20bd8e491" providerId="ADAL" clId="{7DD83CCF-E308-43B3-BB81-FE223F32A7E8}" dt="2021-07-15T09:04:51.615" v="7"/>
        <pc:sldMkLst>
          <pc:docMk/>
          <pc:sldMk cId="606200215" sldId="3112"/>
        </pc:sldMkLst>
      </pc:sldChg>
      <pc:sldChg chg="add">
        <pc:chgData name="Franziskus Lorey - Hubdrive.com" userId="472a1a07-c563-412f-861d-eed20bd8e491" providerId="ADAL" clId="{7DD83CCF-E308-43B3-BB81-FE223F32A7E8}" dt="2021-07-20T11:19:41.137" v="14"/>
        <pc:sldMkLst>
          <pc:docMk/>
          <pc:sldMk cId="1735157265" sldId="3116"/>
        </pc:sldMkLst>
      </pc:sldChg>
      <pc:sldChg chg="add">
        <pc:chgData name="Franziskus Lorey - Hubdrive.com" userId="472a1a07-c563-412f-861d-eed20bd8e491" providerId="ADAL" clId="{7DD83CCF-E308-43B3-BB81-FE223F32A7E8}" dt="2021-07-20T11:19:41.137" v="14"/>
        <pc:sldMkLst>
          <pc:docMk/>
          <pc:sldMk cId="1282834099" sldId="3117"/>
        </pc:sldMkLst>
      </pc:sldChg>
      <pc:sldChg chg="add">
        <pc:chgData name="Franziskus Lorey - Hubdrive.com" userId="472a1a07-c563-412f-861d-eed20bd8e491" providerId="ADAL" clId="{7DD83CCF-E308-43B3-BB81-FE223F32A7E8}" dt="2021-07-20T11:19:41.137" v="14"/>
        <pc:sldMkLst>
          <pc:docMk/>
          <pc:sldMk cId="3977020222" sldId="3118"/>
        </pc:sldMkLst>
      </pc:sldChg>
      <pc:sldChg chg="add">
        <pc:chgData name="Franziskus Lorey - Hubdrive.com" userId="472a1a07-c563-412f-861d-eed20bd8e491" providerId="ADAL" clId="{7DD83CCF-E308-43B3-BB81-FE223F32A7E8}" dt="2021-07-20T11:19:41.137" v="14"/>
        <pc:sldMkLst>
          <pc:docMk/>
          <pc:sldMk cId="1457298183" sldId="3119"/>
        </pc:sldMkLst>
      </pc:sldChg>
      <pc:sldChg chg="add">
        <pc:chgData name="Franziskus Lorey - Hubdrive.com" userId="472a1a07-c563-412f-861d-eed20bd8e491" providerId="ADAL" clId="{7DD83CCF-E308-43B3-BB81-FE223F32A7E8}" dt="2021-07-20T11:19:41.137" v="14"/>
        <pc:sldMkLst>
          <pc:docMk/>
          <pc:sldMk cId="2347466723" sldId="3120"/>
        </pc:sldMkLst>
      </pc:sldChg>
      <pc:sldChg chg="add">
        <pc:chgData name="Franziskus Lorey - Hubdrive.com" userId="472a1a07-c563-412f-861d-eed20bd8e491" providerId="ADAL" clId="{7DD83CCF-E308-43B3-BB81-FE223F32A7E8}" dt="2021-07-20T11:19:41.137" v="14"/>
        <pc:sldMkLst>
          <pc:docMk/>
          <pc:sldMk cId="1791469329" sldId="3121"/>
        </pc:sldMkLst>
      </pc:sldChg>
      <pc:sldChg chg="add">
        <pc:chgData name="Franziskus Lorey - Hubdrive.com" userId="472a1a07-c563-412f-861d-eed20bd8e491" providerId="ADAL" clId="{7DD83CCF-E308-43B3-BB81-FE223F32A7E8}" dt="2021-07-20T11:19:41.137" v="14"/>
        <pc:sldMkLst>
          <pc:docMk/>
          <pc:sldMk cId="102202879" sldId="3122"/>
        </pc:sldMkLst>
      </pc:sldChg>
      <pc:sldChg chg="add">
        <pc:chgData name="Franziskus Lorey - Hubdrive.com" userId="472a1a07-c563-412f-861d-eed20bd8e491" providerId="ADAL" clId="{7DD83CCF-E308-43B3-BB81-FE223F32A7E8}" dt="2021-07-20T11:19:41.137" v="14"/>
        <pc:sldMkLst>
          <pc:docMk/>
          <pc:sldMk cId="3865677587" sldId="3123"/>
        </pc:sldMkLst>
      </pc:sldChg>
      <pc:sldChg chg="add">
        <pc:chgData name="Franziskus Lorey - Hubdrive.com" userId="472a1a07-c563-412f-861d-eed20bd8e491" providerId="ADAL" clId="{7DD83CCF-E308-43B3-BB81-FE223F32A7E8}" dt="2021-07-20T11:19:41.137" v="14"/>
        <pc:sldMkLst>
          <pc:docMk/>
          <pc:sldMk cId="1423295638" sldId="3124"/>
        </pc:sldMkLst>
      </pc:sldChg>
      <pc:sldChg chg="add">
        <pc:chgData name="Franziskus Lorey - Hubdrive.com" userId="472a1a07-c563-412f-861d-eed20bd8e491" providerId="ADAL" clId="{7DD83CCF-E308-43B3-BB81-FE223F32A7E8}" dt="2021-07-20T11:19:41.137" v="14"/>
        <pc:sldMkLst>
          <pc:docMk/>
          <pc:sldMk cId="3340880589" sldId="3125"/>
        </pc:sldMkLst>
      </pc:sldChg>
      <pc:sldChg chg="add">
        <pc:chgData name="Franziskus Lorey - Hubdrive.com" userId="472a1a07-c563-412f-861d-eed20bd8e491" providerId="ADAL" clId="{7DD83CCF-E308-43B3-BB81-FE223F32A7E8}" dt="2021-07-20T11:19:41.137" v="14"/>
        <pc:sldMkLst>
          <pc:docMk/>
          <pc:sldMk cId="1824385670" sldId="3126"/>
        </pc:sldMkLst>
      </pc:sldChg>
      <pc:sldChg chg="add">
        <pc:chgData name="Franziskus Lorey - Hubdrive.com" userId="472a1a07-c563-412f-861d-eed20bd8e491" providerId="ADAL" clId="{7DD83CCF-E308-43B3-BB81-FE223F32A7E8}" dt="2021-07-20T11:19:41.137" v="14"/>
        <pc:sldMkLst>
          <pc:docMk/>
          <pc:sldMk cId="3228414735" sldId="3127"/>
        </pc:sldMkLst>
      </pc:sldChg>
      <pc:sldChg chg="add">
        <pc:chgData name="Franziskus Lorey - Hubdrive.com" userId="472a1a07-c563-412f-861d-eed20bd8e491" providerId="ADAL" clId="{7DD83CCF-E308-43B3-BB81-FE223F32A7E8}" dt="2021-07-20T11:19:41.137" v="14"/>
        <pc:sldMkLst>
          <pc:docMk/>
          <pc:sldMk cId="777528143" sldId="3128"/>
        </pc:sldMkLst>
      </pc:sldChg>
      <pc:sldChg chg="add">
        <pc:chgData name="Franziskus Lorey - Hubdrive.com" userId="472a1a07-c563-412f-861d-eed20bd8e491" providerId="ADAL" clId="{7DD83CCF-E308-43B3-BB81-FE223F32A7E8}" dt="2021-07-20T11:19:41.137" v="14"/>
        <pc:sldMkLst>
          <pc:docMk/>
          <pc:sldMk cId="1428476708" sldId="3129"/>
        </pc:sldMkLst>
      </pc:sldChg>
      <pc:sldChg chg="add">
        <pc:chgData name="Franziskus Lorey - Hubdrive.com" userId="472a1a07-c563-412f-861d-eed20bd8e491" providerId="ADAL" clId="{7DD83CCF-E308-43B3-BB81-FE223F32A7E8}" dt="2021-07-20T11:19:41.137" v="14"/>
        <pc:sldMkLst>
          <pc:docMk/>
          <pc:sldMk cId="557918083" sldId="3130"/>
        </pc:sldMkLst>
      </pc:sldChg>
      <pc:sldChg chg="add">
        <pc:chgData name="Franziskus Lorey - Hubdrive.com" userId="472a1a07-c563-412f-861d-eed20bd8e491" providerId="ADAL" clId="{7DD83CCF-E308-43B3-BB81-FE223F32A7E8}" dt="2021-07-20T11:19:41.137" v="14"/>
        <pc:sldMkLst>
          <pc:docMk/>
          <pc:sldMk cId="3596169293" sldId="3131"/>
        </pc:sldMkLst>
      </pc:sldChg>
      <pc:sldChg chg="add">
        <pc:chgData name="Franziskus Lorey - Hubdrive.com" userId="472a1a07-c563-412f-861d-eed20bd8e491" providerId="ADAL" clId="{7DD83CCF-E308-43B3-BB81-FE223F32A7E8}" dt="2021-07-20T11:19:41.137" v="14"/>
        <pc:sldMkLst>
          <pc:docMk/>
          <pc:sldMk cId="3491455970" sldId="3132"/>
        </pc:sldMkLst>
      </pc:sldChg>
      <pc:sldChg chg="add">
        <pc:chgData name="Franziskus Lorey - Hubdrive.com" userId="472a1a07-c563-412f-861d-eed20bd8e491" providerId="ADAL" clId="{7DD83CCF-E308-43B3-BB81-FE223F32A7E8}" dt="2021-07-20T11:19:41.137" v="14"/>
        <pc:sldMkLst>
          <pc:docMk/>
          <pc:sldMk cId="2782885089" sldId="3133"/>
        </pc:sldMkLst>
      </pc:sldChg>
      <pc:sldChg chg="add">
        <pc:chgData name="Franziskus Lorey - Hubdrive.com" userId="472a1a07-c563-412f-861d-eed20bd8e491" providerId="ADAL" clId="{7DD83CCF-E308-43B3-BB81-FE223F32A7E8}" dt="2021-07-20T11:19:41.137" v="14"/>
        <pc:sldMkLst>
          <pc:docMk/>
          <pc:sldMk cId="522124379" sldId="3134"/>
        </pc:sldMkLst>
      </pc:sldChg>
      <pc:sldChg chg="add">
        <pc:chgData name="Franziskus Lorey - Hubdrive.com" userId="472a1a07-c563-412f-861d-eed20bd8e491" providerId="ADAL" clId="{7DD83CCF-E308-43B3-BB81-FE223F32A7E8}" dt="2021-07-20T11:19:41.137" v="14"/>
        <pc:sldMkLst>
          <pc:docMk/>
          <pc:sldMk cId="2686592336" sldId="3135"/>
        </pc:sldMkLst>
      </pc:sldChg>
      <pc:sldChg chg="add">
        <pc:chgData name="Franziskus Lorey - Hubdrive.com" userId="472a1a07-c563-412f-861d-eed20bd8e491" providerId="ADAL" clId="{7DD83CCF-E308-43B3-BB81-FE223F32A7E8}" dt="2021-07-20T11:19:41.137" v="14"/>
        <pc:sldMkLst>
          <pc:docMk/>
          <pc:sldMk cId="4166643501" sldId="3136"/>
        </pc:sldMkLst>
      </pc:sldChg>
      <pc:sldChg chg="modSp add mod">
        <pc:chgData name="Franziskus Lorey - Hubdrive.com" userId="472a1a07-c563-412f-861d-eed20bd8e491" providerId="ADAL" clId="{7DD83CCF-E308-43B3-BB81-FE223F32A7E8}" dt="2021-07-20T11:19:41.400" v="15" actId="27636"/>
        <pc:sldMkLst>
          <pc:docMk/>
          <pc:sldMk cId="936347600" sldId="3137"/>
        </pc:sldMkLst>
        <pc:spChg chg="mod">
          <ac:chgData name="Franziskus Lorey - Hubdrive.com" userId="472a1a07-c563-412f-861d-eed20bd8e491" providerId="ADAL" clId="{7DD83CCF-E308-43B3-BB81-FE223F32A7E8}" dt="2021-07-20T11:19:41.400" v="15" actId="27636"/>
          <ac:spMkLst>
            <pc:docMk/>
            <pc:sldMk cId="936347600" sldId="3137"/>
            <ac:spMk id="5" creationId="{FD1CA67E-64B3-462E-B6A8-FC3A24C83F66}"/>
          </ac:spMkLst>
        </pc:spChg>
      </pc:sldChg>
      <pc:sldChg chg="add">
        <pc:chgData name="Franziskus Lorey - Hubdrive.com" userId="472a1a07-c563-412f-861d-eed20bd8e491" providerId="ADAL" clId="{7DD83CCF-E308-43B3-BB81-FE223F32A7E8}" dt="2021-07-20T11:19:41.137" v="14"/>
        <pc:sldMkLst>
          <pc:docMk/>
          <pc:sldMk cId="725405490" sldId="3138"/>
        </pc:sldMkLst>
      </pc:sldChg>
      <pc:sldChg chg="add">
        <pc:chgData name="Franziskus Lorey - Hubdrive.com" userId="472a1a07-c563-412f-861d-eed20bd8e491" providerId="ADAL" clId="{7DD83CCF-E308-43B3-BB81-FE223F32A7E8}" dt="2021-07-20T11:19:41.137" v="14"/>
        <pc:sldMkLst>
          <pc:docMk/>
          <pc:sldMk cId="3635071195" sldId="3139"/>
        </pc:sldMkLst>
      </pc:sldChg>
      <pc:sldChg chg="add">
        <pc:chgData name="Franziskus Lorey - Hubdrive.com" userId="472a1a07-c563-412f-861d-eed20bd8e491" providerId="ADAL" clId="{7DD83CCF-E308-43B3-BB81-FE223F32A7E8}" dt="2021-07-20T11:23:57.286" v="16"/>
        <pc:sldMkLst>
          <pc:docMk/>
          <pc:sldMk cId="182839873" sldId="3140"/>
        </pc:sldMkLst>
      </pc:sldChg>
      <pc:sldChg chg="add">
        <pc:chgData name="Franziskus Lorey - Hubdrive.com" userId="472a1a07-c563-412f-861d-eed20bd8e491" providerId="ADAL" clId="{7DD83CCF-E308-43B3-BB81-FE223F32A7E8}" dt="2021-07-20T11:23:57.286" v="16"/>
        <pc:sldMkLst>
          <pc:docMk/>
          <pc:sldMk cId="2615744699" sldId="3141"/>
        </pc:sldMkLst>
      </pc:sldChg>
      <pc:sldChg chg="add">
        <pc:chgData name="Franziskus Lorey - Hubdrive.com" userId="472a1a07-c563-412f-861d-eed20bd8e491" providerId="ADAL" clId="{7DD83CCF-E308-43B3-BB81-FE223F32A7E8}" dt="2021-07-20T11:23:57.286" v="16"/>
        <pc:sldMkLst>
          <pc:docMk/>
          <pc:sldMk cId="4160618290" sldId="3142"/>
        </pc:sldMkLst>
      </pc:sldChg>
      <pc:sldChg chg="add">
        <pc:chgData name="Franziskus Lorey - Hubdrive.com" userId="472a1a07-c563-412f-861d-eed20bd8e491" providerId="ADAL" clId="{7DD83CCF-E308-43B3-BB81-FE223F32A7E8}" dt="2021-07-20T11:25:50.278" v="20"/>
        <pc:sldMkLst>
          <pc:docMk/>
          <pc:sldMk cId="2978811524" sldId="3143"/>
        </pc:sldMkLst>
      </pc:sldChg>
      <pc:sldChg chg="add">
        <pc:chgData name="Franziskus Lorey - Hubdrive.com" userId="472a1a07-c563-412f-861d-eed20bd8e491" providerId="ADAL" clId="{7DD83CCF-E308-43B3-BB81-FE223F32A7E8}" dt="2021-07-20T11:25:50.278" v="20"/>
        <pc:sldMkLst>
          <pc:docMk/>
          <pc:sldMk cId="3138609164" sldId="3144"/>
        </pc:sldMkLst>
      </pc:sldChg>
      <pc:sldChg chg="add">
        <pc:chgData name="Franziskus Lorey - Hubdrive.com" userId="472a1a07-c563-412f-861d-eed20bd8e491" providerId="ADAL" clId="{7DD83CCF-E308-43B3-BB81-FE223F32A7E8}" dt="2021-07-20T11:25:50.278" v="20"/>
        <pc:sldMkLst>
          <pc:docMk/>
          <pc:sldMk cId="2629285473" sldId="3145"/>
        </pc:sldMkLst>
      </pc:sldChg>
      <pc:sldChg chg="add">
        <pc:chgData name="Franziskus Lorey - Hubdrive.com" userId="472a1a07-c563-412f-861d-eed20bd8e491" providerId="ADAL" clId="{7DD83CCF-E308-43B3-BB81-FE223F32A7E8}" dt="2021-07-20T11:25:50.278" v="20"/>
        <pc:sldMkLst>
          <pc:docMk/>
          <pc:sldMk cId="1549838881" sldId="3146"/>
        </pc:sldMkLst>
      </pc:sldChg>
      <pc:sldChg chg="add">
        <pc:chgData name="Franziskus Lorey - Hubdrive.com" userId="472a1a07-c563-412f-861d-eed20bd8e491" providerId="ADAL" clId="{7DD83CCF-E308-43B3-BB81-FE223F32A7E8}" dt="2021-07-20T11:25:50.278" v="20"/>
        <pc:sldMkLst>
          <pc:docMk/>
          <pc:sldMk cId="351710148" sldId="3147"/>
        </pc:sldMkLst>
      </pc:sldChg>
      <pc:sldChg chg="add">
        <pc:chgData name="Franziskus Lorey - Hubdrive.com" userId="472a1a07-c563-412f-861d-eed20bd8e491" providerId="ADAL" clId="{7DD83CCF-E308-43B3-BB81-FE223F32A7E8}" dt="2021-07-20T11:25:50.278" v="20"/>
        <pc:sldMkLst>
          <pc:docMk/>
          <pc:sldMk cId="344822505" sldId="3148"/>
        </pc:sldMkLst>
      </pc:sldChg>
      <pc:sldChg chg="add">
        <pc:chgData name="Franziskus Lorey - Hubdrive.com" userId="472a1a07-c563-412f-861d-eed20bd8e491" providerId="ADAL" clId="{7DD83CCF-E308-43B3-BB81-FE223F32A7E8}" dt="2021-07-20T11:25:50.278" v="20"/>
        <pc:sldMkLst>
          <pc:docMk/>
          <pc:sldMk cId="2459471054" sldId="3149"/>
        </pc:sldMkLst>
      </pc:sldChg>
      <pc:sldChg chg="add">
        <pc:chgData name="Franziskus Lorey - Hubdrive.com" userId="472a1a07-c563-412f-861d-eed20bd8e491" providerId="ADAL" clId="{7DD83CCF-E308-43B3-BB81-FE223F32A7E8}" dt="2021-07-20T11:25:50.278" v="20"/>
        <pc:sldMkLst>
          <pc:docMk/>
          <pc:sldMk cId="3004235884" sldId="3150"/>
        </pc:sldMkLst>
      </pc:sldChg>
      <pc:sldChg chg="add">
        <pc:chgData name="Franziskus Lorey - Hubdrive.com" userId="472a1a07-c563-412f-861d-eed20bd8e491" providerId="ADAL" clId="{7DD83CCF-E308-43B3-BB81-FE223F32A7E8}" dt="2021-07-20T11:25:50.278" v="20"/>
        <pc:sldMkLst>
          <pc:docMk/>
          <pc:sldMk cId="2101393024" sldId="3151"/>
        </pc:sldMkLst>
      </pc:sldChg>
      <pc:sldChg chg="add">
        <pc:chgData name="Franziskus Lorey - Hubdrive.com" userId="472a1a07-c563-412f-861d-eed20bd8e491" providerId="ADAL" clId="{7DD83CCF-E308-43B3-BB81-FE223F32A7E8}" dt="2021-07-20T11:26:29.117" v="23"/>
        <pc:sldMkLst>
          <pc:docMk/>
          <pc:sldMk cId="3937005123" sldId="3152"/>
        </pc:sldMkLst>
      </pc:sldChg>
      <pc:sldChg chg="mod modShow">
        <pc:chgData name="Franziskus Lorey - Hubdrive.com" userId="472a1a07-c563-412f-861d-eed20bd8e491" providerId="ADAL" clId="{7DD83CCF-E308-43B3-BB81-FE223F32A7E8}" dt="2021-07-20T11:39:34.488" v="30" actId="729"/>
        <pc:sldMkLst>
          <pc:docMk/>
          <pc:sldMk cId="1324305646" sldId="3153"/>
        </pc:sldMkLst>
      </pc:sldChg>
      <pc:sldChg chg="mod modShow">
        <pc:chgData name="Franziskus Lorey - Hubdrive.com" userId="472a1a07-c563-412f-861d-eed20bd8e491" providerId="ADAL" clId="{7DD83CCF-E308-43B3-BB81-FE223F32A7E8}" dt="2021-07-20T11:39:34.488" v="30" actId="729"/>
        <pc:sldMkLst>
          <pc:docMk/>
          <pc:sldMk cId="3848411895" sldId="3154"/>
        </pc:sldMkLst>
      </pc:sldChg>
      <pc:sldChg chg="add">
        <pc:chgData name="Franziskus Lorey - Hubdrive.com" userId="472a1a07-c563-412f-861d-eed20bd8e491" providerId="ADAL" clId="{7DD83CCF-E308-43B3-BB81-FE223F32A7E8}" dt="2021-07-20T11:39:45.874" v="31"/>
        <pc:sldMkLst>
          <pc:docMk/>
          <pc:sldMk cId="234483883" sldId="3160"/>
        </pc:sldMkLst>
      </pc:sldChg>
      <pc:sldChg chg="add">
        <pc:chgData name="Franziskus Lorey - Hubdrive.com" userId="472a1a07-c563-412f-861d-eed20bd8e491" providerId="ADAL" clId="{7DD83CCF-E308-43B3-BB81-FE223F32A7E8}" dt="2021-07-20T11:39:45.874" v="31"/>
        <pc:sldMkLst>
          <pc:docMk/>
          <pc:sldMk cId="3157330603" sldId="3161"/>
        </pc:sldMkLst>
      </pc:sldChg>
      <pc:sldChg chg="add">
        <pc:chgData name="Franziskus Lorey - Hubdrive.com" userId="472a1a07-c563-412f-861d-eed20bd8e491" providerId="ADAL" clId="{7DD83CCF-E308-43B3-BB81-FE223F32A7E8}" dt="2021-07-20T11:39:45.874" v="31"/>
        <pc:sldMkLst>
          <pc:docMk/>
          <pc:sldMk cId="100399632" sldId="3162"/>
        </pc:sldMkLst>
      </pc:sldChg>
      <pc:sldChg chg="add">
        <pc:chgData name="Franziskus Lorey - Hubdrive.com" userId="472a1a07-c563-412f-861d-eed20bd8e491" providerId="ADAL" clId="{7DD83CCF-E308-43B3-BB81-FE223F32A7E8}" dt="2021-07-20T11:39:45.874" v="31"/>
        <pc:sldMkLst>
          <pc:docMk/>
          <pc:sldMk cId="4273138408" sldId="3163"/>
        </pc:sldMkLst>
      </pc:sldChg>
      <pc:sldChg chg="add">
        <pc:chgData name="Franziskus Lorey - Hubdrive.com" userId="472a1a07-c563-412f-861d-eed20bd8e491" providerId="ADAL" clId="{7DD83CCF-E308-43B3-BB81-FE223F32A7E8}" dt="2021-07-20T11:39:45.874" v="31"/>
        <pc:sldMkLst>
          <pc:docMk/>
          <pc:sldMk cId="1016589758" sldId="3164"/>
        </pc:sldMkLst>
      </pc:sldChg>
      <pc:sldChg chg="add">
        <pc:chgData name="Franziskus Lorey - Hubdrive.com" userId="472a1a07-c563-412f-861d-eed20bd8e491" providerId="ADAL" clId="{7DD83CCF-E308-43B3-BB81-FE223F32A7E8}" dt="2021-07-20T11:39:45.874" v="31"/>
        <pc:sldMkLst>
          <pc:docMk/>
          <pc:sldMk cId="2020197251" sldId="3165"/>
        </pc:sldMkLst>
      </pc:sldChg>
      <pc:sldChg chg="add">
        <pc:chgData name="Franziskus Lorey - Hubdrive.com" userId="472a1a07-c563-412f-861d-eed20bd8e491" providerId="ADAL" clId="{7DD83CCF-E308-43B3-BB81-FE223F32A7E8}" dt="2021-07-20T11:39:45.874" v="31"/>
        <pc:sldMkLst>
          <pc:docMk/>
          <pc:sldMk cId="2073065046" sldId="3166"/>
        </pc:sldMkLst>
      </pc:sldChg>
      <pc:sldChg chg="add">
        <pc:chgData name="Franziskus Lorey - Hubdrive.com" userId="472a1a07-c563-412f-861d-eed20bd8e491" providerId="ADAL" clId="{7DD83CCF-E308-43B3-BB81-FE223F32A7E8}" dt="2021-07-20T11:39:45.874" v="31"/>
        <pc:sldMkLst>
          <pc:docMk/>
          <pc:sldMk cId="736211992" sldId="3167"/>
        </pc:sldMkLst>
      </pc:sldChg>
      <pc:sldChg chg="add">
        <pc:chgData name="Franziskus Lorey - Hubdrive.com" userId="472a1a07-c563-412f-861d-eed20bd8e491" providerId="ADAL" clId="{7DD83CCF-E308-43B3-BB81-FE223F32A7E8}" dt="2021-07-20T11:39:45.874" v="31"/>
        <pc:sldMkLst>
          <pc:docMk/>
          <pc:sldMk cId="3205107336" sldId="3168"/>
        </pc:sldMkLst>
      </pc:sldChg>
      <pc:sldChg chg="add">
        <pc:chgData name="Franziskus Lorey - Hubdrive.com" userId="472a1a07-c563-412f-861d-eed20bd8e491" providerId="ADAL" clId="{7DD83CCF-E308-43B3-BB81-FE223F32A7E8}" dt="2021-07-20T11:39:45.874" v="31"/>
        <pc:sldMkLst>
          <pc:docMk/>
          <pc:sldMk cId="4207481281" sldId="3169"/>
        </pc:sldMkLst>
      </pc:sldChg>
      <pc:sldChg chg="add">
        <pc:chgData name="Franziskus Lorey - Hubdrive.com" userId="472a1a07-c563-412f-861d-eed20bd8e491" providerId="ADAL" clId="{7DD83CCF-E308-43B3-BB81-FE223F32A7E8}" dt="2021-07-20T11:39:45.874" v="31"/>
        <pc:sldMkLst>
          <pc:docMk/>
          <pc:sldMk cId="1207785707" sldId="3170"/>
        </pc:sldMkLst>
      </pc:sldChg>
      <pc:sldChg chg="add">
        <pc:chgData name="Franziskus Lorey - Hubdrive.com" userId="472a1a07-c563-412f-861d-eed20bd8e491" providerId="ADAL" clId="{7DD83CCF-E308-43B3-BB81-FE223F32A7E8}" dt="2021-07-20T11:39:45.874" v="31"/>
        <pc:sldMkLst>
          <pc:docMk/>
          <pc:sldMk cId="2510318455" sldId="3171"/>
        </pc:sldMkLst>
      </pc:sldChg>
      <pc:sldChg chg="add">
        <pc:chgData name="Franziskus Lorey - Hubdrive.com" userId="472a1a07-c563-412f-861d-eed20bd8e491" providerId="ADAL" clId="{7DD83CCF-E308-43B3-BB81-FE223F32A7E8}" dt="2021-07-20T11:39:45.874" v="31"/>
        <pc:sldMkLst>
          <pc:docMk/>
          <pc:sldMk cId="3824722" sldId="3172"/>
        </pc:sldMkLst>
      </pc:sldChg>
      <pc:sldChg chg="add">
        <pc:chgData name="Franziskus Lorey - Hubdrive.com" userId="472a1a07-c563-412f-861d-eed20bd8e491" providerId="ADAL" clId="{7DD83CCF-E308-43B3-BB81-FE223F32A7E8}" dt="2021-07-20T11:39:45.874" v="31"/>
        <pc:sldMkLst>
          <pc:docMk/>
          <pc:sldMk cId="2523687420" sldId="3173"/>
        </pc:sldMkLst>
      </pc:sldChg>
      <pc:sldChg chg="add">
        <pc:chgData name="Franziskus Lorey - Hubdrive.com" userId="472a1a07-c563-412f-861d-eed20bd8e491" providerId="ADAL" clId="{7DD83CCF-E308-43B3-BB81-FE223F32A7E8}" dt="2021-07-20T11:39:45.874" v="31"/>
        <pc:sldMkLst>
          <pc:docMk/>
          <pc:sldMk cId="391968886" sldId="3174"/>
        </pc:sldMkLst>
      </pc:sldChg>
      <pc:sldChg chg="add">
        <pc:chgData name="Franziskus Lorey - Hubdrive.com" userId="472a1a07-c563-412f-861d-eed20bd8e491" providerId="ADAL" clId="{7DD83CCF-E308-43B3-BB81-FE223F32A7E8}" dt="2021-07-20T11:39:45.874" v="31"/>
        <pc:sldMkLst>
          <pc:docMk/>
          <pc:sldMk cId="1907849881" sldId="3175"/>
        </pc:sldMkLst>
      </pc:sldChg>
      <pc:sldChg chg="add">
        <pc:chgData name="Franziskus Lorey - Hubdrive.com" userId="472a1a07-c563-412f-861d-eed20bd8e491" providerId="ADAL" clId="{7DD83CCF-E308-43B3-BB81-FE223F32A7E8}" dt="2021-07-20T11:39:45.874" v="31"/>
        <pc:sldMkLst>
          <pc:docMk/>
          <pc:sldMk cId="3226314792" sldId="3176"/>
        </pc:sldMkLst>
      </pc:sldChg>
      <pc:sldChg chg="add">
        <pc:chgData name="Franziskus Lorey - Hubdrive.com" userId="472a1a07-c563-412f-861d-eed20bd8e491" providerId="ADAL" clId="{7DD83CCF-E308-43B3-BB81-FE223F32A7E8}" dt="2021-07-20T11:39:45.874" v="31"/>
        <pc:sldMkLst>
          <pc:docMk/>
          <pc:sldMk cId="2902415438" sldId="3177"/>
        </pc:sldMkLst>
      </pc:sldChg>
      <pc:sldChg chg="add">
        <pc:chgData name="Franziskus Lorey - Hubdrive.com" userId="472a1a07-c563-412f-861d-eed20bd8e491" providerId="ADAL" clId="{7DD83CCF-E308-43B3-BB81-FE223F32A7E8}" dt="2021-07-20T11:39:45.874" v="31"/>
        <pc:sldMkLst>
          <pc:docMk/>
          <pc:sldMk cId="3653496215" sldId="3178"/>
        </pc:sldMkLst>
      </pc:sldChg>
      <pc:sldChg chg="add">
        <pc:chgData name="Franziskus Lorey - Hubdrive.com" userId="472a1a07-c563-412f-861d-eed20bd8e491" providerId="ADAL" clId="{7DD83CCF-E308-43B3-BB81-FE223F32A7E8}" dt="2021-07-20T11:39:45.874" v="31"/>
        <pc:sldMkLst>
          <pc:docMk/>
          <pc:sldMk cId="1446307475" sldId="3179"/>
        </pc:sldMkLst>
      </pc:sldChg>
      <pc:sldChg chg="add">
        <pc:chgData name="Franziskus Lorey - Hubdrive.com" userId="472a1a07-c563-412f-861d-eed20bd8e491" providerId="ADAL" clId="{7DD83CCF-E308-43B3-BB81-FE223F32A7E8}" dt="2021-07-20T11:39:45.874" v="31"/>
        <pc:sldMkLst>
          <pc:docMk/>
          <pc:sldMk cId="2935129844" sldId="3180"/>
        </pc:sldMkLst>
      </pc:sldChg>
      <pc:sldChg chg="add">
        <pc:chgData name="Franziskus Lorey - Hubdrive.com" userId="472a1a07-c563-412f-861d-eed20bd8e491" providerId="ADAL" clId="{7DD83CCF-E308-43B3-BB81-FE223F32A7E8}" dt="2021-07-20T11:39:45.874" v="31"/>
        <pc:sldMkLst>
          <pc:docMk/>
          <pc:sldMk cId="99633382" sldId="3181"/>
        </pc:sldMkLst>
      </pc:sldChg>
      <pc:sldChg chg="add">
        <pc:chgData name="Franziskus Lorey - Hubdrive.com" userId="472a1a07-c563-412f-861d-eed20bd8e491" providerId="ADAL" clId="{7DD83CCF-E308-43B3-BB81-FE223F32A7E8}" dt="2021-07-20T11:39:45.874" v="31"/>
        <pc:sldMkLst>
          <pc:docMk/>
          <pc:sldMk cId="4263887906" sldId="3182"/>
        </pc:sldMkLst>
      </pc:sldChg>
      <pc:sldChg chg="add">
        <pc:chgData name="Franziskus Lorey - Hubdrive.com" userId="472a1a07-c563-412f-861d-eed20bd8e491" providerId="ADAL" clId="{7DD83CCF-E308-43B3-BB81-FE223F32A7E8}" dt="2021-07-20T11:39:45.874" v="31"/>
        <pc:sldMkLst>
          <pc:docMk/>
          <pc:sldMk cId="461756157" sldId="3183"/>
        </pc:sldMkLst>
      </pc:sldChg>
      <pc:sldChg chg="add">
        <pc:chgData name="Franziskus Lorey - Hubdrive.com" userId="472a1a07-c563-412f-861d-eed20bd8e491" providerId="ADAL" clId="{7DD83CCF-E308-43B3-BB81-FE223F32A7E8}" dt="2021-07-20T11:39:45.874" v="31"/>
        <pc:sldMkLst>
          <pc:docMk/>
          <pc:sldMk cId="1050190612" sldId="3184"/>
        </pc:sldMkLst>
      </pc:sldChg>
      <pc:sldChg chg="add">
        <pc:chgData name="Franziskus Lorey - Hubdrive.com" userId="472a1a07-c563-412f-861d-eed20bd8e491" providerId="ADAL" clId="{7DD83CCF-E308-43B3-BB81-FE223F32A7E8}" dt="2021-07-20T11:39:45.874" v="31"/>
        <pc:sldMkLst>
          <pc:docMk/>
          <pc:sldMk cId="1672697415" sldId="3185"/>
        </pc:sldMkLst>
      </pc:sldChg>
      <pc:sldChg chg="add">
        <pc:chgData name="Franziskus Lorey - Hubdrive.com" userId="472a1a07-c563-412f-861d-eed20bd8e491" providerId="ADAL" clId="{7DD83CCF-E308-43B3-BB81-FE223F32A7E8}" dt="2021-07-20T11:39:45.874" v="31"/>
        <pc:sldMkLst>
          <pc:docMk/>
          <pc:sldMk cId="4155460166" sldId="3186"/>
        </pc:sldMkLst>
      </pc:sldChg>
      <pc:sldChg chg="add">
        <pc:chgData name="Franziskus Lorey - Hubdrive.com" userId="472a1a07-c563-412f-861d-eed20bd8e491" providerId="ADAL" clId="{7DD83CCF-E308-43B3-BB81-FE223F32A7E8}" dt="2021-07-20T11:39:45.874" v="31"/>
        <pc:sldMkLst>
          <pc:docMk/>
          <pc:sldMk cId="2480660908" sldId="3187"/>
        </pc:sldMkLst>
      </pc:sldChg>
      <pc:sldChg chg="add">
        <pc:chgData name="Franziskus Lorey - Hubdrive.com" userId="472a1a07-c563-412f-861d-eed20bd8e491" providerId="ADAL" clId="{7DD83CCF-E308-43B3-BB81-FE223F32A7E8}" dt="2021-07-20T11:39:45.874" v="31"/>
        <pc:sldMkLst>
          <pc:docMk/>
          <pc:sldMk cId="2707199907" sldId="3188"/>
        </pc:sldMkLst>
      </pc:sldChg>
      <pc:sldChg chg="add">
        <pc:chgData name="Franziskus Lorey - Hubdrive.com" userId="472a1a07-c563-412f-861d-eed20bd8e491" providerId="ADAL" clId="{7DD83CCF-E308-43B3-BB81-FE223F32A7E8}" dt="2021-07-20T11:39:45.874" v="31"/>
        <pc:sldMkLst>
          <pc:docMk/>
          <pc:sldMk cId="2244374720" sldId="3189"/>
        </pc:sldMkLst>
      </pc:sldChg>
      <pc:sldChg chg="add">
        <pc:chgData name="Franziskus Lorey - Hubdrive.com" userId="472a1a07-c563-412f-861d-eed20bd8e491" providerId="ADAL" clId="{7DD83CCF-E308-43B3-BB81-FE223F32A7E8}" dt="2021-07-20T11:39:45.874" v="31"/>
        <pc:sldMkLst>
          <pc:docMk/>
          <pc:sldMk cId="4037473324" sldId="3190"/>
        </pc:sldMkLst>
      </pc:sldChg>
      <pc:sldChg chg="add">
        <pc:chgData name="Franziskus Lorey - Hubdrive.com" userId="472a1a07-c563-412f-861d-eed20bd8e491" providerId="ADAL" clId="{7DD83CCF-E308-43B3-BB81-FE223F32A7E8}" dt="2021-07-20T11:39:45.874" v="31"/>
        <pc:sldMkLst>
          <pc:docMk/>
          <pc:sldMk cId="1227367951" sldId="3191"/>
        </pc:sldMkLst>
      </pc:sldChg>
      <pc:sldChg chg="add">
        <pc:chgData name="Franziskus Lorey - Hubdrive.com" userId="472a1a07-c563-412f-861d-eed20bd8e491" providerId="ADAL" clId="{7DD83CCF-E308-43B3-BB81-FE223F32A7E8}" dt="2021-07-20T11:39:45.874" v="31"/>
        <pc:sldMkLst>
          <pc:docMk/>
          <pc:sldMk cId="423801479" sldId="3192"/>
        </pc:sldMkLst>
      </pc:sldChg>
      <pc:sldChg chg="add">
        <pc:chgData name="Franziskus Lorey - Hubdrive.com" userId="472a1a07-c563-412f-861d-eed20bd8e491" providerId="ADAL" clId="{7DD83CCF-E308-43B3-BB81-FE223F32A7E8}" dt="2021-07-20T11:39:45.874" v="31"/>
        <pc:sldMkLst>
          <pc:docMk/>
          <pc:sldMk cId="2795644956" sldId="3193"/>
        </pc:sldMkLst>
      </pc:sldChg>
      <pc:sldChg chg="add">
        <pc:chgData name="Franziskus Lorey - Hubdrive.com" userId="472a1a07-c563-412f-861d-eed20bd8e491" providerId="ADAL" clId="{7DD83CCF-E308-43B3-BB81-FE223F32A7E8}" dt="2021-07-20T11:39:45.874" v="31"/>
        <pc:sldMkLst>
          <pc:docMk/>
          <pc:sldMk cId="1385648480" sldId="3194"/>
        </pc:sldMkLst>
      </pc:sldChg>
      <pc:sldChg chg="add">
        <pc:chgData name="Franziskus Lorey - Hubdrive.com" userId="472a1a07-c563-412f-861d-eed20bd8e491" providerId="ADAL" clId="{7DD83CCF-E308-43B3-BB81-FE223F32A7E8}" dt="2021-07-20T11:39:45.874" v="31"/>
        <pc:sldMkLst>
          <pc:docMk/>
          <pc:sldMk cId="1982844483" sldId="3195"/>
        </pc:sldMkLst>
      </pc:sldChg>
      <pc:sldChg chg="add">
        <pc:chgData name="Franziskus Lorey - Hubdrive.com" userId="472a1a07-c563-412f-861d-eed20bd8e491" providerId="ADAL" clId="{7DD83CCF-E308-43B3-BB81-FE223F32A7E8}" dt="2021-07-20T11:39:45.874" v="31"/>
        <pc:sldMkLst>
          <pc:docMk/>
          <pc:sldMk cId="732890023" sldId="3196"/>
        </pc:sldMkLst>
      </pc:sldChg>
      <pc:sldChg chg="add">
        <pc:chgData name="Franziskus Lorey - Hubdrive.com" userId="472a1a07-c563-412f-861d-eed20bd8e491" providerId="ADAL" clId="{7DD83CCF-E308-43B3-BB81-FE223F32A7E8}" dt="2021-07-20T11:39:45.874" v="31"/>
        <pc:sldMkLst>
          <pc:docMk/>
          <pc:sldMk cId="3121188072" sldId="3197"/>
        </pc:sldMkLst>
      </pc:sldChg>
      <pc:sldChg chg="add">
        <pc:chgData name="Franziskus Lorey - Hubdrive.com" userId="472a1a07-c563-412f-861d-eed20bd8e491" providerId="ADAL" clId="{7DD83CCF-E308-43B3-BB81-FE223F32A7E8}" dt="2021-07-20T11:39:45.874" v="31"/>
        <pc:sldMkLst>
          <pc:docMk/>
          <pc:sldMk cId="1489097751" sldId="3198"/>
        </pc:sldMkLst>
      </pc:sldChg>
      <pc:sldChg chg="add">
        <pc:chgData name="Franziskus Lorey - Hubdrive.com" userId="472a1a07-c563-412f-861d-eed20bd8e491" providerId="ADAL" clId="{7DD83CCF-E308-43B3-BB81-FE223F32A7E8}" dt="2021-07-20T11:39:45.874" v="31"/>
        <pc:sldMkLst>
          <pc:docMk/>
          <pc:sldMk cId="2707855190" sldId="3199"/>
        </pc:sldMkLst>
      </pc:sldChg>
      <pc:sldChg chg="add">
        <pc:chgData name="Franziskus Lorey - Hubdrive.com" userId="472a1a07-c563-412f-861d-eed20bd8e491" providerId="ADAL" clId="{7DD83CCF-E308-43B3-BB81-FE223F32A7E8}" dt="2021-07-20T11:39:45.874" v="31"/>
        <pc:sldMkLst>
          <pc:docMk/>
          <pc:sldMk cId="3200153219" sldId="3200"/>
        </pc:sldMkLst>
      </pc:sldChg>
      <pc:sldChg chg="add">
        <pc:chgData name="Franziskus Lorey - Hubdrive.com" userId="472a1a07-c563-412f-861d-eed20bd8e491" providerId="ADAL" clId="{7DD83CCF-E308-43B3-BB81-FE223F32A7E8}" dt="2021-07-20T11:39:45.874" v="31"/>
        <pc:sldMkLst>
          <pc:docMk/>
          <pc:sldMk cId="2195221843" sldId="3201"/>
        </pc:sldMkLst>
      </pc:sldChg>
      <pc:sldChg chg="add">
        <pc:chgData name="Franziskus Lorey - Hubdrive.com" userId="472a1a07-c563-412f-861d-eed20bd8e491" providerId="ADAL" clId="{7DD83CCF-E308-43B3-BB81-FE223F32A7E8}" dt="2021-07-20T11:39:45.874" v="31"/>
        <pc:sldMkLst>
          <pc:docMk/>
          <pc:sldMk cId="3439568508" sldId="3202"/>
        </pc:sldMkLst>
      </pc:sldChg>
      <pc:sldChg chg="add">
        <pc:chgData name="Franziskus Lorey - Hubdrive.com" userId="472a1a07-c563-412f-861d-eed20bd8e491" providerId="ADAL" clId="{7DD83CCF-E308-43B3-BB81-FE223F32A7E8}" dt="2021-07-20T11:39:45.874" v="31"/>
        <pc:sldMkLst>
          <pc:docMk/>
          <pc:sldMk cId="3887357610" sldId="3203"/>
        </pc:sldMkLst>
      </pc:sldChg>
      <pc:sldChg chg="add">
        <pc:chgData name="Franziskus Lorey - Hubdrive.com" userId="472a1a07-c563-412f-861d-eed20bd8e491" providerId="ADAL" clId="{7DD83CCF-E308-43B3-BB81-FE223F32A7E8}" dt="2021-07-20T11:39:45.874" v="31"/>
        <pc:sldMkLst>
          <pc:docMk/>
          <pc:sldMk cId="2306804226" sldId="3204"/>
        </pc:sldMkLst>
      </pc:sldChg>
      <pc:sldChg chg="add">
        <pc:chgData name="Franziskus Lorey - Hubdrive.com" userId="472a1a07-c563-412f-861d-eed20bd8e491" providerId="ADAL" clId="{7DD83CCF-E308-43B3-BB81-FE223F32A7E8}" dt="2021-07-20T11:39:45.874" v="31"/>
        <pc:sldMkLst>
          <pc:docMk/>
          <pc:sldMk cId="3146026235" sldId="3205"/>
        </pc:sldMkLst>
      </pc:sldChg>
      <pc:sldChg chg="add">
        <pc:chgData name="Franziskus Lorey - Hubdrive.com" userId="472a1a07-c563-412f-861d-eed20bd8e491" providerId="ADAL" clId="{7DD83CCF-E308-43B3-BB81-FE223F32A7E8}" dt="2021-07-20T11:39:45.874" v="31"/>
        <pc:sldMkLst>
          <pc:docMk/>
          <pc:sldMk cId="1763281386" sldId="3206"/>
        </pc:sldMkLst>
      </pc:sldChg>
      <pc:sldChg chg="add">
        <pc:chgData name="Franziskus Lorey - Hubdrive.com" userId="472a1a07-c563-412f-861d-eed20bd8e491" providerId="ADAL" clId="{7DD83CCF-E308-43B3-BB81-FE223F32A7E8}" dt="2021-07-20T11:39:45.874" v="31"/>
        <pc:sldMkLst>
          <pc:docMk/>
          <pc:sldMk cId="2354058450" sldId="3207"/>
        </pc:sldMkLst>
      </pc:sldChg>
      <pc:sldChg chg="add">
        <pc:chgData name="Franziskus Lorey - Hubdrive.com" userId="472a1a07-c563-412f-861d-eed20bd8e491" providerId="ADAL" clId="{7DD83CCF-E308-43B3-BB81-FE223F32A7E8}" dt="2021-07-20T11:39:45.874" v="31"/>
        <pc:sldMkLst>
          <pc:docMk/>
          <pc:sldMk cId="1417388401" sldId="3208"/>
        </pc:sldMkLst>
      </pc:sldChg>
      <pc:sldChg chg="add">
        <pc:chgData name="Franziskus Lorey - Hubdrive.com" userId="472a1a07-c563-412f-861d-eed20bd8e491" providerId="ADAL" clId="{7DD83CCF-E308-43B3-BB81-FE223F32A7E8}" dt="2021-07-20T11:39:45.874" v="31"/>
        <pc:sldMkLst>
          <pc:docMk/>
          <pc:sldMk cId="189079727" sldId="3209"/>
        </pc:sldMkLst>
      </pc:sldChg>
      <pc:sldChg chg="add">
        <pc:chgData name="Franziskus Lorey - Hubdrive.com" userId="472a1a07-c563-412f-861d-eed20bd8e491" providerId="ADAL" clId="{7DD83CCF-E308-43B3-BB81-FE223F32A7E8}" dt="2021-07-20T11:39:45.874" v="31"/>
        <pc:sldMkLst>
          <pc:docMk/>
          <pc:sldMk cId="320784596" sldId="3210"/>
        </pc:sldMkLst>
      </pc:sldChg>
      <pc:sldChg chg="add">
        <pc:chgData name="Franziskus Lorey - Hubdrive.com" userId="472a1a07-c563-412f-861d-eed20bd8e491" providerId="ADAL" clId="{7DD83CCF-E308-43B3-BB81-FE223F32A7E8}" dt="2021-07-20T11:50:43.563" v="56"/>
        <pc:sldMkLst>
          <pc:docMk/>
          <pc:sldMk cId="1581375000" sldId="3211"/>
        </pc:sldMkLst>
      </pc:sldChg>
      <pc:sldChg chg="add del">
        <pc:chgData name="Franziskus Lorey - Hubdrive.com" userId="472a1a07-c563-412f-861d-eed20bd8e491" providerId="ADAL" clId="{7DD83CCF-E308-43B3-BB81-FE223F32A7E8}" dt="2021-07-20T11:50:43.366" v="55"/>
        <pc:sldMkLst>
          <pc:docMk/>
          <pc:sldMk cId="2056140396" sldId="3211"/>
        </pc:sldMkLst>
      </pc:sldChg>
      <pc:sldChg chg="add del">
        <pc:chgData name="Franziskus Lorey - Hubdrive.com" userId="472a1a07-c563-412f-861d-eed20bd8e491" providerId="ADAL" clId="{7DD83CCF-E308-43B3-BB81-FE223F32A7E8}" dt="2021-07-20T11:50:43.563" v="56"/>
        <pc:sldMkLst>
          <pc:docMk/>
          <pc:sldMk cId="96372404" sldId="3212"/>
        </pc:sldMkLst>
      </pc:sldChg>
      <pc:sldChg chg="add del">
        <pc:chgData name="Franziskus Lorey - Hubdrive.com" userId="472a1a07-c563-412f-861d-eed20bd8e491" providerId="ADAL" clId="{7DD83CCF-E308-43B3-BB81-FE223F32A7E8}" dt="2021-07-20T11:50:43.563" v="56"/>
        <pc:sldMkLst>
          <pc:docMk/>
          <pc:sldMk cId="64507282" sldId="3213"/>
        </pc:sldMkLst>
      </pc:sldChg>
      <pc:sldChg chg="add">
        <pc:chgData name="Franziskus Lorey - Hubdrive.com" userId="472a1a07-c563-412f-861d-eed20bd8e491" providerId="ADAL" clId="{7DD83CCF-E308-43B3-BB81-FE223F32A7E8}" dt="2021-07-27T12:25:38.048" v="62"/>
        <pc:sldMkLst>
          <pc:docMk/>
          <pc:sldMk cId="4183313700" sldId="3217"/>
        </pc:sldMkLst>
      </pc:sldChg>
      <pc:sldChg chg="add del ord">
        <pc:chgData name="Franziskus Lorey - Hubdrive.com" userId="472a1a07-c563-412f-861d-eed20bd8e491" providerId="ADAL" clId="{7DD83CCF-E308-43B3-BB81-FE223F32A7E8}" dt="2021-07-27T12:37:36.546" v="87" actId="47"/>
        <pc:sldMkLst>
          <pc:docMk/>
          <pc:sldMk cId="1784985549" sldId="3218"/>
        </pc:sldMkLst>
      </pc:sldChg>
      <pc:sldChg chg="add del">
        <pc:chgData name="Franziskus Lorey - Hubdrive.com" userId="472a1a07-c563-412f-861d-eed20bd8e491" providerId="ADAL" clId="{7DD83CCF-E308-43B3-BB81-FE223F32A7E8}" dt="2021-07-27T12:37:42.447" v="88" actId="47"/>
        <pc:sldMkLst>
          <pc:docMk/>
          <pc:sldMk cId="3217222950" sldId="3219"/>
        </pc:sldMkLst>
      </pc:sldChg>
      <pc:sldChg chg="add del">
        <pc:chgData name="Franziskus Lorey - Hubdrive.com" userId="472a1a07-c563-412f-861d-eed20bd8e491" providerId="ADAL" clId="{7DD83CCF-E308-43B3-BB81-FE223F32A7E8}" dt="2021-07-27T12:37:42.447" v="88" actId="47"/>
        <pc:sldMkLst>
          <pc:docMk/>
          <pc:sldMk cId="296784965" sldId="3220"/>
        </pc:sldMkLst>
      </pc:sldChg>
      <pc:sldChg chg="add del">
        <pc:chgData name="Franziskus Lorey - Hubdrive.com" userId="472a1a07-c563-412f-861d-eed20bd8e491" providerId="ADAL" clId="{7DD83CCF-E308-43B3-BB81-FE223F32A7E8}" dt="2021-07-27T12:37:42.447" v="88" actId="47"/>
        <pc:sldMkLst>
          <pc:docMk/>
          <pc:sldMk cId="2031567122" sldId="3221"/>
        </pc:sldMkLst>
      </pc:sldChg>
      <pc:sldChg chg="add del">
        <pc:chgData name="Franziskus Lorey - Hubdrive.com" userId="472a1a07-c563-412f-861d-eed20bd8e491" providerId="ADAL" clId="{7DD83CCF-E308-43B3-BB81-FE223F32A7E8}" dt="2021-07-27T12:37:42.447" v="88" actId="47"/>
        <pc:sldMkLst>
          <pc:docMk/>
          <pc:sldMk cId="4284608666" sldId="3222"/>
        </pc:sldMkLst>
      </pc:sldChg>
      <pc:sldChg chg="add del">
        <pc:chgData name="Franziskus Lorey - Hubdrive.com" userId="472a1a07-c563-412f-861d-eed20bd8e491" providerId="ADAL" clId="{7DD83CCF-E308-43B3-BB81-FE223F32A7E8}" dt="2021-07-27T12:37:42.447" v="88" actId="47"/>
        <pc:sldMkLst>
          <pc:docMk/>
          <pc:sldMk cId="4281997186" sldId="3223"/>
        </pc:sldMkLst>
      </pc:sldChg>
      <pc:sldChg chg="add del">
        <pc:chgData name="Franziskus Lorey - Hubdrive.com" userId="472a1a07-c563-412f-861d-eed20bd8e491" providerId="ADAL" clId="{7DD83CCF-E308-43B3-BB81-FE223F32A7E8}" dt="2021-07-27T12:37:42.447" v="88" actId="47"/>
        <pc:sldMkLst>
          <pc:docMk/>
          <pc:sldMk cId="1612511672" sldId="3224"/>
        </pc:sldMkLst>
      </pc:sldChg>
      <pc:sldChg chg="add del">
        <pc:chgData name="Franziskus Lorey - Hubdrive.com" userId="472a1a07-c563-412f-861d-eed20bd8e491" providerId="ADAL" clId="{7DD83CCF-E308-43B3-BB81-FE223F32A7E8}" dt="2021-07-27T12:37:42.447" v="88" actId="47"/>
        <pc:sldMkLst>
          <pc:docMk/>
          <pc:sldMk cId="4056540942" sldId="3225"/>
        </pc:sldMkLst>
      </pc:sldChg>
      <pc:sldChg chg="add del">
        <pc:chgData name="Franziskus Lorey - Hubdrive.com" userId="472a1a07-c563-412f-861d-eed20bd8e491" providerId="ADAL" clId="{7DD83CCF-E308-43B3-BB81-FE223F32A7E8}" dt="2021-07-27T12:37:42.447" v="88" actId="47"/>
        <pc:sldMkLst>
          <pc:docMk/>
          <pc:sldMk cId="4062309965" sldId="3226"/>
        </pc:sldMkLst>
      </pc:sldChg>
      <pc:sldChg chg="add del">
        <pc:chgData name="Franziskus Lorey - Hubdrive.com" userId="472a1a07-c563-412f-861d-eed20bd8e491" providerId="ADAL" clId="{7DD83CCF-E308-43B3-BB81-FE223F32A7E8}" dt="2021-07-27T12:37:42.447" v="88" actId="47"/>
        <pc:sldMkLst>
          <pc:docMk/>
          <pc:sldMk cId="280057564" sldId="3227"/>
        </pc:sldMkLst>
      </pc:sldChg>
      <pc:sldChg chg="add del">
        <pc:chgData name="Franziskus Lorey - Hubdrive.com" userId="472a1a07-c563-412f-861d-eed20bd8e491" providerId="ADAL" clId="{7DD83CCF-E308-43B3-BB81-FE223F32A7E8}" dt="2021-07-27T12:37:42.447" v="88" actId="47"/>
        <pc:sldMkLst>
          <pc:docMk/>
          <pc:sldMk cId="2587705383" sldId="3228"/>
        </pc:sldMkLst>
      </pc:sldChg>
      <pc:sldChg chg="add del">
        <pc:chgData name="Franziskus Lorey - Hubdrive.com" userId="472a1a07-c563-412f-861d-eed20bd8e491" providerId="ADAL" clId="{7DD83CCF-E308-43B3-BB81-FE223F32A7E8}" dt="2021-07-27T12:37:42.447" v="88" actId="47"/>
        <pc:sldMkLst>
          <pc:docMk/>
          <pc:sldMk cId="3673092833" sldId="3229"/>
        </pc:sldMkLst>
      </pc:sldChg>
      <pc:sldChg chg="addSp modSp new del mod modClrScheme chgLayout">
        <pc:chgData name="Franziskus Lorey - Hubdrive.com" userId="472a1a07-c563-412f-861d-eed20bd8e491" providerId="ADAL" clId="{7DD83CCF-E308-43B3-BB81-FE223F32A7E8}" dt="2021-07-27T12:37:42.447" v="88" actId="47"/>
        <pc:sldMkLst>
          <pc:docMk/>
          <pc:sldMk cId="29371280" sldId="3230"/>
        </pc:sldMkLst>
        <pc:spChg chg="add mod">
          <ac:chgData name="Franziskus Lorey - Hubdrive.com" userId="472a1a07-c563-412f-861d-eed20bd8e491" providerId="ADAL" clId="{7DD83CCF-E308-43B3-BB81-FE223F32A7E8}" dt="2021-07-27T12:26:31.686" v="64" actId="700"/>
          <ac:spMkLst>
            <pc:docMk/>
            <pc:sldMk cId="29371280" sldId="3230"/>
            <ac:spMk id="2" creationId="{E4738FD5-3144-44E6-BBD9-0DBB79C5155D}"/>
          </ac:spMkLst>
        </pc:spChg>
        <pc:spChg chg="add mod">
          <ac:chgData name="Franziskus Lorey - Hubdrive.com" userId="472a1a07-c563-412f-861d-eed20bd8e491" providerId="ADAL" clId="{7DD83CCF-E308-43B3-BB81-FE223F32A7E8}" dt="2021-07-27T12:26:50.417" v="67"/>
          <ac:spMkLst>
            <pc:docMk/>
            <pc:sldMk cId="29371280" sldId="3230"/>
            <ac:spMk id="3" creationId="{8689E5B5-C21E-4F66-A53E-D5AF9412877F}"/>
          </ac:spMkLst>
        </pc:spChg>
      </pc:sldChg>
      <pc:sldChg chg="add del">
        <pc:chgData name="Franziskus Lorey - Hubdrive.com" userId="472a1a07-c563-412f-861d-eed20bd8e491" providerId="ADAL" clId="{7DD83CCF-E308-43B3-BB81-FE223F32A7E8}" dt="2021-07-27T12:26:36.626" v="66"/>
        <pc:sldMkLst>
          <pc:docMk/>
          <pc:sldMk cId="2609032325" sldId="3231"/>
        </pc:sldMkLst>
      </pc:sldChg>
      <pc:sldChg chg="addSp modSp new mod modClrScheme chgLayout">
        <pc:chgData name="Franziskus Lorey - Hubdrive.com" userId="472a1a07-c563-412f-861d-eed20bd8e491" providerId="ADAL" clId="{7DD83CCF-E308-43B3-BB81-FE223F32A7E8}" dt="2021-07-27T12:28:42.717" v="84" actId="20577"/>
        <pc:sldMkLst>
          <pc:docMk/>
          <pc:sldMk cId="3345944657" sldId="3231"/>
        </pc:sldMkLst>
        <pc:spChg chg="add mod">
          <ac:chgData name="Franziskus Lorey - Hubdrive.com" userId="472a1a07-c563-412f-861d-eed20bd8e491" providerId="ADAL" clId="{7DD83CCF-E308-43B3-BB81-FE223F32A7E8}" dt="2021-07-27T12:28:42.717" v="84" actId="20577"/>
          <ac:spMkLst>
            <pc:docMk/>
            <pc:sldMk cId="3345944657" sldId="3231"/>
            <ac:spMk id="2" creationId="{69BB586F-0EDC-4A23-9429-5C89B83B5938}"/>
          </ac:spMkLst>
        </pc:spChg>
        <pc:spChg chg="add mod">
          <ac:chgData name="Franziskus Lorey - Hubdrive.com" userId="472a1a07-c563-412f-861d-eed20bd8e491" providerId="ADAL" clId="{7DD83CCF-E308-43B3-BB81-FE223F32A7E8}" dt="2021-07-27T12:28:35.709" v="71" actId="700"/>
          <ac:spMkLst>
            <pc:docMk/>
            <pc:sldMk cId="3345944657" sldId="3231"/>
            <ac:spMk id="3" creationId="{EDCB9DA5-C81A-4610-8FFA-CBF969317A11}"/>
          </ac:spMkLst>
        </pc:spChg>
      </pc:sldChg>
      <pc:sldChg chg="add del">
        <pc:chgData name="Franziskus Lorey - Hubdrive.com" userId="472a1a07-c563-412f-861d-eed20bd8e491" providerId="ADAL" clId="{7DD83CCF-E308-43B3-BB81-FE223F32A7E8}" dt="2021-07-27T12:26:36.626" v="66"/>
        <pc:sldMkLst>
          <pc:docMk/>
          <pc:sldMk cId="2290079128" sldId="3232"/>
        </pc:sldMkLst>
      </pc:sldChg>
      <pc:sldChg chg="ord">
        <pc:chgData name="Franziskus Lorey - Hubdrive.com" userId="472a1a07-c563-412f-861d-eed20bd8e491" providerId="ADAL" clId="{7DD83CCF-E308-43B3-BB81-FE223F32A7E8}" dt="2021-07-27T12:40:37.207" v="90"/>
        <pc:sldMkLst>
          <pc:docMk/>
          <pc:sldMk cId="1784985549" sldId="3233"/>
        </pc:sldMkLst>
      </pc:sldChg>
      <pc:sldChg chg="add del">
        <pc:chgData name="Franziskus Lorey - Hubdrive.com" userId="472a1a07-c563-412f-861d-eed20bd8e491" providerId="ADAL" clId="{7DD83CCF-E308-43B3-BB81-FE223F32A7E8}" dt="2021-07-27T12:26:36.626" v="66"/>
        <pc:sldMkLst>
          <pc:docMk/>
          <pc:sldMk cId="3215390424" sldId="3233"/>
        </pc:sldMkLst>
      </pc:sldChg>
      <pc:sldChg chg="add del">
        <pc:chgData name="Franziskus Lorey - Hubdrive.com" userId="472a1a07-c563-412f-861d-eed20bd8e491" providerId="ADAL" clId="{7DD83CCF-E308-43B3-BB81-FE223F32A7E8}" dt="2021-07-27T12:26:36.626" v="66"/>
        <pc:sldMkLst>
          <pc:docMk/>
          <pc:sldMk cId="2010701118" sldId="3234"/>
        </pc:sldMkLst>
      </pc:sldChg>
      <pc:sldChg chg="add del">
        <pc:chgData name="Franziskus Lorey - Hubdrive.com" userId="472a1a07-c563-412f-861d-eed20bd8e491" providerId="ADAL" clId="{7DD83CCF-E308-43B3-BB81-FE223F32A7E8}" dt="2021-07-27T12:26:36.626" v="66"/>
        <pc:sldMkLst>
          <pc:docMk/>
          <pc:sldMk cId="2550434811" sldId="3235"/>
        </pc:sldMkLst>
      </pc:sldChg>
      <pc:sldChg chg="ord">
        <pc:chgData name="Franziskus Lorey - Hubdrive.com" userId="472a1a07-c563-412f-861d-eed20bd8e491" providerId="ADAL" clId="{7DD83CCF-E308-43B3-BB81-FE223F32A7E8}" dt="2021-09-22T06:54:20.564" v="114"/>
        <pc:sldMkLst>
          <pc:docMk/>
          <pc:sldMk cId="797929462" sldId="3236"/>
        </pc:sldMkLst>
      </pc:sldChg>
      <pc:sldChg chg="add del">
        <pc:chgData name="Franziskus Lorey - Hubdrive.com" userId="472a1a07-c563-412f-861d-eed20bd8e491" providerId="ADAL" clId="{7DD83CCF-E308-43B3-BB81-FE223F32A7E8}" dt="2021-07-27T12:26:36.626" v="66"/>
        <pc:sldMkLst>
          <pc:docMk/>
          <pc:sldMk cId="2297391060" sldId="3236"/>
        </pc:sldMkLst>
      </pc:sldChg>
      <pc:sldChg chg="add del">
        <pc:chgData name="Franziskus Lorey - Hubdrive.com" userId="472a1a07-c563-412f-861d-eed20bd8e491" providerId="ADAL" clId="{7DD83CCF-E308-43B3-BB81-FE223F32A7E8}" dt="2021-07-27T12:26:36.626" v="66"/>
        <pc:sldMkLst>
          <pc:docMk/>
          <pc:sldMk cId="1127778019" sldId="3237"/>
        </pc:sldMkLst>
      </pc:sldChg>
      <pc:sldChg chg="add del">
        <pc:chgData name="Franziskus Lorey - Hubdrive.com" userId="472a1a07-c563-412f-861d-eed20bd8e491" providerId="ADAL" clId="{7DD83CCF-E308-43B3-BB81-FE223F32A7E8}" dt="2021-07-27T12:26:36.626" v="66"/>
        <pc:sldMkLst>
          <pc:docMk/>
          <pc:sldMk cId="577315254" sldId="3238"/>
        </pc:sldMkLst>
      </pc:sldChg>
      <pc:sldChg chg="add del">
        <pc:chgData name="Franziskus Lorey - Hubdrive.com" userId="472a1a07-c563-412f-861d-eed20bd8e491" providerId="ADAL" clId="{7DD83CCF-E308-43B3-BB81-FE223F32A7E8}" dt="2021-07-27T12:26:36.626" v="66"/>
        <pc:sldMkLst>
          <pc:docMk/>
          <pc:sldMk cId="292710707" sldId="3239"/>
        </pc:sldMkLst>
      </pc:sldChg>
      <pc:sldChg chg="add del">
        <pc:chgData name="Franziskus Lorey - Hubdrive.com" userId="472a1a07-c563-412f-861d-eed20bd8e491" providerId="ADAL" clId="{7DD83CCF-E308-43B3-BB81-FE223F32A7E8}" dt="2021-07-27T12:26:36.626" v="66"/>
        <pc:sldMkLst>
          <pc:docMk/>
          <pc:sldMk cId="3772474299" sldId="3240"/>
        </pc:sldMkLst>
      </pc:sldChg>
      <pc:sldChg chg="add del">
        <pc:chgData name="Franziskus Lorey - Hubdrive.com" userId="472a1a07-c563-412f-861d-eed20bd8e491" providerId="ADAL" clId="{7DD83CCF-E308-43B3-BB81-FE223F32A7E8}" dt="2021-07-27T12:26:36.626" v="66"/>
        <pc:sldMkLst>
          <pc:docMk/>
          <pc:sldMk cId="3564544737" sldId="3241"/>
        </pc:sldMkLst>
      </pc:sldChg>
      <pc:sldChg chg="add del">
        <pc:chgData name="Franziskus Lorey - Hubdrive.com" userId="472a1a07-c563-412f-861d-eed20bd8e491" providerId="ADAL" clId="{7DD83CCF-E308-43B3-BB81-FE223F32A7E8}" dt="2021-07-27T12:26:36.626" v="66"/>
        <pc:sldMkLst>
          <pc:docMk/>
          <pc:sldMk cId="2920164717" sldId="3242"/>
        </pc:sldMkLst>
      </pc:sldChg>
      <pc:sldChg chg="add del">
        <pc:chgData name="Franziskus Lorey - Hubdrive.com" userId="472a1a07-c563-412f-861d-eed20bd8e491" providerId="ADAL" clId="{7DD83CCF-E308-43B3-BB81-FE223F32A7E8}" dt="2021-07-27T12:26:36.626" v="66"/>
        <pc:sldMkLst>
          <pc:docMk/>
          <pc:sldMk cId="759925329" sldId="3243"/>
        </pc:sldMkLst>
      </pc:sldChg>
      <pc:sldChg chg="modSp add mod">
        <pc:chgData name="Franziskus Lorey - Hubdrive.com" userId="472a1a07-c563-412f-861d-eed20bd8e491" providerId="ADAL" clId="{7DD83CCF-E308-43B3-BB81-FE223F32A7E8}" dt="2021-07-27T13:02:31.807" v="101" actId="20577"/>
        <pc:sldMkLst>
          <pc:docMk/>
          <pc:sldMk cId="2023636894" sldId="3255"/>
        </pc:sldMkLst>
        <pc:spChg chg="mod">
          <ac:chgData name="Franziskus Lorey - Hubdrive.com" userId="472a1a07-c563-412f-861d-eed20bd8e491" providerId="ADAL" clId="{7DD83CCF-E308-43B3-BB81-FE223F32A7E8}" dt="2021-07-27T13:02:31.807" v="101" actId="20577"/>
          <ac:spMkLst>
            <pc:docMk/>
            <pc:sldMk cId="2023636894" sldId="3255"/>
            <ac:spMk id="2" creationId="{69BB586F-0EDC-4A23-9429-5C89B83B5938}"/>
          </ac:spMkLst>
        </pc:spChg>
      </pc:sldChg>
      <pc:sldChg chg="modSp add mod">
        <pc:chgData name="Franziskus Lorey - Hubdrive.com" userId="472a1a07-c563-412f-861d-eed20bd8e491" providerId="ADAL" clId="{7DD83CCF-E308-43B3-BB81-FE223F32A7E8}" dt="2021-07-27T13:02:44.565" v="107" actId="20577"/>
        <pc:sldMkLst>
          <pc:docMk/>
          <pc:sldMk cId="1357348611" sldId="3256"/>
        </pc:sldMkLst>
        <pc:spChg chg="mod">
          <ac:chgData name="Franziskus Lorey - Hubdrive.com" userId="472a1a07-c563-412f-861d-eed20bd8e491" providerId="ADAL" clId="{7DD83CCF-E308-43B3-BB81-FE223F32A7E8}" dt="2021-07-27T13:02:44.565" v="107" actId="20577"/>
          <ac:spMkLst>
            <pc:docMk/>
            <pc:sldMk cId="1357348611" sldId="3256"/>
            <ac:spMk id="2" creationId="{69BB586F-0EDC-4A23-9429-5C89B83B5938}"/>
          </ac:spMkLst>
        </pc:spChg>
      </pc:sldChg>
      <pc:sldChg chg="modSp add mod">
        <pc:chgData name="Franziskus Lorey - Hubdrive.com" userId="472a1a07-c563-412f-861d-eed20bd8e491" providerId="ADAL" clId="{7DD83CCF-E308-43B3-BB81-FE223F32A7E8}" dt="2021-07-27T13:02:51.561" v="108"/>
        <pc:sldMkLst>
          <pc:docMk/>
          <pc:sldMk cId="2860815390" sldId="3257"/>
        </pc:sldMkLst>
        <pc:spChg chg="mod">
          <ac:chgData name="Franziskus Lorey - Hubdrive.com" userId="472a1a07-c563-412f-861d-eed20bd8e491" providerId="ADAL" clId="{7DD83CCF-E308-43B3-BB81-FE223F32A7E8}" dt="2021-07-27T13:02:51.561" v="108"/>
          <ac:spMkLst>
            <pc:docMk/>
            <pc:sldMk cId="2860815390" sldId="3257"/>
            <ac:spMk id="2" creationId="{69BB586F-0EDC-4A23-9429-5C89B83B5938}"/>
          </ac:spMkLst>
        </pc:spChg>
      </pc:sldChg>
      <pc:sldChg chg="modSp add mod">
        <pc:chgData name="Franziskus Lorey - Hubdrive.com" userId="472a1a07-c563-412f-861d-eed20bd8e491" providerId="ADAL" clId="{7DD83CCF-E308-43B3-BB81-FE223F32A7E8}" dt="2021-07-27T13:03:01.340" v="110"/>
        <pc:sldMkLst>
          <pc:docMk/>
          <pc:sldMk cId="46045593" sldId="3258"/>
        </pc:sldMkLst>
        <pc:spChg chg="mod">
          <ac:chgData name="Franziskus Lorey - Hubdrive.com" userId="472a1a07-c563-412f-861d-eed20bd8e491" providerId="ADAL" clId="{7DD83CCF-E308-43B3-BB81-FE223F32A7E8}" dt="2021-07-27T13:03:01.340" v="110"/>
          <ac:spMkLst>
            <pc:docMk/>
            <pc:sldMk cId="46045593" sldId="3258"/>
            <ac:spMk id="2" creationId="{69BB586F-0EDC-4A23-9429-5C89B83B5938}"/>
          </ac:spMkLst>
        </pc:spChg>
      </pc:sldChg>
      <pc:sldChg chg="modSp add mod">
        <pc:chgData name="Franziskus Lorey - Hubdrive.com" userId="472a1a07-c563-412f-861d-eed20bd8e491" providerId="ADAL" clId="{7DD83CCF-E308-43B3-BB81-FE223F32A7E8}" dt="2021-07-27T13:03:13.175" v="112" actId="20577"/>
        <pc:sldMkLst>
          <pc:docMk/>
          <pc:sldMk cId="694842870" sldId="3259"/>
        </pc:sldMkLst>
        <pc:spChg chg="mod">
          <ac:chgData name="Franziskus Lorey - Hubdrive.com" userId="472a1a07-c563-412f-861d-eed20bd8e491" providerId="ADAL" clId="{7DD83CCF-E308-43B3-BB81-FE223F32A7E8}" dt="2021-07-27T13:03:13.175" v="112" actId="20577"/>
          <ac:spMkLst>
            <pc:docMk/>
            <pc:sldMk cId="694842870" sldId="3259"/>
            <ac:spMk id="2" creationId="{69BB586F-0EDC-4A23-9429-5C89B83B5938}"/>
          </ac:spMkLst>
        </pc:spChg>
      </pc:sldChg>
      <pc:sldChg chg="ord">
        <pc:chgData name="Franziskus Lorey - Hubdrive.com" userId="472a1a07-c563-412f-861d-eed20bd8e491" providerId="ADAL" clId="{7DD83CCF-E308-43B3-BB81-FE223F32A7E8}" dt="2021-09-22T06:54:20.564" v="114"/>
        <pc:sldMkLst>
          <pc:docMk/>
          <pc:sldMk cId="999203134" sldId="3295"/>
        </pc:sldMkLst>
      </pc:sldChg>
      <pc:sldChg chg="ord">
        <pc:chgData name="Franziskus Lorey - Hubdrive.com" userId="472a1a07-c563-412f-861d-eed20bd8e491" providerId="ADAL" clId="{7DD83CCF-E308-43B3-BB81-FE223F32A7E8}" dt="2021-09-22T06:54:20.564" v="114"/>
        <pc:sldMkLst>
          <pc:docMk/>
          <pc:sldMk cId="1676636384" sldId="3298"/>
        </pc:sldMkLst>
      </pc:sldChg>
      <pc:sldChg chg="ord">
        <pc:chgData name="Franziskus Lorey - Hubdrive.com" userId="472a1a07-c563-412f-861d-eed20bd8e491" providerId="ADAL" clId="{7DD83CCF-E308-43B3-BB81-FE223F32A7E8}" dt="2021-09-22T06:54:20.564" v="114"/>
        <pc:sldMkLst>
          <pc:docMk/>
          <pc:sldMk cId="1096558460" sldId="3299"/>
        </pc:sldMkLst>
      </pc:sldChg>
      <pc:sldChg chg="ord">
        <pc:chgData name="Franziskus Lorey - Hubdrive.com" userId="472a1a07-c563-412f-861d-eed20bd8e491" providerId="ADAL" clId="{7DD83CCF-E308-43B3-BB81-FE223F32A7E8}" dt="2021-09-22T06:54:20.564" v="114"/>
        <pc:sldMkLst>
          <pc:docMk/>
          <pc:sldMk cId="2128990235" sldId="3301"/>
        </pc:sldMkLst>
      </pc:sldChg>
      <pc:sldChg chg="ord">
        <pc:chgData name="Franziskus Lorey - Hubdrive.com" userId="472a1a07-c563-412f-861d-eed20bd8e491" providerId="ADAL" clId="{7DD83CCF-E308-43B3-BB81-FE223F32A7E8}" dt="2021-09-22T06:54:20.564" v="114"/>
        <pc:sldMkLst>
          <pc:docMk/>
          <pc:sldMk cId="3920468134" sldId="3302"/>
        </pc:sldMkLst>
      </pc:sldChg>
      <pc:sldChg chg="ord">
        <pc:chgData name="Franziskus Lorey - Hubdrive.com" userId="472a1a07-c563-412f-861d-eed20bd8e491" providerId="ADAL" clId="{7DD83CCF-E308-43B3-BB81-FE223F32A7E8}" dt="2021-09-22T06:54:20.564" v="114"/>
        <pc:sldMkLst>
          <pc:docMk/>
          <pc:sldMk cId="3044249371" sldId="3303"/>
        </pc:sldMkLst>
      </pc:sldChg>
      <pc:sldChg chg="ord">
        <pc:chgData name="Franziskus Lorey - Hubdrive.com" userId="472a1a07-c563-412f-861d-eed20bd8e491" providerId="ADAL" clId="{7DD83CCF-E308-43B3-BB81-FE223F32A7E8}" dt="2021-09-22T06:54:20.564" v="114"/>
        <pc:sldMkLst>
          <pc:docMk/>
          <pc:sldMk cId="2331303764" sldId="3304"/>
        </pc:sldMkLst>
      </pc:sldChg>
      <pc:sldChg chg="ord">
        <pc:chgData name="Franziskus Lorey - Hubdrive.com" userId="472a1a07-c563-412f-861d-eed20bd8e491" providerId="ADAL" clId="{7DD83CCF-E308-43B3-BB81-FE223F32A7E8}" dt="2021-09-22T06:54:20.564" v="114"/>
        <pc:sldMkLst>
          <pc:docMk/>
          <pc:sldMk cId="1551706098" sldId="3305"/>
        </pc:sldMkLst>
      </pc:sldChg>
      <pc:sldChg chg="ord">
        <pc:chgData name="Franziskus Lorey - Hubdrive.com" userId="472a1a07-c563-412f-861d-eed20bd8e491" providerId="ADAL" clId="{7DD83CCF-E308-43B3-BB81-FE223F32A7E8}" dt="2021-09-22T06:54:20.564" v="114"/>
        <pc:sldMkLst>
          <pc:docMk/>
          <pc:sldMk cId="3118409813" sldId="3306"/>
        </pc:sldMkLst>
      </pc:sldChg>
      <pc:sldChg chg="add">
        <pc:chgData name="Franziskus Lorey - Hubdrive.com" userId="472a1a07-c563-412f-861d-eed20bd8e491" providerId="ADAL" clId="{7DD83CCF-E308-43B3-BB81-FE223F32A7E8}" dt="2021-09-22T06:58:15.360" v="116"/>
        <pc:sldMkLst>
          <pc:docMk/>
          <pc:sldMk cId="2817347316" sldId="3308"/>
        </pc:sldMkLst>
      </pc:sldChg>
      <pc:sldChg chg="add">
        <pc:chgData name="Franziskus Lorey - Hubdrive.com" userId="472a1a07-c563-412f-861d-eed20bd8e491" providerId="ADAL" clId="{7DD83CCF-E308-43B3-BB81-FE223F32A7E8}" dt="2021-09-22T06:58:15.360" v="116"/>
        <pc:sldMkLst>
          <pc:docMk/>
          <pc:sldMk cId="2039754750" sldId="3309"/>
        </pc:sldMkLst>
      </pc:sldChg>
      <pc:sldChg chg="add">
        <pc:chgData name="Franziskus Lorey - Hubdrive.com" userId="472a1a07-c563-412f-861d-eed20bd8e491" providerId="ADAL" clId="{7DD83CCF-E308-43B3-BB81-FE223F32A7E8}" dt="2021-09-22T06:58:15.360" v="116"/>
        <pc:sldMkLst>
          <pc:docMk/>
          <pc:sldMk cId="1978978909" sldId="3310"/>
        </pc:sldMkLst>
      </pc:sldChg>
      <pc:sldMasterChg chg="delSldLayout">
        <pc:chgData name="Franziskus Lorey - Hubdrive.com" userId="472a1a07-c563-412f-861d-eed20bd8e491" providerId="ADAL" clId="{7DD83CCF-E308-43B3-BB81-FE223F32A7E8}" dt="2021-07-27T12:37:42.447" v="88" actId="47"/>
        <pc:sldMasterMkLst>
          <pc:docMk/>
          <pc:sldMasterMk cId="4027616997" sldId="2147483781"/>
        </pc:sldMasterMkLst>
        <pc:sldLayoutChg chg="del">
          <pc:chgData name="Franziskus Lorey - Hubdrive.com" userId="472a1a07-c563-412f-861d-eed20bd8e491" providerId="ADAL" clId="{7DD83CCF-E308-43B3-BB81-FE223F32A7E8}" dt="2021-07-27T12:37:42.447" v="88" actId="47"/>
          <pc:sldLayoutMkLst>
            <pc:docMk/>
            <pc:sldMasterMk cId="4027616997" sldId="2147483781"/>
            <pc:sldLayoutMk cId="890816043" sldId="2147484098"/>
          </pc:sldLayoutMkLst>
        </pc:sldLayoutChg>
        <pc:sldLayoutChg chg="del">
          <pc:chgData name="Franziskus Lorey - Hubdrive.com" userId="472a1a07-c563-412f-861d-eed20bd8e491" providerId="ADAL" clId="{7DD83CCF-E308-43B3-BB81-FE223F32A7E8}" dt="2021-07-27T12:37:42.447" v="88" actId="47"/>
          <pc:sldLayoutMkLst>
            <pc:docMk/>
            <pc:sldMasterMk cId="4027616997" sldId="2147483781"/>
            <pc:sldLayoutMk cId="600692910" sldId="2147484099"/>
          </pc:sldLayoutMkLst>
        </pc:sldLayoutChg>
        <pc:sldLayoutChg chg="del">
          <pc:chgData name="Franziskus Lorey - Hubdrive.com" userId="472a1a07-c563-412f-861d-eed20bd8e491" providerId="ADAL" clId="{7DD83CCF-E308-43B3-BB81-FE223F32A7E8}" dt="2021-07-27T12:37:42.447" v="88" actId="47"/>
          <pc:sldLayoutMkLst>
            <pc:docMk/>
            <pc:sldMasterMk cId="4027616997" sldId="2147483781"/>
            <pc:sldLayoutMk cId="3231357646" sldId="2147484100"/>
          </pc:sldLayoutMkLst>
        </pc:sldLayoutChg>
      </pc:sldMasterChg>
    </pc:docChg>
  </pc:docChgLst>
  <pc:docChgLst>
    <pc:chgData name="Vanessa Redlin - Hubdrive.com" userId="8a0848b8-f2d0-47bb-a849-5847f1b5ec25" providerId="ADAL" clId="{4A832DB2-F898-4628-BE6C-878A03318322}"/>
    <pc:docChg chg="undo redo custSel addSld delSld modSld sldOrd addMainMaster delMainMaster modMainMaster modSection">
      <pc:chgData name="Vanessa Redlin - Hubdrive.com" userId="8a0848b8-f2d0-47bb-a849-5847f1b5ec25" providerId="ADAL" clId="{4A832DB2-F898-4628-BE6C-878A03318322}" dt="2021-08-19T13:47:36.851" v="3140" actId="14100"/>
      <pc:docMkLst>
        <pc:docMk/>
      </pc:docMkLst>
      <pc:sldChg chg="addSp delSp modSp mod modClrScheme chgLayout">
        <pc:chgData name="Vanessa Redlin - Hubdrive.com" userId="8a0848b8-f2d0-47bb-a849-5847f1b5ec25" providerId="ADAL" clId="{4A832DB2-F898-4628-BE6C-878A03318322}" dt="2021-08-03T12:27:57.363" v="360" actId="700"/>
        <pc:sldMkLst>
          <pc:docMk/>
          <pc:sldMk cId="1097474475" sldId="257"/>
        </pc:sldMkLst>
        <pc:spChg chg="add del">
          <ac:chgData name="Vanessa Redlin - Hubdrive.com" userId="8a0848b8-f2d0-47bb-a849-5847f1b5ec25" providerId="ADAL" clId="{4A832DB2-F898-4628-BE6C-878A03318322}" dt="2021-08-03T12:27:57.363" v="360" actId="700"/>
          <ac:spMkLst>
            <pc:docMk/>
            <pc:sldMk cId="1097474475" sldId="257"/>
            <ac:spMk id="113" creationId="{04B017B4-7870-4BDC-827B-26595A7C9A58}"/>
          </ac:spMkLst>
        </pc:spChg>
        <pc:graphicFrameChg chg="mod ord">
          <ac:chgData name="Vanessa Redlin - Hubdrive.com" userId="8a0848b8-f2d0-47bb-a849-5847f1b5ec25" providerId="ADAL" clId="{4A832DB2-F898-4628-BE6C-878A03318322}" dt="2021-08-03T12:27:57.363" v="360" actId="700"/>
          <ac:graphicFrameMkLst>
            <pc:docMk/>
            <pc:sldMk cId="1097474475" sldId="257"/>
            <ac:graphicFrameMk id="5" creationId="{2924C6AD-19FC-4254-8E12-04D59F67AEA5}"/>
          </ac:graphicFrameMkLst>
        </pc:graphicFrameChg>
      </pc:sldChg>
      <pc:sldChg chg="ord">
        <pc:chgData name="Vanessa Redlin - Hubdrive.com" userId="8a0848b8-f2d0-47bb-a849-5847f1b5ec25" providerId="ADAL" clId="{4A832DB2-F898-4628-BE6C-878A03318322}" dt="2021-07-20T11:08:22.804" v="3"/>
        <pc:sldMkLst>
          <pc:docMk/>
          <pc:sldMk cId="2012655314" sldId="262"/>
        </pc:sldMkLst>
      </pc:sldChg>
      <pc:sldChg chg="ord">
        <pc:chgData name="Vanessa Redlin - Hubdrive.com" userId="8a0848b8-f2d0-47bb-a849-5847f1b5ec25" providerId="ADAL" clId="{4A832DB2-F898-4628-BE6C-878A03318322}" dt="2021-07-20T11:08:22.804" v="3"/>
        <pc:sldMkLst>
          <pc:docMk/>
          <pc:sldMk cId="877033830" sldId="263"/>
        </pc:sldMkLst>
      </pc:sldChg>
      <pc:sldChg chg="ord">
        <pc:chgData name="Vanessa Redlin - Hubdrive.com" userId="8a0848b8-f2d0-47bb-a849-5847f1b5ec25" providerId="ADAL" clId="{4A832DB2-F898-4628-BE6C-878A03318322}" dt="2021-07-20T11:08:22.804" v="3"/>
        <pc:sldMkLst>
          <pc:docMk/>
          <pc:sldMk cId="825443087" sldId="264"/>
        </pc:sldMkLst>
      </pc:sldChg>
      <pc:sldChg chg="ord">
        <pc:chgData name="Vanessa Redlin - Hubdrive.com" userId="8a0848b8-f2d0-47bb-a849-5847f1b5ec25" providerId="ADAL" clId="{4A832DB2-F898-4628-BE6C-878A03318322}" dt="2021-07-20T11:08:22.804" v="3"/>
        <pc:sldMkLst>
          <pc:docMk/>
          <pc:sldMk cId="733196197" sldId="265"/>
        </pc:sldMkLst>
      </pc:sldChg>
      <pc:sldChg chg="ord">
        <pc:chgData name="Vanessa Redlin - Hubdrive.com" userId="8a0848b8-f2d0-47bb-a849-5847f1b5ec25" providerId="ADAL" clId="{4A832DB2-F898-4628-BE6C-878A03318322}" dt="2021-07-20T11:08:22.804" v="3"/>
        <pc:sldMkLst>
          <pc:docMk/>
          <pc:sldMk cId="1250288891" sldId="266"/>
        </pc:sldMkLst>
      </pc:sldChg>
      <pc:sldChg chg="ord">
        <pc:chgData name="Vanessa Redlin - Hubdrive.com" userId="8a0848b8-f2d0-47bb-a849-5847f1b5ec25" providerId="ADAL" clId="{4A832DB2-F898-4628-BE6C-878A03318322}" dt="2021-07-20T11:08:22.804" v="3"/>
        <pc:sldMkLst>
          <pc:docMk/>
          <pc:sldMk cId="999723013" sldId="267"/>
        </pc:sldMkLst>
      </pc:sldChg>
      <pc:sldChg chg="ord">
        <pc:chgData name="Vanessa Redlin - Hubdrive.com" userId="8a0848b8-f2d0-47bb-a849-5847f1b5ec25" providerId="ADAL" clId="{4A832DB2-F898-4628-BE6C-878A03318322}" dt="2021-07-20T11:08:22.804" v="3"/>
        <pc:sldMkLst>
          <pc:docMk/>
          <pc:sldMk cId="501465265" sldId="268"/>
        </pc:sldMkLst>
      </pc:sldChg>
      <pc:sldChg chg="ord">
        <pc:chgData name="Vanessa Redlin - Hubdrive.com" userId="8a0848b8-f2d0-47bb-a849-5847f1b5ec25" providerId="ADAL" clId="{4A832DB2-F898-4628-BE6C-878A03318322}" dt="2021-07-20T11:08:22.804" v="3"/>
        <pc:sldMkLst>
          <pc:docMk/>
          <pc:sldMk cId="1138674744" sldId="269"/>
        </pc:sldMkLst>
      </pc:sldChg>
      <pc:sldChg chg="ord">
        <pc:chgData name="Vanessa Redlin - Hubdrive.com" userId="8a0848b8-f2d0-47bb-a849-5847f1b5ec25" providerId="ADAL" clId="{4A832DB2-F898-4628-BE6C-878A03318322}" dt="2021-07-20T11:08:22.804" v="3"/>
        <pc:sldMkLst>
          <pc:docMk/>
          <pc:sldMk cId="92198812" sldId="270"/>
        </pc:sldMkLst>
      </pc:sldChg>
      <pc:sldChg chg="ord">
        <pc:chgData name="Vanessa Redlin - Hubdrive.com" userId="8a0848b8-f2d0-47bb-a849-5847f1b5ec25" providerId="ADAL" clId="{4A832DB2-F898-4628-BE6C-878A03318322}" dt="2021-07-20T11:08:22.804" v="3"/>
        <pc:sldMkLst>
          <pc:docMk/>
          <pc:sldMk cId="2576297248" sldId="271"/>
        </pc:sldMkLst>
      </pc:sldChg>
      <pc:sldChg chg="ord">
        <pc:chgData name="Vanessa Redlin - Hubdrive.com" userId="8a0848b8-f2d0-47bb-a849-5847f1b5ec25" providerId="ADAL" clId="{4A832DB2-F898-4628-BE6C-878A03318322}" dt="2021-07-20T11:08:22.804" v="3"/>
        <pc:sldMkLst>
          <pc:docMk/>
          <pc:sldMk cId="2792351319" sldId="272"/>
        </pc:sldMkLst>
      </pc:sldChg>
      <pc:sldChg chg="ord">
        <pc:chgData name="Vanessa Redlin - Hubdrive.com" userId="8a0848b8-f2d0-47bb-a849-5847f1b5ec25" providerId="ADAL" clId="{4A832DB2-F898-4628-BE6C-878A03318322}" dt="2021-07-20T11:08:22.804" v="3"/>
        <pc:sldMkLst>
          <pc:docMk/>
          <pc:sldMk cId="3275557815" sldId="273"/>
        </pc:sldMkLst>
      </pc:sldChg>
      <pc:sldChg chg="ord">
        <pc:chgData name="Vanessa Redlin - Hubdrive.com" userId="8a0848b8-f2d0-47bb-a849-5847f1b5ec25" providerId="ADAL" clId="{4A832DB2-F898-4628-BE6C-878A03318322}" dt="2021-07-20T11:08:22.804" v="3"/>
        <pc:sldMkLst>
          <pc:docMk/>
          <pc:sldMk cId="230654272" sldId="274"/>
        </pc:sldMkLst>
      </pc:sldChg>
      <pc:sldChg chg="ord">
        <pc:chgData name="Vanessa Redlin - Hubdrive.com" userId="8a0848b8-f2d0-47bb-a849-5847f1b5ec25" providerId="ADAL" clId="{4A832DB2-F898-4628-BE6C-878A03318322}" dt="2021-07-20T11:08:22.804" v="3"/>
        <pc:sldMkLst>
          <pc:docMk/>
          <pc:sldMk cId="461024344" sldId="275"/>
        </pc:sldMkLst>
      </pc:sldChg>
      <pc:sldChg chg="ord">
        <pc:chgData name="Vanessa Redlin - Hubdrive.com" userId="8a0848b8-f2d0-47bb-a849-5847f1b5ec25" providerId="ADAL" clId="{4A832DB2-F898-4628-BE6C-878A03318322}" dt="2021-07-20T11:08:22.804" v="3"/>
        <pc:sldMkLst>
          <pc:docMk/>
          <pc:sldMk cId="1958421549" sldId="276"/>
        </pc:sldMkLst>
      </pc:sldChg>
      <pc:sldChg chg="ord">
        <pc:chgData name="Vanessa Redlin - Hubdrive.com" userId="8a0848b8-f2d0-47bb-a849-5847f1b5ec25" providerId="ADAL" clId="{4A832DB2-F898-4628-BE6C-878A03318322}" dt="2021-07-20T11:08:22.804" v="3"/>
        <pc:sldMkLst>
          <pc:docMk/>
          <pc:sldMk cId="3394494252" sldId="277"/>
        </pc:sldMkLst>
      </pc:sldChg>
      <pc:sldChg chg="ord">
        <pc:chgData name="Vanessa Redlin - Hubdrive.com" userId="8a0848b8-f2d0-47bb-a849-5847f1b5ec25" providerId="ADAL" clId="{4A832DB2-F898-4628-BE6C-878A03318322}" dt="2021-07-20T11:08:22.804" v="3"/>
        <pc:sldMkLst>
          <pc:docMk/>
          <pc:sldMk cId="2213116365" sldId="278"/>
        </pc:sldMkLst>
      </pc:sldChg>
      <pc:sldChg chg="ord">
        <pc:chgData name="Vanessa Redlin - Hubdrive.com" userId="8a0848b8-f2d0-47bb-a849-5847f1b5ec25" providerId="ADAL" clId="{4A832DB2-F898-4628-BE6C-878A03318322}" dt="2021-07-20T11:08:22.804" v="3"/>
        <pc:sldMkLst>
          <pc:docMk/>
          <pc:sldMk cId="1686749614" sldId="279"/>
        </pc:sldMkLst>
      </pc:sldChg>
      <pc:sldChg chg="ord">
        <pc:chgData name="Vanessa Redlin - Hubdrive.com" userId="8a0848b8-f2d0-47bb-a849-5847f1b5ec25" providerId="ADAL" clId="{4A832DB2-F898-4628-BE6C-878A03318322}" dt="2021-07-20T11:08:22.804" v="3"/>
        <pc:sldMkLst>
          <pc:docMk/>
          <pc:sldMk cId="1954218457" sldId="280"/>
        </pc:sldMkLst>
      </pc:sldChg>
      <pc:sldChg chg="ord">
        <pc:chgData name="Vanessa Redlin - Hubdrive.com" userId="8a0848b8-f2d0-47bb-a849-5847f1b5ec25" providerId="ADAL" clId="{4A832DB2-F898-4628-BE6C-878A03318322}" dt="2021-07-20T11:08:22.804" v="3"/>
        <pc:sldMkLst>
          <pc:docMk/>
          <pc:sldMk cId="2375837430" sldId="281"/>
        </pc:sldMkLst>
      </pc:sldChg>
      <pc:sldChg chg="ord">
        <pc:chgData name="Vanessa Redlin - Hubdrive.com" userId="8a0848b8-f2d0-47bb-a849-5847f1b5ec25" providerId="ADAL" clId="{4A832DB2-F898-4628-BE6C-878A03318322}" dt="2021-07-20T11:08:22.804" v="3"/>
        <pc:sldMkLst>
          <pc:docMk/>
          <pc:sldMk cId="1171617038" sldId="282"/>
        </pc:sldMkLst>
      </pc:sldChg>
      <pc:sldChg chg="ord">
        <pc:chgData name="Vanessa Redlin - Hubdrive.com" userId="8a0848b8-f2d0-47bb-a849-5847f1b5ec25" providerId="ADAL" clId="{4A832DB2-F898-4628-BE6C-878A03318322}" dt="2021-07-20T11:08:22.804" v="3"/>
        <pc:sldMkLst>
          <pc:docMk/>
          <pc:sldMk cId="3616247678" sldId="283"/>
        </pc:sldMkLst>
      </pc:sldChg>
      <pc:sldChg chg="ord">
        <pc:chgData name="Vanessa Redlin - Hubdrive.com" userId="8a0848b8-f2d0-47bb-a849-5847f1b5ec25" providerId="ADAL" clId="{4A832DB2-F898-4628-BE6C-878A03318322}" dt="2021-07-20T11:08:22.804" v="3"/>
        <pc:sldMkLst>
          <pc:docMk/>
          <pc:sldMk cId="4056924340" sldId="284"/>
        </pc:sldMkLst>
      </pc:sldChg>
      <pc:sldChg chg="ord">
        <pc:chgData name="Vanessa Redlin - Hubdrive.com" userId="8a0848b8-f2d0-47bb-a849-5847f1b5ec25" providerId="ADAL" clId="{4A832DB2-F898-4628-BE6C-878A03318322}" dt="2021-07-20T11:08:22.804" v="3"/>
        <pc:sldMkLst>
          <pc:docMk/>
          <pc:sldMk cId="75712964" sldId="285"/>
        </pc:sldMkLst>
      </pc:sldChg>
      <pc:sldChg chg="ord">
        <pc:chgData name="Vanessa Redlin - Hubdrive.com" userId="8a0848b8-f2d0-47bb-a849-5847f1b5ec25" providerId="ADAL" clId="{4A832DB2-F898-4628-BE6C-878A03318322}" dt="2021-07-20T11:08:22.804" v="3"/>
        <pc:sldMkLst>
          <pc:docMk/>
          <pc:sldMk cId="3097618464" sldId="286"/>
        </pc:sldMkLst>
      </pc:sldChg>
      <pc:sldChg chg="ord">
        <pc:chgData name="Vanessa Redlin - Hubdrive.com" userId="8a0848b8-f2d0-47bb-a849-5847f1b5ec25" providerId="ADAL" clId="{4A832DB2-F898-4628-BE6C-878A03318322}" dt="2021-07-20T11:08:22.804" v="3"/>
        <pc:sldMkLst>
          <pc:docMk/>
          <pc:sldMk cId="1579272279" sldId="287"/>
        </pc:sldMkLst>
      </pc:sldChg>
      <pc:sldChg chg="ord">
        <pc:chgData name="Vanessa Redlin - Hubdrive.com" userId="8a0848b8-f2d0-47bb-a849-5847f1b5ec25" providerId="ADAL" clId="{4A832DB2-F898-4628-BE6C-878A03318322}" dt="2021-07-20T11:08:22.804" v="3"/>
        <pc:sldMkLst>
          <pc:docMk/>
          <pc:sldMk cId="1286663558" sldId="288"/>
        </pc:sldMkLst>
      </pc:sldChg>
      <pc:sldChg chg="ord">
        <pc:chgData name="Vanessa Redlin - Hubdrive.com" userId="8a0848b8-f2d0-47bb-a849-5847f1b5ec25" providerId="ADAL" clId="{4A832DB2-F898-4628-BE6C-878A03318322}" dt="2021-07-20T11:08:22.804" v="3"/>
        <pc:sldMkLst>
          <pc:docMk/>
          <pc:sldMk cId="2466601922" sldId="289"/>
        </pc:sldMkLst>
      </pc:sldChg>
      <pc:sldChg chg="ord">
        <pc:chgData name="Vanessa Redlin - Hubdrive.com" userId="8a0848b8-f2d0-47bb-a849-5847f1b5ec25" providerId="ADAL" clId="{4A832DB2-F898-4628-BE6C-878A03318322}" dt="2021-07-20T11:08:22.804" v="3"/>
        <pc:sldMkLst>
          <pc:docMk/>
          <pc:sldMk cId="2896356700" sldId="290"/>
        </pc:sldMkLst>
      </pc:sldChg>
      <pc:sldChg chg="ord">
        <pc:chgData name="Vanessa Redlin - Hubdrive.com" userId="8a0848b8-f2d0-47bb-a849-5847f1b5ec25" providerId="ADAL" clId="{4A832DB2-F898-4628-BE6C-878A03318322}" dt="2021-07-20T11:08:22.804" v="3"/>
        <pc:sldMkLst>
          <pc:docMk/>
          <pc:sldMk cId="3610901687" sldId="291"/>
        </pc:sldMkLst>
      </pc:sldChg>
      <pc:sldChg chg="ord">
        <pc:chgData name="Vanessa Redlin - Hubdrive.com" userId="8a0848b8-f2d0-47bb-a849-5847f1b5ec25" providerId="ADAL" clId="{4A832DB2-F898-4628-BE6C-878A03318322}" dt="2021-07-20T11:08:22.804" v="3"/>
        <pc:sldMkLst>
          <pc:docMk/>
          <pc:sldMk cId="1192421079" sldId="292"/>
        </pc:sldMkLst>
      </pc:sldChg>
      <pc:sldChg chg="ord">
        <pc:chgData name="Vanessa Redlin - Hubdrive.com" userId="8a0848b8-f2d0-47bb-a849-5847f1b5ec25" providerId="ADAL" clId="{4A832DB2-F898-4628-BE6C-878A03318322}" dt="2021-07-20T11:08:22.804" v="3"/>
        <pc:sldMkLst>
          <pc:docMk/>
          <pc:sldMk cId="3461914680" sldId="293"/>
        </pc:sldMkLst>
      </pc:sldChg>
      <pc:sldChg chg="ord">
        <pc:chgData name="Vanessa Redlin - Hubdrive.com" userId="8a0848b8-f2d0-47bb-a849-5847f1b5ec25" providerId="ADAL" clId="{4A832DB2-F898-4628-BE6C-878A03318322}" dt="2021-07-20T11:08:22.804" v="3"/>
        <pc:sldMkLst>
          <pc:docMk/>
          <pc:sldMk cId="3518754088" sldId="294"/>
        </pc:sldMkLst>
      </pc:sldChg>
      <pc:sldChg chg="ord">
        <pc:chgData name="Vanessa Redlin - Hubdrive.com" userId="8a0848b8-f2d0-47bb-a849-5847f1b5ec25" providerId="ADAL" clId="{4A832DB2-F898-4628-BE6C-878A03318322}" dt="2021-07-20T11:08:22.804" v="3"/>
        <pc:sldMkLst>
          <pc:docMk/>
          <pc:sldMk cId="4131956499" sldId="295"/>
        </pc:sldMkLst>
      </pc:sldChg>
      <pc:sldChg chg="ord">
        <pc:chgData name="Vanessa Redlin - Hubdrive.com" userId="8a0848b8-f2d0-47bb-a849-5847f1b5ec25" providerId="ADAL" clId="{4A832DB2-F898-4628-BE6C-878A03318322}" dt="2021-07-20T11:08:22.804" v="3"/>
        <pc:sldMkLst>
          <pc:docMk/>
          <pc:sldMk cId="1970490210" sldId="296"/>
        </pc:sldMkLst>
      </pc:sldChg>
      <pc:sldChg chg="ord">
        <pc:chgData name="Vanessa Redlin - Hubdrive.com" userId="8a0848b8-f2d0-47bb-a849-5847f1b5ec25" providerId="ADAL" clId="{4A832DB2-F898-4628-BE6C-878A03318322}" dt="2021-07-20T11:08:22.804" v="3"/>
        <pc:sldMkLst>
          <pc:docMk/>
          <pc:sldMk cId="1894708592" sldId="297"/>
        </pc:sldMkLst>
      </pc:sldChg>
      <pc:sldChg chg="ord">
        <pc:chgData name="Vanessa Redlin - Hubdrive.com" userId="8a0848b8-f2d0-47bb-a849-5847f1b5ec25" providerId="ADAL" clId="{4A832DB2-F898-4628-BE6C-878A03318322}" dt="2021-07-20T11:08:22.804" v="3"/>
        <pc:sldMkLst>
          <pc:docMk/>
          <pc:sldMk cId="612604102" sldId="298"/>
        </pc:sldMkLst>
      </pc:sldChg>
      <pc:sldChg chg="ord">
        <pc:chgData name="Vanessa Redlin - Hubdrive.com" userId="8a0848b8-f2d0-47bb-a849-5847f1b5ec25" providerId="ADAL" clId="{4A832DB2-F898-4628-BE6C-878A03318322}" dt="2021-07-20T11:08:22.804" v="3"/>
        <pc:sldMkLst>
          <pc:docMk/>
          <pc:sldMk cId="2707625738" sldId="299"/>
        </pc:sldMkLst>
      </pc:sldChg>
      <pc:sldChg chg="ord">
        <pc:chgData name="Vanessa Redlin - Hubdrive.com" userId="8a0848b8-f2d0-47bb-a849-5847f1b5ec25" providerId="ADAL" clId="{4A832DB2-F898-4628-BE6C-878A03318322}" dt="2021-07-20T11:08:22.804" v="3"/>
        <pc:sldMkLst>
          <pc:docMk/>
          <pc:sldMk cId="3615301341" sldId="300"/>
        </pc:sldMkLst>
      </pc:sldChg>
      <pc:sldChg chg="ord">
        <pc:chgData name="Vanessa Redlin - Hubdrive.com" userId="8a0848b8-f2d0-47bb-a849-5847f1b5ec25" providerId="ADAL" clId="{4A832DB2-F898-4628-BE6C-878A03318322}" dt="2021-07-20T11:08:22.804" v="3"/>
        <pc:sldMkLst>
          <pc:docMk/>
          <pc:sldMk cId="655165751" sldId="301"/>
        </pc:sldMkLst>
      </pc:sldChg>
      <pc:sldChg chg="ord">
        <pc:chgData name="Vanessa Redlin - Hubdrive.com" userId="8a0848b8-f2d0-47bb-a849-5847f1b5ec25" providerId="ADAL" clId="{4A832DB2-F898-4628-BE6C-878A03318322}" dt="2021-07-20T11:08:22.804" v="3"/>
        <pc:sldMkLst>
          <pc:docMk/>
          <pc:sldMk cId="3375472455" sldId="302"/>
        </pc:sldMkLst>
      </pc:sldChg>
      <pc:sldChg chg="ord">
        <pc:chgData name="Vanessa Redlin - Hubdrive.com" userId="8a0848b8-f2d0-47bb-a849-5847f1b5ec25" providerId="ADAL" clId="{4A832DB2-F898-4628-BE6C-878A03318322}" dt="2021-07-20T11:08:22.804" v="3"/>
        <pc:sldMkLst>
          <pc:docMk/>
          <pc:sldMk cId="1197809265" sldId="303"/>
        </pc:sldMkLst>
      </pc:sldChg>
      <pc:sldChg chg="ord">
        <pc:chgData name="Vanessa Redlin - Hubdrive.com" userId="8a0848b8-f2d0-47bb-a849-5847f1b5ec25" providerId="ADAL" clId="{4A832DB2-F898-4628-BE6C-878A03318322}" dt="2021-07-20T11:08:22.804" v="3"/>
        <pc:sldMkLst>
          <pc:docMk/>
          <pc:sldMk cId="2124762565" sldId="304"/>
        </pc:sldMkLst>
      </pc:sldChg>
      <pc:sldChg chg="ord">
        <pc:chgData name="Vanessa Redlin - Hubdrive.com" userId="8a0848b8-f2d0-47bb-a849-5847f1b5ec25" providerId="ADAL" clId="{4A832DB2-F898-4628-BE6C-878A03318322}" dt="2021-07-20T11:08:22.804" v="3"/>
        <pc:sldMkLst>
          <pc:docMk/>
          <pc:sldMk cId="761790391" sldId="305"/>
        </pc:sldMkLst>
      </pc:sldChg>
      <pc:sldChg chg="ord">
        <pc:chgData name="Vanessa Redlin - Hubdrive.com" userId="8a0848b8-f2d0-47bb-a849-5847f1b5ec25" providerId="ADAL" clId="{4A832DB2-F898-4628-BE6C-878A03318322}" dt="2021-07-20T11:08:22.804" v="3"/>
        <pc:sldMkLst>
          <pc:docMk/>
          <pc:sldMk cId="3504172905" sldId="306"/>
        </pc:sldMkLst>
      </pc:sldChg>
      <pc:sldChg chg="ord">
        <pc:chgData name="Vanessa Redlin - Hubdrive.com" userId="8a0848b8-f2d0-47bb-a849-5847f1b5ec25" providerId="ADAL" clId="{4A832DB2-F898-4628-BE6C-878A03318322}" dt="2021-07-20T11:08:22.804" v="3"/>
        <pc:sldMkLst>
          <pc:docMk/>
          <pc:sldMk cId="332822919" sldId="307"/>
        </pc:sldMkLst>
      </pc:sldChg>
      <pc:sldChg chg="ord">
        <pc:chgData name="Vanessa Redlin - Hubdrive.com" userId="8a0848b8-f2d0-47bb-a849-5847f1b5ec25" providerId="ADAL" clId="{4A832DB2-F898-4628-BE6C-878A03318322}" dt="2021-07-20T11:08:22.804" v="3"/>
        <pc:sldMkLst>
          <pc:docMk/>
          <pc:sldMk cId="4047999284" sldId="308"/>
        </pc:sldMkLst>
      </pc:sldChg>
      <pc:sldChg chg="ord">
        <pc:chgData name="Vanessa Redlin - Hubdrive.com" userId="8a0848b8-f2d0-47bb-a849-5847f1b5ec25" providerId="ADAL" clId="{4A832DB2-F898-4628-BE6C-878A03318322}" dt="2021-07-20T11:08:22.804" v="3"/>
        <pc:sldMkLst>
          <pc:docMk/>
          <pc:sldMk cId="2581207473" sldId="309"/>
        </pc:sldMkLst>
      </pc:sldChg>
      <pc:sldChg chg="ord">
        <pc:chgData name="Vanessa Redlin - Hubdrive.com" userId="8a0848b8-f2d0-47bb-a849-5847f1b5ec25" providerId="ADAL" clId="{4A832DB2-F898-4628-BE6C-878A03318322}" dt="2021-07-20T11:08:22.804" v="3"/>
        <pc:sldMkLst>
          <pc:docMk/>
          <pc:sldMk cId="1827493514" sldId="310"/>
        </pc:sldMkLst>
      </pc:sldChg>
      <pc:sldChg chg="ord">
        <pc:chgData name="Vanessa Redlin - Hubdrive.com" userId="8a0848b8-f2d0-47bb-a849-5847f1b5ec25" providerId="ADAL" clId="{4A832DB2-F898-4628-BE6C-878A03318322}" dt="2021-07-20T11:08:22.804" v="3"/>
        <pc:sldMkLst>
          <pc:docMk/>
          <pc:sldMk cId="3148947831" sldId="311"/>
        </pc:sldMkLst>
      </pc:sldChg>
      <pc:sldChg chg="ord">
        <pc:chgData name="Vanessa Redlin - Hubdrive.com" userId="8a0848b8-f2d0-47bb-a849-5847f1b5ec25" providerId="ADAL" clId="{4A832DB2-F898-4628-BE6C-878A03318322}" dt="2021-07-20T11:08:22.804" v="3"/>
        <pc:sldMkLst>
          <pc:docMk/>
          <pc:sldMk cId="2941193324" sldId="312"/>
        </pc:sldMkLst>
      </pc:sldChg>
      <pc:sldChg chg="ord">
        <pc:chgData name="Vanessa Redlin - Hubdrive.com" userId="8a0848b8-f2d0-47bb-a849-5847f1b5ec25" providerId="ADAL" clId="{4A832DB2-F898-4628-BE6C-878A03318322}" dt="2021-07-20T11:08:22.804" v="3"/>
        <pc:sldMkLst>
          <pc:docMk/>
          <pc:sldMk cId="135487763" sldId="313"/>
        </pc:sldMkLst>
      </pc:sldChg>
      <pc:sldChg chg="ord">
        <pc:chgData name="Vanessa Redlin - Hubdrive.com" userId="8a0848b8-f2d0-47bb-a849-5847f1b5ec25" providerId="ADAL" clId="{4A832DB2-F898-4628-BE6C-878A03318322}" dt="2021-07-20T11:08:22.804" v="3"/>
        <pc:sldMkLst>
          <pc:docMk/>
          <pc:sldMk cId="2637947990" sldId="314"/>
        </pc:sldMkLst>
      </pc:sldChg>
      <pc:sldChg chg="ord">
        <pc:chgData name="Vanessa Redlin - Hubdrive.com" userId="8a0848b8-f2d0-47bb-a849-5847f1b5ec25" providerId="ADAL" clId="{4A832DB2-F898-4628-BE6C-878A03318322}" dt="2021-07-20T11:08:22.804" v="3"/>
        <pc:sldMkLst>
          <pc:docMk/>
          <pc:sldMk cId="1275587180" sldId="315"/>
        </pc:sldMkLst>
      </pc:sldChg>
      <pc:sldChg chg="ord">
        <pc:chgData name="Vanessa Redlin - Hubdrive.com" userId="8a0848b8-f2d0-47bb-a849-5847f1b5ec25" providerId="ADAL" clId="{4A832DB2-F898-4628-BE6C-878A03318322}" dt="2021-07-20T11:08:22.804" v="3"/>
        <pc:sldMkLst>
          <pc:docMk/>
          <pc:sldMk cId="3668022870" sldId="316"/>
        </pc:sldMkLst>
      </pc:sldChg>
      <pc:sldChg chg="ord">
        <pc:chgData name="Vanessa Redlin - Hubdrive.com" userId="8a0848b8-f2d0-47bb-a849-5847f1b5ec25" providerId="ADAL" clId="{4A832DB2-F898-4628-BE6C-878A03318322}" dt="2021-07-20T11:08:22.804" v="3"/>
        <pc:sldMkLst>
          <pc:docMk/>
          <pc:sldMk cId="469652167" sldId="317"/>
        </pc:sldMkLst>
      </pc:sldChg>
      <pc:sldChg chg="ord">
        <pc:chgData name="Vanessa Redlin - Hubdrive.com" userId="8a0848b8-f2d0-47bb-a849-5847f1b5ec25" providerId="ADAL" clId="{4A832DB2-F898-4628-BE6C-878A03318322}" dt="2021-07-20T11:08:22.804" v="3"/>
        <pc:sldMkLst>
          <pc:docMk/>
          <pc:sldMk cId="3273928128" sldId="318"/>
        </pc:sldMkLst>
      </pc:sldChg>
      <pc:sldChg chg="ord">
        <pc:chgData name="Vanessa Redlin - Hubdrive.com" userId="8a0848b8-f2d0-47bb-a849-5847f1b5ec25" providerId="ADAL" clId="{4A832DB2-F898-4628-BE6C-878A03318322}" dt="2021-07-20T11:08:22.804" v="3"/>
        <pc:sldMkLst>
          <pc:docMk/>
          <pc:sldMk cId="2704514250" sldId="319"/>
        </pc:sldMkLst>
      </pc:sldChg>
      <pc:sldChg chg="ord">
        <pc:chgData name="Vanessa Redlin - Hubdrive.com" userId="8a0848b8-f2d0-47bb-a849-5847f1b5ec25" providerId="ADAL" clId="{4A832DB2-F898-4628-BE6C-878A03318322}" dt="2021-07-20T11:08:22.804" v="3"/>
        <pc:sldMkLst>
          <pc:docMk/>
          <pc:sldMk cId="674324521" sldId="320"/>
        </pc:sldMkLst>
      </pc:sldChg>
      <pc:sldChg chg="ord">
        <pc:chgData name="Vanessa Redlin - Hubdrive.com" userId="8a0848b8-f2d0-47bb-a849-5847f1b5ec25" providerId="ADAL" clId="{4A832DB2-F898-4628-BE6C-878A03318322}" dt="2021-07-20T11:08:22.804" v="3"/>
        <pc:sldMkLst>
          <pc:docMk/>
          <pc:sldMk cId="3371289939" sldId="321"/>
        </pc:sldMkLst>
      </pc:sldChg>
      <pc:sldChg chg="ord">
        <pc:chgData name="Vanessa Redlin - Hubdrive.com" userId="8a0848b8-f2d0-47bb-a849-5847f1b5ec25" providerId="ADAL" clId="{4A832DB2-F898-4628-BE6C-878A03318322}" dt="2021-07-20T11:08:22.804" v="3"/>
        <pc:sldMkLst>
          <pc:docMk/>
          <pc:sldMk cId="397466316" sldId="322"/>
        </pc:sldMkLst>
      </pc:sldChg>
      <pc:sldChg chg="ord">
        <pc:chgData name="Vanessa Redlin - Hubdrive.com" userId="8a0848b8-f2d0-47bb-a849-5847f1b5ec25" providerId="ADAL" clId="{4A832DB2-F898-4628-BE6C-878A03318322}" dt="2021-07-20T11:08:22.804" v="3"/>
        <pc:sldMkLst>
          <pc:docMk/>
          <pc:sldMk cId="2327418974" sldId="323"/>
        </pc:sldMkLst>
      </pc:sldChg>
      <pc:sldChg chg="ord">
        <pc:chgData name="Vanessa Redlin - Hubdrive.com" userId="8a0848b8-f2d0-47bb-a849-5847f1b5ec25" providerId="ADAL" clId="{4A832DB2-F898-4628-BE6C-878A03318322}" dt="2021-07-20T11:08:22.804" v="3"/>
        <pc:sldMkLst>
          <pc:docMk/>
          <pc:sldMk cId="115778797" sldId="324"/>
        </pc:sldMkLst>
      </pc:sldChg>
      <pc:sldChg chg="ord">
        <pc:chgData name="Vanessa Redlin - Hubdrive.com" userId="8a0848b8-f2d0-47bb-a849-5847f1b5ec25" providerId="ADAL" clId="{4A832DB2-F898-4628-BE6C-878A03318322}" dt="2021-07-20T11:08:28.414" v="5"/>
        <pc:sldMkLst>
          <pc:docMk/>
          <pc:sldMk cId="3966457624" sldId="325"/>
        </pc:sldMkLst>
      </pc:sldChg>
      <pc:sldChg chg="ord">
        <pc:chgData name="Vanessa Redlin - Hubdrive.com" userId="8a0848b8-f2d0-47bb-a849-5847f1b5ec25" providerId="ADAL" clId="{4A832DB2-F898-4628-BE6C-878A03318322}" dt="2021-07-20T11:08:28.414" v="5"/>
        <pc:sldMkLst>
          <pc:docMk/>
          <pc:sldMk cId="1579723621" sldId="326"/>
        </pc:sldMkLst>
      </pc:sldChg>
      <pc:sldChg chg="ord">
        <pc:chgData name="Vanessa Redlin - Hubdrive.com" userId="8a0848b8-f2d0-47bb-a849-5847f1b5ec25" providerId="ADAL" clId="{4A832DB2-F898-4628-BE6C-878A03318322}" dt="2021-07-20T11:08:28.414" v="5"/>
        <pc:sldMkLst>
          <pc:docMk/>
          <pc:sldMk cId="1392781797" sldId="327"/>
        </pc:sldMkLst>
      </pc:sldChg>
      <pc:sldChg chg="ord">
        <pc:chgData name="Vanessa Redlin - Hubdrive.com" userId="8a0848b8-f2d0-47bb-a849-5847f1b5ec25" providerId="ADAL" clId="{4A832DB2-F898-4628-BE6C-878A03318322}" dt="2021-07-20T11:08:28.414" v="5"/>
        <pc:sldMkLst>
          <pc:docMk/>
          <pc:sldMk cId="153677831" sldId="328"/>
        </pc:sldMkLst>
      </pc:sldChg>
      <pc:sldChg chg="ord">
        <pc:chgData name="Vanessa Redlin - Hubdrive.com" userId="8a0848b8-f2d0-47bb-a849-5847f1b5ec25" providerId="ADAL" clId="{4A832DB2-F898-4628-BE6C-878A03318322}" dt="2021-07-20T11:08:28.414" v="5"/>
        <pc:sldMkLst>
          <pc:docMk/>
          <pc:sldMk cId="91530151" sldId="329"/>
        </pc:sldMkLst>
      </pc:sldChg>
      <pc:sldChg chg="ord">
        <pc:chgData name="Vanessa Redlin - Hubdrive.com" userId="8a0848b8-f2d0-47bb-a849-5847f1b5ec25" providerId="ADAL" clId="{4A832DB2-F898-4628-BE6C-878A03318322}" dt="2021-07-20T11:08:28.414" v="5"/>
        <pc:sldMkLst>
          <pc:docMk/>
          <pc:sldMk cId="2478193376" sldId="330"/>
        </pc:sldMkLst>
      </pc:sldChg>
      <pc:sldChg chg="ord">
        <pc:chgData name="Vanessa Redlin - Hubdrive.com" userId="8a0848b8-f2d0-47bb-a849-5847f1b5ec25" providerId="ADAL" clId="{4A832DB2-F898-4628-BE6C-878A03318322}" dt="2021-07-20T11:08:28.414" v="5"/>
        <pc:sldMkLst>
          <pc:docMk/>
          <pc:sldMk cId="1379991597" sldId="331"/>
        </pc:sldMkLst>
      </pc:sldChg>
      <pc:sldChg chg="ord">
        <pc:chgData name="Vanessa Redlin - Hubdrive.com" userId="8a0848b8-f2d0-47bb-a849-5847f1b5ec25" providerId="ADAL" clId="{4A832DB2-F898-4628-BE6C-878A03318322}" dt="2021-07-20T11:08:28.414" v="5"/>
        <pc:sldMkLst>
          <pc:docMk/>
          <pc:sldMk cId="1821186104" sldId="332"/>
        </pc:sldMkLst>
      </pc:sldChg>
      <pc:sldChg chg="ord">
        <pc:chgData name="Vanessa Redlin - Hubdrive.com" userId="8a0848b8-f2d0-47bb-a849-5847f1b5ec25" providerId="ADAL" clId="{4A832DB2-F898-4628-BE6C-878A03318322}" dt="2021-07-20T11:08:28.414" v="5"/>
        <pc:sldMkLst>
          <pc:docMk/>
          <pc:sldMk cId="126195220" sldId="333"/>
        </pc:sldMkLst>
      </pc:sldChg>
      <pc:sldChg chg="ord">
        <pc:chgData name="Vanessa Redlin - Hubdrive.com" userId="8a0848b8-f2d0-47bb-a849-5847f1b5ec25" providerId="ADAL" clId="{4A832DB2-F898-4628-BE6C-878A03318322}" dt="2021-07-20T11:08:28.414" v="5"/>
        <pc:sldMkLst>
          <pc:docMk/>
          <pc:sldMk cId="2688656042" sldId="334"/>
        </pc:sldMkLst>
      </pc:sldChg>
      <pc:sldChg chg="ord">
        <pc:chgData name="Vanessa Redlin - Hubdrive.com" userId="8a0848b8-f2d0-47bb-a849-5847f1b5ec25" providerId="ADAL" clId="{4A832DB2-F898-4628-BE6C-878A03318322}" dt="2021-07-20T11:08:28.414" v="5"/>
        <pc:sldMkLst>
          <pc:docMk/>
          <pc:sldMk cId="668911530" sldId="335"/>
        </pc:sldMkLst>
      </pc:sldChg>
      <pc:sldChg chg="ord">
        <pc:chgData name="Vanessa Redlin - Hubdrive.com" userId="8a0848b8-f2d0-47bb-a849-5847f1b5ec25" providerId="ADAL" clId="{4A832DB2-F898-4628-BE6C-878A03318322}" dt="2021-07-20T11:08:28.414" v="5"/>
        <pc:sldMkLst>
          <pc:docMk/>
          <pc:sldMk cId="2298063409" sldId="336"/>
        </pc:sldMkLst>
      </pc:sldChg>
      <pc:sldChg chg="ord">
        <pc:chgData name="Vanessa Redlin - Hubdrive.com" userId="8a0848b8-f2d0-47bb-a849-5847f1b5ec25" providerId="ADAL" clId="{4A832DB2-F898-4628-BE6C-878A03318322}" dt="2021-07-20T11:08:28.414" v="5"/>
        <pc:sldMkLst>
          <pc:docMk/>
          <pc:sldMk cId="2778328422" sldId="337"/>
        </pc:sldMkLst>
      </pc:sldChg>
      <pc:sldChg chg="ord">
        <pc:chgData name="Vanessa Redlin - Hubdrive.com" userId="8a0848b8-f2d0-47bb-a849-5847f1b5ec25" providerId="ADAL" clId="{4A832DB2-F898-4628-BE6C-878A03318322}" dt="2021-07-20T11:08:28.414" v="5"/>
        <pc:sldMkLst>
          <pc:docMk/>
          <pc:sldMk cId="3967660384" sldId="338"/>
        </pc:sldMkLst>
      </pc:sldChg>
      <pc:sldChg chg="ord">
        <pc:chgData name="Vanessa Redlin - Hubdrive.com" userId="8a0848b8-f2d0-47bb-a849-5847f1b5ec25" providerId="ADAL" clId="{4A832DB2-F898-4628-BE6C-878A03318322}" dt="2021-07-20T11:08:28.414" v="5"/>
        <pc:sldMkLst>
          <pc:docMk/>
          <pc:sldMk cId="82435657" sldId="339"/>
        </pc:sldMkLst>
      </pc:sldChg>
      <pc:sldChg chg="ord">
        <pc:chgData name="Vanessa Redlin - Hubdrive.com" userId="8a0848b8-f2d0-47bb-a849-5847f1b5ec25" providerId="ADAL" clId="{4A832DB2-F898-4628-BE6C-878A03318322}" dt="2021-07-20T11:08:28.414" v="5"/>
        <pc:sldMkLst>
          <pc:docMk/>
          <pc:sldMk cId="3751844883" sldId="340"/>
        </pc:sldMkLst>
      </pc:sldChg>
      <pc:sldChg chg="ord">
        <pc:chgData name="Vanessa Redlin - Hubdrive.com" userId="8a0848b8-f2d0-47bb-a849-5847f1b5ec25" providerId="ADAL" clId="{4A832DB2-F898-4628-BE6C-878A03318322}" dt="2021-07-20T11:08:28.414" v="5"/>
        <pc:sldMkLst>
          <pc:docMk/>
          <pc:sldMk cId="1593531053" sldId="341"/>
        </pc:sldMkLst>
      </pc:sldChg>
      <pc:sldChg chg="ord">
        <pc:chgData name="Vanessa Redlin - Hubdrive.com" userId="8a0848b8-f2d0-47bb-a849-5847f1b5ec25" providerId="ADAL" clId="{4A832DB2-F898-4628-BE6C-878A03318322}" dt="2021-07-20T11:08:28.414" v="5"/>
        <pc:sldMkLst>
          <pc:docMk/>
          <pc:sldMk cId="2112811859" sldId="342"/>
        </pc:sldMkLst>
      </pc:sldChg>
      <pc:sldChg chg="ord">
        <pc:chgData name="Vanessa Redlin - Hubdrive.com" userId="8a0848b8-f2d0-47bb-a849-5847f1b5ec25" providerId="ADAL" clId="{4A832DB2-F898-4628-BE6C-878A03318322}" dt="2021-07-20T11:08:28.414" v="5"/>
        <pc:sldMkLst>
          <pc:docMk/>
          <pc:sldMk cId="625416901" sldId="343"/>
        </pc:sldMkLst>
      </pc:sldChg>
      <pc:sldChg chg="ord">
        <pc:chgData name="Vanessa Redlin - Hubdrive.com" userId="8a0848b8-f2d0-47bb-a849-5847f1b5ec25" providerId="ADAL" clId="{4A832DB2-F898-4628-BE6C-878A03318322}" dt="2021-07-20T11:08:28.414" v="5"/>
        <pc:sldMkLst>
          <pc:docMk/>
          <pc:sldMk cId="1435167131" sldId="344"/>
        </pc:sldMkLst>
      </pc:sldChg>
      <pc:sldChg chg="ord">
        <pc:chgData name="Vanessa Redlin - Hubdrive.com" userId="8a0848b8-f2d0-47bb-a849-5847f1b5ec25" providerId="ADAL" clId="{4A832DB2-F898-4628-BE6C-878A03318322}" dt="2021-07-20T11:08:28.414" v="5"/>
        <pc:sldMkLst>
          <pc:docMk/>
          <pc:sldMk cId="1943308661" sldId="345"/>
        </pc:sldMkLst>
      </pc:sldChg>
      <pc:sldChg chg="ord">
        <pc:chgData name="Vanessa Redlin - Hubdrive.com" userId="8a0848b8-f2d0-47bb-a849-5847f1b5ec25" providerId="ADAL" clId="{4A832DB2-F898-4628-BE6C-878A03318322}" dt="2021-07-20T11:08:28.414" v="5"/>
        <pc:sldMkLst>
          <pc:docMk/>
          <pc:sldMk cId="2781344752" sldId="346"/>
        </pc:sldMkLst>
      </pc:sldChg>
      <pc:sldChg chg="ord">
        <pc:chgData name="Vanessa Redlin - Hubdrive.com" userId="8a0848b8-f2d0-47bb-a849-5847f1b5ec25" providerId="ADAL" clId="{4A832DB2-F898-4628-BE6C-878A03318322}" dt="2021-07-20T11:08:28.414" v="5"/>
        <pc:sldMkLst>
          <pc:docMk/>
          <pc:sldMk cId="3125265912" sldId="347"/>
        </pc:sldMkLst>
      </pc:sldChg>
      <pc:sldChg chg="ord">
        <pc:chgData name="Vanessa Redlin - Hubdrive.com" userId="8a0848b8-f2d0-47bb-a849-5847f1b5ec25" providerId="ADAL" clId="{4A832DB2-F898-4628-BE6C-878A03318322}" dt="2021-07-20T11:08:28.414" v="5"/>
        <pc:sldMkLst>
          <pc:docMk/>
          <pc:sldMk cId="4096984549" sldId="348"/>
        </pc:sldMkLst>
      </pc:sldChg>
      <pc:sldChg chg="ord">
        <pc:chgData name="Vanessa Redlin - Hubdrive.com" userId="8a0848b8-f2d0-47bb-a849-5847f1b5ec25" providerId="ADAL" clId="{4A832DB2-F898-4628-BE6C-878A03318322}" dt="2021-07-20T11:08:28.414" v="5"/>
        <pc:sldMkLst>
          <pc:docMk/>
          <pc:sldMk cId="3443337981" sldId="349"/>
        </pc:sldMkLst>
      </pc:sldChg>
      <pc:sldChg chg="ord">
        <pc:chgData name="Vanessa Redlin - Hubdrive.com" userId="8a0848b8-f2d0-47bb-a849-5847f1b5ec25" providerId="ADAL" clId="{4A832DB2-F898-4628-BE6C-878A03318322}" dt="2021-07-20T11:08:28.414" v="5"/>
        <pc:sldMkLst>
          <pc:docMk/>
          <pc:sldMk cId="948719136" sldId="350"/>
        </pc:sldMkLst>
      </pc:sldChg>
      <pc:sldChg chg="ord">
        <pc:chgData name="Vanessa Redlin - Hubdrive.com" userId="8a0848b8-f2d0-47bb-a849-5847f1b5ec25" providerId="ADAL" clId="{4A832DB2-F898-4628-BE6C-878A03318322}" dt="2021-07-20T11:08:28.414" v="5"/>
        <pc:sldMkLst>
          <pc:docMk/>
          <pc:sldMk cId="3686287515" sldId="351"/>
        </pc:sldMkLst>
      </pc:sldChg>
      <pc:sldChg chg="ord">
        <pc:chgData name="Vanessa Redlin - Hubdrive.com" userId="8a0848b8-f2d0-47bb-a849-5847f1b5ec25" providerId="ADAL" clId="{4A832DB2-F898-4628-BE6C-878A03318322}" dt="2021-07-20T11:08:28.414" v="5"/>
        <pc:sldMkLst>
          <pc:docMk/>
          <pc:sldMk cId="2317413988" sldId="352"/>
        </pc:sldMkLst>
      </pc:sldChg>
      <pc:sldChg chg="ord">
        <pc:chgData name="Vanessa Redlin - Hubdrive.com" userId="8a0848b8-f2d0-47bb-a849-5847f1b5ec25" providerId="ADAL" clId="{4A832DB2-F898-4628-BE6C-878A03318322}" dt="2021-07-20T11:08:28.414" v="5"/>
        <pc:sldMkLst>
          <pc:docMk/>
          <pc:sldMk cId="1284572764" sldId="353"/>
        </pc:sldMkLst>
      </pc:sldChg>
      <pc:sldChg chg="ord">
        <pc:chgData name="Vanessa Redlin - Hubdrive.com" userId="8a0848b8-f2d0-47bb-a849-5847f1b5ec25" providerId="ADAL" clId="{4A832DB2-F898-4628-BE6C-878A03318322}" dt="2021-07-20T11:08:28.414" v="5"/>
        <pc:sldMkLst>
          <pc:docMk/>
          <pc:sldMk cId="111587079" sldId="354"/>
        </pc:sldMkLst>
      </pc:sldChg>
      <pc:sldChg chg="ord">
        <pc:chgData name="Vanessa Redlin - Hubdrive.com" userId="8a0848b8-f2d0-47bb-a849-5847f1b5ec25" providerId="ADAL" clId="{4A832DB2-F898-4628-BE6C-878A03318322}" dt="2021-07-20T11:08:28.414" v="5"/>
        <pc:sldMkLst>
          <pc:docMk/>
          <pc:sldMk cId="3214348075" sldId="355"/>
        </pc:sldMkLst>
      </pc:sldChg>
      <pc:sldChg chg="ord">
        <pc:chgData name="Vanessa Redlin - Hubdrive.com" userId="8a0848b8-f2d0-47bb-a849-5847f1b5ec25" providerId="ADAL" clId="{4A832DB2-F898-4628-BE6C-878A03318322}" dt="2021-07-20T11:08:28.414" v="5"/>
        <pc:sldMkLst>
          <pc:docMk/>
          <pc:sldMk cId="3607006534" sldId="356"/>
        </pc:sldMkLst>
      </pc:sldChg>
      <pc:sldChg chg="ord">
        <pc:chgData name="Vanessa Redlin - Hubdrive.com" userId="8a0848b8-f2d0-47bb-a849-5847f1b5ec25" providerId="ADAL" clId="{4A832DB2-F898-4628-BE6C-878A03318322}" dt="2021-07-20T11:08:28.414" v="5"/>
        <pc:sldMkLst>
          <pc:docMk/>
          <pc:sldMk cId="3178448856" sldId="357"/>
        </pc:sldMkLst>
      </pc:sldChg>
      <pc:sldChg chg="ord">
        <pc:chgData name="Vanessa Redlin - Hubdrive.com" userId="8a0848b8-f2d0-47bb-a849-5847f1b5ec25" providerId="ADAL" clId="{4A832DB2-F898-4628-BE6C-878A03318322}" dt="2021-07-20T11:08:28.414" v="5"/>
        <pc:sldMkLst>
          <pc:docMk/>
          <pc:sldMk cId="2764645451" sldId="358"/>
        </pc:sldMkLst>
      </pc:sldChg>
      <pc:sldChg chg="ord">
        <pc:chgData name="Vanessa Redlin - Hubdrive.com" userId="8a0848b8-f2d0-47bb-a849-5847f1b5ec25" providerId="ADAL" clId="{4A832DB2-F898-4628-BE6C-878A03318322}" dt="2021-07-20T11:08:28.414" v="5"/>
        <pc:sldMkLst>
          <pc:docMk/>
          <pc:sldMk cId="1209027103" sldId="359"/>
        </pc:sldMkLst>
      </pc:sldChg>
      <pc:sldChg chg="ord">
        <pc:chgData name="Vanessa Redlin - Hubdrive.com" userId="8a0848b8-f2d0-47bb-a849-5847f1b5ec25" providerId="ADAL" clId="{4A832DB2-F898-4628-BE6C-878A03318322}" dt="2021-07-20T11:08:28.414" v="5"/>
        <pc:sldMkLst>
          <pc:docMk/>
          <pc:sldMk cId="1290476401" sldId="360"/>
        </pc:sldMkLst>
      </pc:sldChg>
      <pc:sldChg chg="ord">
        <pc:chgData name="Vanessa Redlin - Hubdrive.com" userId="8a0848b8-f2d0-47bb-a849-5847f1b5ec25" providerId="ADAL" clId="{4A832DB2-F898-4628-BE6C-878A03318322}" dt="2021-07-20T11:08:28.414" v="5"/>
        <pc:sldMkLst>
          <pc:docMk/>
          <pc:sldMk cId="218353230" sldId="361"/>
        </pc:sldMkLst>
      </pc:sldChg>
      <pc:sldChg chg="ord">
        <pc:chgData name="Vanessa Redlin - Hubdrive.com" userId="8a0848b8-f2d0-47bb-a849-5847f1b5ec25" providerId="ADAL" clId="{4A832DB2-F898-4628-BE6C-878A03318322}" dt="2021-07-20T11:08:28.414" v="5"/>
        <pc:sldMkLst>
          <pc:docMk/>
          <pc:sldMk cId="2305085114" sldId="362"/>
        </pc:sldMkLst>
      </pc:sldChg>
      <pc:sldChg chg="ord">
        <pc:chgData name="Vanessa Redlin - Hubdrive.com" userId="8a0848b8-f2d0-47bb-a849-5847f1b5ec25" providerId="ADAL" clId="{4A832DB2-F898-4628-BE6C-878A03318322}" dt="2021-07-20T11:08:28.414" v="5"/>
        <pc:sldMkLst>
          <pc:docMk/>
          <pc:sldMk cId="3613328643" sldId="363"/>
        </pc:sldMkLst>
      </pc:sldChg>
      <pc:sldChg chg="ord">
        <pc:chgData name="Vanessa Redlin - Hubdrive.com" userId="8a0848b8-f2d0-47bb-a849-5847f1b5ec25" providerId="ADAL" clId="{4A832DB2-F898-4628-BE6C-878A03318322}" dt="2021-07-20T11:08:28.414" v="5"/>
        <pc:sldMkLst>
          <pc:docMk/>
          <pc:sldMk cId="2550209229" sldId="364"/>
        </pc:sldMkLst>
      </pc:sldChg>
      <pc:sldChg chg="ord">
        <pc:chgData name="Vanessa Redlin - Hubdrive.com" userId="8a0848b8-f2d0-47bb-a849-5847f1b5ec25" providerId="ADAL" clId="{4A832DB2-F898-4628-BE6C-878A03318322}" dt="2021-07-20T11:08:28.414" v="5"/>
        <pc:sldMkLst>
          <pc:docMk/>
          <pc:sldMk cId="2064932171" sldId="365"/>
        </pc:sldMkLst>
      </pc:sldChg>
      <pc:sldChg chg="ord">
        <pc:chgData name="Vanessa Redlin - Hubdrive.com" userId="8a0848b8-f2d0-47bb-a849-5847f1b5ec25" providerId="ADAL" clId="{4A832DB2-F898-4628-BE6C-878A03318322}" dt="2021-07-20T11:08:28.414" v="5"/>
        <pc:sldMkLst>
          <pc:docMk/>
          <pc:sldMk cId="3587746263" sldId="366"/>
        </pc:sldMkLst>
      </pc:sldChg>
      <pc:sldChg chg="ord">
        <pc:chgData name="Vanessa Redlin - Hubdrive.com" userId="8a0848b8-f2d0-47bb-a849-5847f1b5ec25" providerId="ADAL" clId="{4A832DB2-F898-4628-BE6C-878A03318322}" dt="2021-07-20T11:08:28.414" v="5"/>
        <pc:sldMkLst>
          <pc:docMk/>
          <pc:sldMk cId="2624520463" sldId="367"/>
        </pc:sldMkLst>
      </pc:sldChg>
      <pc:sldChg chg="ord">
        <pc:chgData name="Vanessa Redlin - Hubdrive.com" userId="8a0848b8-f2d0-47bb-a849-5847f1b5ec25" providerId="ADAL" clId="{4A832DB2-F898-4628-BE6C-878A03318322}" dt="2021-07-20T11:08:28.414" v="5"/>
        <pc:sldMkLst>
          <pc:docMk/>
          <pc:sldMk cId="4265709384" sldId="368"/>
        </pc:sldMkLst>
      </pc:sldChg>
      <pc:sldChg chg="ord">
        <pc:chgData name="Vanessa Redlin - Hubdrive.com" userId="8a0848b8-f2d0-47bb-a849-5847f1b5ec25" providerId="ADAL" clId="{4A832DB2-F898-4628-BE6C-878A03318322}" dt="2021-07-20T11:08:28.414" v="5"/>
        <pc:sldMkLst>
          <pc:docMk/>
          <pc:sldMk cId="1496236453" sldId="369"/>
        </pc:sldMkLst>
      </pc:sldChg>
      <pc:sldChg chg="ord">
        <pc:chgData name="Vanessa Redlin - Hubdrive.com" userId="8a0848b8-f2d0-47bb-a849-5847f1b5ec25" providerId="ADAL" clId="{4A832DB2-F898-4628-BE6C-878A03318322}" dt="2021-07-20T11:08:28.414" v="5"/>
        <pc:sldMkLst>
          <pc:docMk/>
          <pc:sldMk cId="3859280433" sldId="370"/>
        </pc:sldMkLst>
      </pc:sldChg>
      <pc:sldChg chg="ord">
        <pc:chgData name="Vanessa Redlin - Hubdrive.com" userId="8a0848b8-f2d0-47bb-a849-5847f1b5ec25" providerId="ADAL" clId="{4A832DB2-F898-4628-BE6C-878A03318322}" dt="2021-07-20T11:08:28.414" v="5"/>
        <pc:sldMkLst>
          <pc:docMk/>
          <pc:sldMk cId="1834066600" sldId="371"/>
        </pc:sldMkLst>
      </pc:sldChg>
      <pc:sldChg chg="ord">
        <pc:chgData name="Vanessa Redlin - Hubdrive.com" userId="8a0848b8-f2d0-47bb-a849-5847f1b5ec25" providerId="ADAL" clId="{4A832DB2-F898-4628-BE6C-878A03318322}" dt="2021-07-20T11:08:28.414" v="5"/>
        <pc:sldMkLst>
          <pc:docMk/>
          <pc:sldMk cId="3641923275" sldId="372"/>
        </pc:sldMkLst>
      </pc:sldChg>
      <pc:sldChg chg="ord">
        <pc:chgData name="Vanessa Redlin - Hubdrive.com" userId="8a0848b8-f2d0-47bb-a849-5847f1b5ec25" providerId="ADAL" clId="{4A832DB2-F898-4628-BE6C-878A03318322}" dt="2021-07-20T11:08:28.414" v="5"/>
        <pc:sldMkLst>
          <pc:docMk/>
          <pc:sldMk cId="306837898" sldId="373"/>
        </pc:sldMkLst>
      </pc:sldChg>
      <pc:sldChg chg="ord">
        <pc:chgData name="Vanessa Redlin - Hubdrive.com" userId="8a0848b8-f2d0-47bb-a849-5847f1b5ec25" providerId="ADAL" clId="{4A832DB2-F898-4628-BE6C-878A03318322}" dt="2021-07-20T11:08:28.414" v="5"/>
        <pc:sldMkLst>
          <pc:docMk/>
          <pc:sldMk cId="385222250" sldId="374"/>
        </pc:sldMkLst>
      </pc:sldChg>
      <pc:sldChg chg="ord">
        <pc:chgData name="Vanessa Redlin - Hubdrive.com" userId="8a0848b8-f2d0-47bb-a849-5847f1b5ec25" providerId="ADAL" clId="{4A832DB2-F898-4628-BE6C-878A03318322}" dt="2021-07-20T11:08:28.414" v="5"/>
        <pc:sldMkLst>
          <pc:docMk/>
          <pc:sldMk cId="18091412" sldId="375"/>
        </pc:sldMkLst>
      </pc:sldChg>
      <pc:sldChg chg="ord">
        <pc:chgData name="Vanessa Redlin - Hubdrive.com" userId="8a0848b8-f2d0-47bb-a849-5847f1b5ec25" providerId="ADAL" clId="{4A832DB2-F898-4628-BE6C-878A03318322}" dt="2021-07-20T11:08:28.414" v="5"/>
        <pc:sldMkLst>
          <pc:docMk/>
          <pc:sldMk cId="2806281481" sldId="376"/>
        </pc:sldMkLst>
      </pc:sldChg>
      <pc:sldChg chg="ord">
        <pc:chgData name="Vanessa Redlin - Hubdrive.com" userId="8a0848b8-f2d0-47bb-a849-5847f1b5ec25" providerId="ADAL" clId="{4A832DB2-F898-4628-BE6C-878A03318322}" dt="2021-07-20T11:08:28.414" v="5"/>
        <pc:sldMkLst>
          <pc:docMk/>
          <pc:sldMk cId="2356512354" sldId="377"/>
        </pc:sldMkLst>
      </pc:sldChg>
      <pc:sldChg chg="ord">
        <pc:chgData name="Vanessa Redlin - Hubdrive.com" userId="8a0848b8-f2d0-47bb-a849-5847f1b5ec25" providerId="ADAL" clId="{4A832DB2-F898-4628-BE6C-878A03318322}" dt="2021-07-20T11:08:28.414" v="5"/>
        <pc:sldMkLst>
          <pc:docMk/>
          <pc:sldMk cId="2048035746" sldId="378"/>
        </pc:sldMkLst>
      </pc:sldChg>
      <pc:sldChg chg="ord">
        <pc:chgData name="Vanessa Redlin - Hubdrive.com" userId="8a0848b8-f2d0-47bb-a849-5847f1b5ec25" providerId="ADAL" clId="{4A832DB2-F898-4628-BE6C-878A03318322}" dt="2021-07-20T11:08:28.414" v="5"/>
        <pc:sldMkLst>
          <pc:docMk/>
          <pc:sldMk cId="3770040624" sldId="379"/>
        </pc:sldMkLst>
      </pc:sldChg>
      <pc:sldChg chg="ord">
        <pc:chgData name="Vanessa Redlin - Hubdrive.com" userId="8a0848b8-f2d0-47bb-a849-5847f1b5ec25" providerId="ADAL" clId="{4A832DB2-F898-4628-BE6C-878A03318322}" dt="2021-07-20T11:08:28.414" v="5"/>
        <pc:sldMkLst>
          <pc:docMk/>
          <pc:sldMk cId="4230668326" sldId="380"/>
        </pc:sldMkLst>
      </pc:sldChg>
      <pc:sldChg chg="ord">
        <pc:chgData name="Vanessa Redlin - Hubdrive.com" userId="8a0848b8-f2d0-47bb-a849-5847f1b5ec25" providerId="ADAL" clId="{4A832DB2-F898-4628-BE6C-878A03318322}" dt="2021-07-20T11:08:28.414" v="5"/>
        <pc:sldMkLst>
          <pc:docMk/>
          <pc:sldMk cId="3599341039" sldId="381"/>
        </pc:sldMkLst>
      </pc:sldChg>
      <pc:sldChg chg="ord">
        <pc:chgData name="Vanessa Redlin - Hubdrive.com" userId="8a0848b8-f2d0-47bb-a849-5847f1b5ec25" providerId="ADAL" clId="{4A832DB2-F898-4628-BE6C-878A03318322}" dt="2021-07-20T11:08:28.414" v="5"/>
        <pc:sldMkLst>
          <pc:docMk/>
          <pc:sldMk cId="1211554876" sldId="382"/>
        </pc:sldMkLst>
      </pc:sldChg>
      <pc:sldChg chg="ord">
        <pc:chgData name="Vanessa Redlin - Hubdrive.com" userId="8a0848b8-f2d0-47bb-a849-5847f1b5ec25" providerId="ADAL" clId="{4A832DB2-F898-4628-BE6C-878A03318322}" dt="2021-07-20T11:08:28.414" v="5"/>
        <pc:sldMkLst>
          <pc:docMk/>
          <pc:sldMk cId="191299884" sldId="383"/>
        </pc:sldMkLst>
      </pc:sldChg>
      <pc:sldChg chg="ord">
        <pc:chgData name="Vanessa Redlin - Hubdrive.com" userId="8a0848b8-f2d0-47bb-a849-5847f1b5ec25" providerId="ADAL" clId="{4A832DB2-F898-4628-BE6C-878A03318322}" dt="2021-07-20T11:08:28.414" v="5"/>
        <pc:sldMkLst>
          <pc:docMk/>
          <pc:sldMk cId="1566030559" sldId="384"/>
        </pc:sldMkLst>
      </pc:sldChg>
      <pc:sldChg chg="ord">
        <pc:chgData name="Vanessa Redlin - Hubdrive.com" userId="8a0848b8-f2d0-47bb-a849-5847f1b5ec25" providerId="ADAL" clId="{4A832DB2-F898-4628-BE6C-878A03318322}" dt="2021-07-20T11:08:28.414" v="5"/>
        <pc:sldMkLst>
          <pc:docMk/>
          <pc:sldMk cId="1260317714" sldId="385"/>
        </pc:sldMkLst>
      </pc:sldChg>
      <pc:sldChg chg="ord">
        <pc:chgData name="Vanessa Redlin - Hubdrive.com" userId="8a0848b8-f2d0-47bb-a849-5847f1b5ec25" providerId="ADAL" clId="{4A832DB2-F898-4628-BE6C-878A03318322}" dt="2021-07-20T11:08:28.414" v="5"/>
        <pc:sldMkLst>
          <pc:docMk/>
          <pc:sldMk cId="3036833987" sldId="386"/>
        </pc:sldMkLst>
      </pc:sldChg>
      <pc:sldChg chg="ord">
        <pc:chgData name="Vanessa Redlin - Hubdrive.com" userId="8a0848b8-f2d0-47bb-a849-5847f1b5ec25" providerId="ADAL" clId="{4A832DB2-F898-4628-BE6C-878A03318322}" dt="2021-07-20T11:08:28.414" v="5"/>
        <pc:sldMkLst>
          <pc:docMk/>
          <pc:sldMk cId="3457640002" sldId="387"/>
        </pc:sldMkLst>
      </pc:sldChg>
      <pc:sldChg chg="modSp mod modClrScheme chgLayout">
        <pc:chgData name="Vanessa Redlin - Hubdrive.com" userId="8a0848b8-f2d0-47bb-a849-5847f1b5ec25" providerId="ADAL" clId="{4A832DB2-F898-4628-BE6C-878A03318322}" dt="2021-08-02T08:25:08.435" v="341" actId="700"/>
        <pc:sldMkLst>
          <pc:docMk/>
          <pc:sldMk cId="3581147534" sldId="388"/>
        </pc:sldMkLst>
        <pc:spChg chg="mod ord">
          <ac:chgData name="Vanessa Redlin - Hubdrive.com" userId="8a0848b8-f2d0-47bb-a849-5847f1b5ec25" providerId="ADAL" clId="{4A832DB2-F898-4628-BE6C-878A03318322}" dt="2021-08-02T08:25:08.435" v="341" actId="700"/>
          <ac:spMkLst>
            <pc:docMk/>
            <pc:sldMk cId="3581147534" sldId="388"/>
            <ac:spMk id="4" creationId="{7F804071-EB12-4C0B-8FCF-2FC96C436777}"/>
          </ac:spMkLst>
        </pc:spChg>
        <pc:spChg chg="mod ord">
          <ac:chgData name="Vanessa Redlin - Hubdrive.com" userId="8a0848b8-f2d0-47bb-a849-5847f1b5ec25" providerId="ADAL" clId="{4A832DB2-F898-4628-BE6C-878A03318322}" dt="2021-08-02T08:25:08.435" v="341" actId="700"/>
          <ac:spMkLst>
            <pc:docMk/>
            <pc:sldMk cId="3581147534" sldId="388"/>
            <ac:spMk id="5" creationId="{ED9716EA-AA90-4445-BD8C-92331C523739}"/>
          </ac:spMkLst>
        </pc:spChg>
      </pc:sldChg>
      <pc:sldChg chg="addSp delSp modSp mod modClrScheme chgLayout">
        <pc:chgData name="Vanessa Redlin - Hubdrive.com" userId="8a0848b8-f2d0-47bb-a849-5847f1b5ec25" providerId="ADAL" clId="{4A832DB2-F898-4628-BE6C-878A03318322}" dt="2021-08-04T11:24:21.933" v="657" actId="931"/>
        <pc:sldMkLst>
          <pc:docMk/>
          <pc:sldMk cId="1993330199" sldId="390"/>
        </pc:sldMkLst>
        <pc:spChg chg="add mod ord">
          <ac:chgData name="Vanessa Redlin - Hubdrive.com" userId="8a0848b8-f2d0-47bb-a849-5847f1b5ec25" providerId="ADAL" clId="{4A832DB2-F898-4628-BE6C-878A03318322}" dt="2021-08-04T11:21:19.913" v="646" actId="700"/>
          <ac:spMkLst>
            <pc:docMk/>
            <pc:sldMk cId="1993330199" sldId="390"/>
            <ac:spMk id="2" creationId="{ED3781E4-61D1-46E4-B5CD-55D1D19EACA6}"/>
          </ac:spMkLst>
        </pc:spChg>
        <pc:spChg chg="add del mod ord">
          <ac:chgData name="Vanessa Redlin - Hubdrive.com" userId="8a0848b8-f2d0-47bb-a849-5847f1b5ec25" providerId="ADAL" clId="{4A832DB2-F898-4628-BE6C-878A03318322}" dt="2021-07-29T13:34:50.061" v="186" actId="700"/>
          <ac:spMkLst>
            <pc:docMk/>
            <pc:sldMk cId="1993330199" sldId="390"/>
            <ac:spMk id="2" creationId="{FB436F4F-31AE-4FDB-A1DB-CF37221D0CA9}"/>
          </ac:spMkLst>
        </pc:spChg>
        <pc:spChg chg="add del mod ord">
          <ac:chgData name="Vanessa Redlin - Hubdrive.com" userId="8a0848b8-f2d0-47bb-a849-5847f1b5ec25" providerId="ADAL" clId="{4A832DB2-F898-4628-BE6C-878A03318322}" dt="2021-07-29T13:34:50.061" v="186" actId="700"/>
          <ac:spMkLst>
            <pc:docMk/>
            <pc:sldMk cId="1993330199" sldId="390"/>
            <ac:spMk id="3" creationId="{70413A81-25B7-410F-B2F2-5564A631B011}"/>
          </ac:spMkLst>
        </pc:spChg>
        <pc:spChg chg="add del mod ord">
          <ac:chgData name="Vanessa Redlin - Hubdrive.com" userId="8a0848b8-f2d0-47bb-a849-5847f1b5ec25" providerId="ADAL" clId="{4A832DB2-F898-4628-BE6C-878A03318322}" dt="2021-08-04T11:24:21.933" v="657" actId="931"/>
          <ac:spMkLst>
            <pc:docMk/>
            <pc:sldMk cId="1993330199" sldId="390"/>
            <ac:spMk id="3" creationId="{F99A1F11-756A-4DC7-8357-D7C8CEF52CB7}"/>
          </ac:spMkLst>
        </pc:spChg>
        <pc:spChg chg="mod ord">
          <ac:chgData name="Vanessa Redlin - Hubdrive.com" userId="8a0848b8-f2d0-47bb-a849-5847f1b5ec25" providerId="ADAL" clId="{4A832DB2-F898-4628-BE6C-878A03318322}" dt="2021-08-04T11:24:19.224" v="653" actId="14100"/>
          <ac:spMkLst>
            <pc:docMk/>
            <pc:sldMk cId="1993330199" sldId="390"/>
            <ac:spMk id="4" creationId="{66FC8029-E902-439F-AF86-5A47DC2C2473}"/>
          </ac:spMkLst>
        </pc:spChg>
        <pc:spChg chg="mod ord">
          <ac:chgData name="Vanessa Redlin - Hubdrive.com" userId="8a0848b8-f2d0-47bb-a849-5847f1b5ec25" providerId="ADAL" clId="{4A832DB2-F898-4628-BE6C-878A03318322}" dt="2021-08-04T11:24:18.458" v="652" actId="1076"/>
          <ac:spMkLst>
            <pc:docMk/>
            <pc:sldMk cId="1993330199" sldId="390"/>
            <ac:spMk id="6" creationId="{44185687-D91D-468E-92A9-E3797FF35254}"/>
          </ac:spMkLst>
        </pc:spChg>
        <pc:spChg chg="add del mod ord">
          <ac:chgData name="Vanessa Redlin - Hubdrive.com" userId="8a0848b8-f2d0-47bb-a849-5847f1b5ec25" providerId="ADAL" clId="{4A832DB2-F898-4628-BE6C-878A03318322}" dt="2021-08-04T11:21:19.913" v="646" actId="700"/>
          <ac:spMkLst>
            <pc:docMk/>
            <pc:sldMk cId="1993330199" sldId="390"/>
            <ac:spMk id="9" creationId="{42B6EE55-852B-4811-8A9A-25AA66D0C35A}"/>
          </ac:spMkLst>
        </pc:spChg>
        <pc:picChg chg="add del mod">
          <ac:chgData name="Vanessa Redlin - Hubdrive.com" userId="8a0848b8-f2d0-47bb-a849-5847f1b5ec25" providerId="ADAL" clId="{4A832DB2-F898-4628-BE6C-878A03318322}" dt="2021-08-04T11:24:21.933" v="657" actId="931"/>
          <ac:picMkLst>
            <pc:docMk/>
            <pc:sldMk cId="1993330199" sldId="390"/>
            <ac:picMk id="7" creationId="{9BA8D571-A619-4B0C-B5F8-F443627FE85B}"/>
          </ac:picMkLst>
        </pc:picChg>
      </pc:sldChg>
      <pc:sldChg chg="modSp mod modClrScheme chgLayout">
        <pc:chgData name="Vanessa Redlin - Hubdrive.com" userId="8a0848b8-f2d0-47bb-a849-5847f1b5ec25" providerId="ADAL" clId="{4A832DB2-F898-4628-BE6C-878A03318322}" dt="2021-08-17T13:08:51.689" v="1586" actId="700"/>
        <pc:sldMkLst>
          <pc:docMk/>
          <pc:sldMk cId="2052806226" sldId="391"/>
        </pc:sldMkLst>
        <pc:spChg chg="mod ord">
          <ac:chgData name="Vanessa Redlin - Hubdrive.com" userId="8a0848b8-f2d0-47bb-a849-5847f1b5ec25" providerId="ADAL" clId="{4A832DB2-F898-4628-BE6C-878A03318322}" dt="2021-08-17T13:08:51.689" v="1586" actId="700"/>
          <ac:spMkLst>
            <pc:docMk/>
            <pc:sldMk cId="2052806226" sldId="391"/>
            <ac:spMk id="6" creationId="{BBF553AE-821D-492E-B939-607CE6F7FBA5}"/>
          </ac:spMkLst>
        </pc:spChg>
      </pc:sldChg>
      <pc:sldChg chg="modSp mod ord modClrScheme chgLayout">
        <pc:chgData name="Vanessa Redlin - Hubdrive.com" userId="8a0848b8-f2d0-47bb-a849-5847f1b5ec25" providerId="ADAL" clId="{4A832DB2-F898-4628-BE6C-878A03318322}" dt="2021-08-17T13:08:42.860" v="1585" actId="700"/>
        <pc:sldMkLst>
          <pc:docMk/>
          <pc:sldMk cId="2611753064" sldId="393"/>
        </pc:sldMkLst>
        <pc:spChg chg="mod ord">
          <ac:chgData name="Vanessa Redlin - Hubdrive.com" userId="8a0848b8-f2d0-47bb-a849-5847f1b5ec25" providerId="ADAL" clId="{4A832DB2-F898-4628-BE6C-878A03318322}" dt="2021-08-17T13:08:42.860" v="1585" actId="700"/>
          <ac:spMkLst>
            <pc:docMk/>
            <pc:sldMk cId="2611753064" sldId="393"/>
            <ac:spMk id="6" creationId="{67EA5B1C-4177-4C37-8554-37F399F7E292}"/>
          </ac:spMkLst>
        </pc:spChg>
      </pc:sldChg>
      <pc:sldChg chg="del ord">
        <pc:chgData name="Vanessa Redlin - Hubdrive.com" userId="8a0848b8-f2d0-47bb-a849-5847f1b5ec25" providerId="ADAL" clId="{4A832DB2-F898-4628-BE6C-878A03318322}" dt="2021-07-20T11:41:02.708" v="135" actId="2696"/>
        <pc:sldMkLst>
          <pc:docMk/>
          <pc:sldMk cId="3510287667" sldId="394"/>
        </pc:sldMkLst>
      </pc:sldChg>
      <pc:sldChg chg="ord">
        <pc:chgData name="Vanessa Redlin - Hubdrive.com" userId="8a0848b8-f2d0-47bb-a849-5847f1b5ec25" providerId="ADAL" clId="{4A832DB2-F898-4628-BE6C-878A03318322}" dt="2021-07-20T11:08:22.804" v="3"/>
        <pc:sldMkLst>
          <pc:docMk/>
          <pc:sldMk cId="3637831672" sldId="396"/>
        </pc:sldMkLst>
      </pc:sldChg>
      <pc:sldChg chg="addSp delSp modSp mod modClrScheme chgLayout">
        <pc:chgData name="Vanessa Redlin - Hubdrive.com" userId="8a0848b8-f2d0-47bb-a849-5847f1b5ec25" providerId="ADAL" clId="{4A832DB2-F898-4628-BE6C-878A03318322}" dt="2021-08-05T07:04:46.413" v="1001" actId="700"/>
        <pc:sldMkLst>
          <pc:docMk/>
          <pc:sldMk cId="2878328972" sldId="413"/>
        </pc:sldMkLst>
        <pc:spChg chg="add del mod ord">
          <ac:chgData name="Vanessa Redlin - Hubdrive.com" userId="8a0848b8-f2d0-47bb-a849-5847f1b5ec25" providerId="ADAL" clId="{4A832DB2-F898-4628-BE6C-878A03318322}" dt="2021-08-04T14:31:11.669" v="867" actId="700"/>
          <ac:spMkLst>
            <pc:docMk/>
            <pc:sldMk cId="2878328972" sldId="413"/>
            <ac:spMk id="2" creationId="{482523B2-2FF9-4068-B64F-7B811A8F168E}"/>
          </ac:spMkLst>
        </pc:spChg>
        <pc:spChg chg="mod ord">
          <ac:chgData name="Vanessa Redlin - Hubdrive.com" userId="8a0848b8-f2d0-47bb-a849-5847f1b5ec25" providerId="ADAL" clId="{4A832DB2-F898-4628-BE6C-878A03318322}" dt="2021-08-05T07:04:46.413" v="1001" actId="700"/>
          <ac:spMkLst>
            <pc:docMk/>
            <pc:sldMk cId="2878328972" sldId="413"/>
            <ac:spMk id="6" creationId="{AF160731-73EF-44AC-A933-F27478C23DB1}"/>
          </ac:spMkLst>
        </pc:spChg>
      </pc:sldChg>
      <pc:sldChg chg="del">
        <pc:chgData name="Vanessa Redlin - Hubdrive.com" userId="8a0848b8-f2d0-47bb-a849-5847f1b5ec25" providerId="ADAL" clId="{4A832DB2-F898-4628-BE6C-878A03318322}" dt="2021-07-20T11:28:55.369" v="7" actId="2696"/>
        <pc:sldMkLst>
          <pc:docMk/>
          <pc:sldMk cId="3738220510" sldId="413"/>
        </pc:sldMkLst>
      </pc:sldChg>
      <pc:sldChg chg="del">
        <pc:chgData name="Vanessa Redlin - Hubdrive.com" userId="8a0848b8-f2d0-47bb-a849-5847f1b5ec25" providerId="ADAL" clId="{4A832DB2-F898-4628-BE6C-878A03318322}" dt="2021-07-20T11:28:47.416" v="6" actId="2696"/>
        <pc:sldMkLst>
          <pc:docMk/>
          <pc:sldMk cId="1921231519" sldId="414"/>
        </pc:sldMkLst>
      </pc:sldChg>
      <pc:sldChg chg="modSp mod modClrScheme chgLayout">
        <pc:chgData name="Vanessa Redlin - Hubdrive.com" userId="8a0848b8-f2d0-47bb-a849-5847f1b5ec25" providerId="ADAL" clId="{4A832DB2-F898-4628-BE6C-878A03318322}" dt="2021-08-05T07:05:03.558" v="1002" actId="700"/>
        <pc:sldMkLst>
          <pc:docMk/>
          <pc:sldMk cId="3780621181" sldId="414"/>
        </pc:sldMkLst>
        <pc:spChg chg="mod ord">
          <ac:chgData name="Vanessa Redlin - Hubdrive.com" userId="8a0848b8-f2d0-47bb-a849-5847f1b5ec25" providerId="ADAL" clId="{4A832DB2-F898-4628-BE6C-878A03318322}" dt="2021-08-05T07:05:03.558" v="1002" actId="700"/>
          <ac:spMkLst>
            <pc:docMk/>
            <pc:sldMk cId="3780621181" sldId="414"/>
            <ac:spMk id="6" creationId="{AF160731-73EF-44AC-A933-F27478C23DB1}"/>
          </ac:spMkLst>
        </pc:spChg>
      </pc:sldChg>
      <pc:sldChg chg="modSp mod modClrScheme chgLayout">
        <pc:chgData name="Vanessa Redlin - Hubdrive.com" userId="8a0848b8-f2d0-47bb-a849-5847f1b5ec25" providerId="ADAL" clId="{4A832DB2-F898-4628-BE6C-878A03318322}" dt="2021-08-05T07:05:12.006" v="1003" actId="700"/>
        <pc:sldMkLst>
          <pc:docMk/>
          <pc:sldMk cId="3580315204" sldId="415"/>
        </pc:sldMkLst>
        <pc:spChg chg="mod ord">
          <ac:chgData name="Vanessa Redlin - Hubdrive.com" userId="8a0848b8-f2d0-47bb-a849-5847f1b5ec25" providerId="ADAL" clId="{4A832DB2-F898-4628-BE6C-878A03318322}" dt="2021-08-05T07:05:12.006" v="1003" actId="700"/>
          <ac:spMkLst>
            <pc:docMk/>
            <pc:sldMk cId="3580315204" sldId="415"/>
            <ac:spMk id="2" creationId="{9488F36D-28F6-4292-9182-4F2C440437DE}"/>
          </ac:spMkLst>
        </pc:spChg>
      </pc:sldChg>
      <pc:sldChg chg="addSp delSp modSp mod modClrScheme chgLayout">
        <pc:chgData name="Vanessa Redlin - Hubdrive.com" userId="8a0848b8-f2d0-47bb-a849-5847f1b5ec25" providerId="ADAL" clId="{4A832DB2-F898-4628-BE6C-878A03318322}" dt="2021-08-18T13:09:26.512" v="2433" actId="478"/>
        <pc:sldMkLst>
          <pc:docMk/>
          <pc:sldMk cId="1511719755" sldId="433"/>
        </pc:sldMkLst>
        <pc:spChg chg="del mod ord">
          <ac:chgData name="Vanessa Redlin - Hubdrive.com" userId="8a0848b8-f2d0-47bb-a849-5847f1b5ec25" providerId="ADAL" clId="{4A832DB2-F898-4628-BE6C-878A03318322}" dt="2021-08-18T13:09:26.512" v="2433" actId="478"/>
          <ac:spMkLst>
            <pc:docMk/>
            <pc:sldMk cId="1511719755" sldId="433"/>
            <ac:spMk id="2" creationId="{00000000-0000-0000-0000-000000000000}"/>
          </ac:spMkLst>
        </pc:spChg>
        <pc:spChg chg="add mod ord">
          <ac:chgData name="Vanessa Redlin - Hubdrive.com" userId="8a0848b8-f2d0-47bb-a849-5847f1b5ec25" providerId="ADAL" clId="{4A832DB2-F898-4628-BE6C-878A03318322}" dt="2021-08-18T13:09:15.550" v="2432" actId="700"/>
          <ac:spMkLst>
            <pc:docMk/>
            <pc:sldMk cId="1511719755" sldId="433"/>
            <ac:spMk id="3" creationId="{83097F54-ACFB-46BA-BCDF-8A21815875FE}"/>
          </ac:spMkLst>
        </pc:spChg>
        <pc:spChg chg="add mod ord">
          <ac:chgData name="Vanessa Redlin - Hubdrive.com" userId="8a0848b8-f2d0-47bb-a849-5847f1b5ec25" providerId="ADAL" clId="{4A832DB2-F898-4628-BE6C-878A03318322}" dt="2021-08-18T13:09:15.550" v="2432" actId="700"/>
          <ac:spMkLst>
            <pc:docMk/>
            <pc:sldMk cId="1511719755" sldId="433"/>
            <ac:spMk id="4" creationId="{ACFA9F75-388C-40C5-B091-5DD374877B8A}"/>
          </ac:spMkLst>
        </pc:spChg>
        <pc:spChg chg="mod ord">
          <ac:chgData name="Vanessa Redlin - Hubdrive.com" userId="8a0848b8-f2d0-47bb-a849-5847f1b5ec25" providerId="ADAL" clId="{4A832DB2-F898-4628-BE6C-878A03318322}" dt="2021-08-18T13:09:15.550" v="2432" actId="700"/>
          <ac:spMkLst>
            <pc:docMk/>
            <pc:sldMk cId="1511719755" sldId="433"/>
            <ac:spMk id="5" creationId="{00000000-0000-0000-0000-000000000000}"/>
          </ac:spMkLst>
        </pc:spChg>
      </pc:sldChg>
      <pc:sldChg chg="mod modClrScheme chgLayout">
        <pc:chgData name="Vanessa Redlin - Hubdrive.com" userId="8a0848b8-f2d0-47bb-a849-5847f1b5ec25" providerId="ADAL" clId="{4A832DB2-F898-4628-BE6C-878A03318322}" dt="2021-08-18T09:42:06.139" v="2118" actId="700"/>
        <pc:sldMkLst>
          <pc:docMk/>
          <pc:sldMk cId="972194476" sldId="434"/>
        </pc:sldMkLst>
      </pc:sldChg>
      <pc:sldChg chg="addSp delSp modSp mod modClrScheme chgLayout">
        <pc:chgData name="Vanessa Redlin - Hubdrive.com" userId="8a0848b8-f2d0-47bb-a849-5847f1b5ec25" providerId="ADAL" clId="{4A832DB2-F898-4628-BE6C-878A03318322}" dt="2021-08-19T13:42:39.928" v="3103" actId="14100"/>
        <pc:sldMkLst>
          <pc:docMk/>
          <pc:sldMk cId="2067300041" sldId="436"/>
        </pc:sldMkLst>
        <pc:spChg chg="mod ord">
          <ac:chgData name="Vanessa Redlin - Hubdrive.com" userId="8a0848b8-f2d0-47bb-a849-5847f1b5ec25" providerId="ADAL" clId="{4A832DB2-F898-4628-BE6C-878A03318322}" dt="2021-08-19T13:42:24.567" v="3100" actId="700"/>
          <ac:spMkLst>
            <pc:docMk/>
            <pc:sldMk cId="2067300041" sldId="436"/>
            <ac:spMk id="2" creationId="{00000000-0000-0000-0000-000000000000}"/>
          </ac:spMkLst>
        </pc:spChg>
        <pc:spChg chg="add mod ord">
          <ac:chgData name="Vanessa Redlin - Hubdrive.com" userId="8a0848b8-f2d0-47bb-a849-5847f1b5ec25" providerId="ADAL" clId="{4A832DB2-F898-4628-BE6C-878A03318322}" dt="2021-08-19T13:42:24.567" v="3100" actId="700"/>
          <ac:spMkLst>
            <pc:docMk/>
            <pc:sldMk cId="2067300041" sldId="436"/>
            <ac:spMk id="3" creationId="{A93CD5FF-3273-422C-94BE-8068B6A09B4E}"/>
          </ac:spMkLst>
        </pc:spChg>
        <pc:spChg chg="add del mod ord">
          <ac:chgData name="Vanessa Redlin - Hubdrive.com" userId="8a0848b8-f2d0-47bb-a849-5847f1b5ec25" providerId="ADAL" clId="{4A832DB2-F898-4628-BE6C-878A03318322}" dt="2021-08-19T13:42:29.562" v="3101" actId="478"/>
          <ac:spMkLst>
            <pc:docMk/>
            <pc:sldMk cId="2067300041" sldId="436"/>
            <ac:spMk id="4" creationId="{AA7BC9CC-C4E8-4081-A60B-36AB44C24189}"/>
          </ac:spMkLst>
        </pc:spChg>
        <pc:spChg chg="mod ord">
          <ac:chgData name="Vanessa Redlin - Hubdrive.com" userId="8a0848b8-f2d0-47bb-a849-5847f1b5ec25" providerId="ADAL" clId="{4A832DB2-F898-4628-BE6C-878A03318322}" dt="2021-08-19T13:42:39.928" v="3103" actId="14100"/>
          <ac:spMkLst>
            <pc:docMk/>
            <pc:sldMk cId="2067300041" sldId="436"/>
            <ac:spMk id="11" creationId="{00000000-0000-0000-0000-000000000000}"/>
          </ac:spMkLst>
        </pc:spChg>
      </pc:sldChg>
      <pc:sldChg chg="delSp modSp mod modClrScheme chgLayout">
        <pc:chgData name="Vanessa Redlin - Hubdrive.com" userId="8a0848b8-f2d0-47bb-a849-5847f1b5ec25" providerId="ADAL" clId="{4A832DB2-F898-4628-BE6C-878A03318322}" dt="2021-08-19T13:11:58.191" v="3013" actId="478"/>
        <pc:sldMkLst>
          <pc:docMk/>
          <pc:sldMk cId="1359990367" sldId="438"/>
        </pc:sldMkLst>
        <pc:spChg chg="mod ord">
          <ac:chgData name="Vanessa Redlin - Hubdrive.com" userId="8a0848b8-f2d0-47bb-a849-5847f1b5ec25" providerId="ADAL" clId="{4A832DB2-F898-4628-BE6C-878A03318322}" dt="2021-08-19T13:11:55.170" v="3012" actId="700"/>
          <ac:spMkLst>
            <pc:docMk/>
            <pc:sldMk cId="1359990367" sldId="438"/>
            <ac:spMk id="2" creationId="{00000000-0000-0000-0000-000000000000}"/>
          </ac:spMkLst>
        </pc:spChg>
        <pc:spChg chg="mod ord">
          <ac:chgData name="Vanessa Redlin - Hubdrive.com" userId="8a0848b8-f2d0-47bb-a849-5847f1b5ec25" providerId="ADAL" clId="{4A832DB2-F898-4628-BE6C-878A03318322}" dt="2021-08-19T13:11:55.170" v="3012" actId="700"/>
          <ac:spMkLst>
            <pc:docMk/>
            <pc:sldMk cId="1359990367" sldId="438"/>
            <ac:spMk id="3" creationId="{00000000-0000-0000-0000-000000000000}"/>
          </ac:spMkLst>
        </pc:spChg>
        <pc:spChg chg="del mod ord">
          <ac:chgData name="Vanessa Redlin - Hubdrive.com" userId="8a0848b8-f2d0-47bb-a849-5847f1b5ec25" providerId="ADAL" clId="{4A832DB2-F898-4628-BE6C-878A03318322}" dt="2021-08-19T13:11:58.191" v="3013" actId="478"/>
          <ac:spMkLst>
            <pc:docMk/>
            <pc:sldMk cId="1359990367" sldId="438"/>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2:17.475" v="3016" actId="478"/>
        <pc:sldMkLst>
          <pc:docMk/>
          <pc:sldMk cId="3750239358" sldId="440"/>
        </pc:sldMkLst>
        <pc:spChg chg="mod ord">
          <ac:chgData name="Vanessa Redlin - Hubdrive.com" userId="8a0848b8-f2d0-47bb-a849-5847f1b5ec25" providerId="ADAL" clId="{4A832DB2-F898-4628-BE6C-878A03318322}" dt="2021-08-19T13:12:14.593" v="3015" actId="27636"/>
          <ac:spMkLst>
            <pc:docMk/>
            <pc:sldMk cId="3750239358" sldId="440"/>
            <ac:spMk id="2" creationId="{00000000-0000-0000-0000-000000000000}"/>
          </ac:spMkLst>
        </pc:spChg>
        <pc:spChg chg="mod ord">
          <ac:chgData name="Vanessa Redlin - Hubdrive.com" userId="8a0848b8-f2d0-47bb-a849-5847f1b5ec25" providerId="ADAL" clId="{4A832DB2-F898-4628-BE6C-878A03318322}" dt="2021-08-19T13:12:14.523" v="3014" actId="700"/>
          <ac:spMkLst>
            <pc:docMk/>
            <pc:sldMk cId="3750239358" sldId="440"/>
            <ac:spMk id="3" creationId="{00000000-0000-0000-0000-000000000000}"/>
          </ac:spMkLst>
        </pc:spChg>
        <pc:spChg chg="del mod ord">
          <ac:chgData name="Vanessa Redlin - Hubdrive.com" userId="8a0848b8-f2d0-47bb-a849-5847f1b5ec25" providerId="ADAL" clId="{4A832DB2-F898-4628-BE6C-878A03318322}" dt="2021-08-19T13:12:17.475" v="3016" actId="478"/>
          <ac:spMkLst>
            <pc:docMk/>
            <pc:sldMk cId="3750239358" sldId="440"/>
            <ac:spMk id="4" creationId="{00000000-0000-0000-0000-000000000000}"/>
          </ac:spMkLst>
        </pc:spChg>
      </pc:sldChg>
      <pc:sldChg chg="modSp mod modClrScheme chgLayout">
        <pc:chgData name="Vanessa Redlin - Hubdrive.com" userId="8a0848b8-f2d0-47bb-a849-5847f1b5ec25" providerId="ADAL" clId="{4A832DB2-F898-4628-BE6C-878A03318322}" dt="2021-08-18T11:31:03.880" v="2242" actId="14100"/>
        <pc:sldMkLst>
          <pc:docMk/>
          <pc:sldMk cId="2590773861" sldId="442"/>
        </pc:sldMkLst>
        <pc:picChg chg="mod">
          <ac:chgData name="Vanessa Redlin - Hubdrive.com" userId="8a0848b8-f2d0-47bb-a849-5847f1b5ec25" providerId="ADAL" clId="{4A832DB2-F898-4628-BE6C-878A03318322}" dt="2021-08-18T11:31:03.880" v="2242" actId="14100"/>
          <ac:picMkLst>
            <pc:docMk/>
            <pc:sldMk cId="2590773861" sldId="442"/>
            <ac:picMk id="5" creationId="{00000000-0000-0000-0000-000000000000}"/>
          </ac:picMkLst>
        </pc:picChg>
        <pc:picChg chg="mod">
          <ac:chgData name="Vanessa Redlin - Hubdrive.com" userId="8a0848b8-f2d0-47bb-a849-5847f1b5ec25" providerId="ADAL" clId="{4A832DB2-F898-4628-BE6C-878A03318322}" dt="2021-08-18T11:30:49.590" v="2240" actId="14100"/>
          <ac:picMkLst>
            <pc:docMk/>
            <pc:sldMk cId="2590773861" sldId="442"/>
            <ac:picMk id="7" creationId="{00000000-0000-0000-0000-000000000000}"/>
          </ac:picMkLst>
        </pc:picChg>
      </pc:sldChg>
      <pc:sldChg chg="mod modClrScheme chgLayout">
        <pc:chgData name="Vanessa Redlin - Hubdrive.com" userId="8a0848b8-f2d0-47bb-a849-5847f1b5ec25" providerId="ADAL" clId="{4A832DB2-F898-4628-BE6C-878A03318322}" dt="2021-08-18T11:31:12.209" v="2243" actId="700"/>
        <pc:sldMkLst>
          <pc:docMk/>
          <pc:sldMk cId="467479787" sldId="443"/>
        </pc:sldMkLst>
      </pc:sldChg>
      <pc:sldChg chg="delSp modSp mod modClrScheme chgLayout">
        <pc:chgData name="Vanessa Redlin - Hubdrive.com" userId="8a0848b8-f2d0-47bb-a849-5847f1b5ec25" providerId="ADAL" clId="{4A832DB2-F898-4628-BE6C-878A03318322}" dt="2021-08-19T13:12:39.878" v="3019" actId="478"/>
        <pc:sldMkLst>
          <pc:docMk/>
          <pc:sldMk cId="838274207" sldId="444"/>
        </pc:sldMkLst>
        <pc:spChg chg="del mod ord">
          <ac:chgData name="Vanessa Redlin - Hubdrive.com" userId="8a0848b8-f2d0-47bb-a849-5847f1b5ec25" providerId="ADAL" clId="{4A832DB2-F898-4628-BE6C-878A03318322}" dt="2021-08-19T13:12:39.878" v="3019" actId="478"/>
          <ac:spMkLst>
            <pc:docMk/>
            <pc:sldMk cId="838274207" sldId="444"/>
            <ac:spMk id="2" creationId="{00000000-0000-0000-0000-000000000000}"/>
          </ac:spMkLst>
        </pc:spChg>
        <pc:spChg chg="mod ord">
          <ac:chgData name="Vanessa Redlin - Hubdrive.com" userId="8a0848b8-f2d0-47bb-a849-5847f1b5ec25" providerId="ADAL" clId="{4A832DB2-F898-4628-BE6C-878A03318322}" dt="2021-08-19T13:12:37.002" v="3017" actId="700"/>
          <ac:spMkLst>
            <pc:docMk/>
            <pc:sldMk cId="838274207" sldId="444"/>
            <ac:spMk id="3" creationId="{00000000-0000-0000-0000-000000000000}"/>
          </ac:spMkLst>
        </pc:spChg>
        <pc:spChg chg="mod ord">
          <ac:chgData name="Vanessa Redlin - Hubdrive.com" userId="8a0848b8-f2d0-47bb-a849-5847f1b5ec25" providerId="ADAL" clId="{4A832DB2-F898-4628-BE6C-878A03318322}" dt="2021-08-19T13:12:37.068" v="3018" actId="27636"/>
          <ac:spMkLst>
            <pc:docMk/>
            <pc:sldMk cId="838274207" sldId="444"/>
            <ac:spMk id="4" creationId="{00000000-0000-0000-0000-000000000000}"/>
          </ac:spMkLst>
        </pc:spChg>
      </pc:sldChg>
      <pc:sldChg chg="mod modClrScheme chgLayout">
        <pc:chgData name="Vanessa Redlin - Hubdrive.com" userId="8a0848b8-f2d0-47bb-a849-5847f1b5ec25" providerId="ADAL" clId="{4A832DB2-F898-4628-BE6C-878A03318322}" dt="2021-08-18T11:31:45.648" v="2244" actId="700"/>
        <pc:sldMkLst>
          <pc:docMk/>
          <pc:sldMk cId="3438091068" sldId="445"/>
        </pc:sldMkLst>
      </pc:sldChg>
      <pc:sldChg chg="mod modClrScheme chgLayout">
        <pc:chgData name="Vanessa Redlin - Hubdrive.com" userId="8a0848b8-f2d0-47bb-a849-5847f1b5ec25" providerId="ADAL" clId="{4A832DB2-F898-4628-BE6C-878A03318322}" dt="2021-08-18T11:31:55.840" v="2245" actId="700"/>
        <pc:sldMkLst>
          <pc:docMk/>
          <pc:sldMk cId="1921116011" sldId="446"/>
        </pc:sldMkLst>
      </pc:sldChg>
      <pc:sldChg chg="addSp delSp modSp mod modClrScheme chgLayout">
        <pc:chgData name="Vanessa Redlin - Hubdrive.com" userId="8a0848b8-f2d0-47bb-a849-5847f1b5ec25" providerId="ADAL" clId="{4A832DB2-F898-4628-BE6C-878A03318322}" dt="2021-08-19T13:43:20.560" v="3111" actId="1076"/>
        <pc:sldMkLst>
          <pc:docMk/>
          <pc:sldMk cId="3791347795" sldId="453"/>
        </pc:sldMkLst>
        <pc:spChg chg="mod ord">
          <ac:chgData name="Vanessa Redlin - Hubdrive.com" userId="8a0848b8-f2d0-47bb-a849-5847f1b5ec25" providerId="ADAL" clId="{4A832DB2-F898-4628-BE6C-878A03318322}" dt="2021-08-19T13:42:57.305" v="3104" actId="700"/>
          <ac:spMkLst>
            <pc:docMk/>
            <pc:sldMk cId="3791347795" sldId="453"/>
            <ac:spMk id="2" creationId="{00000000-0000-0000-0000-000000000000}"/>
          </ac:spMkLst>
        </pc:spChg>
        <pc:spChg chg="add mod ord">
          <ac:chgData name="Vanessa Redlin - Hubdrive.com" userId="8a0848b8-f2d0-47bb-a849-5847f1b5ec25" providerId="ADAL" clId="{4A832DB2-F898-4628-BE6C-878A03318322}" dt="2021-08-19T13:42:57.305" v="3104" actId="700"/>
          <ac:spMkLst>
            <pc:docMk/>
            <pc:sldMk cId="3791347795" sldId="453"/>
            <ac:spMk id="3" creationId="{BD1F0DF2-EAF0-4B10-A171-345AF7027D2C}"/>
          </ac:spMkLst>
        </pc:spChg>
        <pc:spChg chg="add del mod ord">
          <ac:chgData name="Vanessa Redlin - Hubdrive.com" userId="8a0848b8-f2d0-47bb-a849-5847f1b5ec25" providerId="ADAL" clId="{4A832DB2-F898-4628-BE6C-878A03318322}" dt="2021-08-19T13:43:01.318" v="3105" actId="478"/>
          <ac:spMkLst>
            <pc:docMk/>
            <pc:sldMk cId="3791347795" sldId="453"/>
            <ac:spMk id="4" creationId="{22D29AA9-6EA8-43F9-9FD1-CD87223BADE1}"/>
          </ac:spMkLst>
        </pc:spChg>
        <pc:spChg chg="mod ord">
          <ac:chgData name="Vanessa Redlin - Hubdrive.com" userId="8a0848b8-f2d0-47bb-a849-5847f1b5ec25" providerId="ADAL" clId="{4A832DB2-F898-4628-BE6C-878A03318322}" dt="2021-08-19T13:43:20.560" v="3111" actId="1076"/>
          <ac:spMkLst>
            <pc:docMk/>
            <pc:sldMk cId="3791347795" sldId="453"/>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3:33.785" v="3025" actId="478"/>
        <pc:sldMkLst>
          <pc:docMk/>
          <pc:sldMk cId="514677932" sldId="454"/>
        </pc:sldMkLst>
        <pc:spChg chg="mod ord">
          <ac:chgData name="Vanessa Redlin - Hubdrive.com" userId="8a0848b8-f2d0-47bb-a849-5847f1b5ec25" providerId="ADAL" clId="{4A832DB2-F898-4628-BE6C-878A03318322}" dt="2021-08-19T13:13:31.646" v="3024" actId="27636"/>
          <ac:spMkLst>
            <pc:docMk/>
            <pc:sldMk cId="514677932" sldId="454"/>
            <ac:spMk id="2" creationId="{00000000-0000-0000-0000-000000000000}"/>
          </ac:spMkLst>
        </pc:spChg>
        <pc:spChg chg="mod ord">
          <ac:chgData name="Vanessa Redlin - Hubdrive.com" userId="8a0848b8-f2d0-47bb-a849-5847f1b5ec25" providerId="ADAL" clId="{4A832DB2-F898-4628-BE6C-878A03318322}" dt="2021-08-19T13:13:31.593" v="3023" actId="700"/>
          <ac:spMkLst>
            <pc:docMk/>
            <pc:sldMk cId="514677932" sldId="454"/>
            <ac:spMk id="3" creationId="{00000000-0000-0000-0000-000000000000}"/>
          </ac:spMkLst>
        </pc:spChg>
        <pc:spChg chg="del mod ord">
          <ac:chgData name="Vanessa Redlin - Hubdrive.com" userId="8a0848b8-f2d0-47bb-a849-5847f1b5ec25" providerId="ADAL" clId="{4A832DB2-F898-4628-BE6C-878A03318322}" dt="2021-08-19T13:13:33.785" v="3025" actId="478"/>
          <ac:spMkLst>
            <pc:docMk/>
            <pc:sldMk cId="514677932" sldId="454"/>
            <ac:spMk id="4" creationId="{00000000-0000-0000-0000-000000000000}"/>
          </ac:spMkLst>
        </pc:spChg>
      </pc:sldChg>
      <pc:sldChg chg="modSp mod modClrScheme chgLayout">
        <pc:chgData name="Vanessa Redlin - Hubdrive.com" userId="8a0848b8-f2d0-47bb-a849-5847f1b5ec25" providerId="ADAL" clId="{4A832DB2-F898-4628-BE6C-878A03318322}" dt="2021-08-19T13:15:06.272" v="3036" actId="14100"/>
        <pc:sldMkLst>
          <pc:docMk/>
          <pc:sldMk cId="1929074732" sldId="456"/>
        </pc:sldMkLst>
        <pc:spChg chg="mod ord">
          <ac:chgData name="Vanessa Redlin - Hubdrive.com" userId="8a0848b8-f2d0-47bb-a849-5847f1b5ec25" providerId="ADAL" clId="{4A832DB2-F898-4628-BE6C-878A03318322}" dt="2021-08-19T13:14:52.862" v="3034" actId="700"/>
          <ac:spMkLst>
            <pc:docMk/>
            <pc:sldMk cId="1929074732" sldId="456"/>
            <ac:spMk id="3" creationId="{00000000-0000-0000-0000-000000000000}"/>
          </ac:spMkLst>
        </pc:spChg>
        <pc:picChg chg="mod">
          <ac:chgData name="Vanessa Redlin - Hubdrive.com" userId="8a0848b8-f2d0-47bb-a849-5847f1b5ec25" providerId="ADAL" clId="{4A832DB2-F898-4628-BE6C-878A03318322}" dt="2021-08-19T13:15:06.272" v="3036" actId="14100"/>
          <ac:picMkLst>
            <pc:docMk/>
            <pc:sldMk cId="1929074732" sldId="456"/>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13:16:29.732" v="3050" actId="478"/>
        <pc:sldMkLst>
          <pc:docMk/>
          <pc:sldMk cId="1276959021" sldId="459"/>
        </pc:sldMkLst>
        <pc:spChg chg="del mod ord">
          <ac:chgData name="Vanessa Redlin - Hubdrive.com" userId="8a0848b8-f2d0-47bb-a849-5847f1b5ec25" providerId="ADAL" clId="{4A832DB2-F898-4628-BE6C-878A03318322}" dt="2021-08-19T13:16:29.732" v="3050" actId="478"/>
          <ac:spMkLst>
            <pc:docMk/>
            <pc:sldMk cId="1276959021" sldId="459"/>
            <ac:spMk id="2" creationId="{00000000-0000-0000-0000-000000000000}"/>
          </ac:spMkLst>
        </pc:spChg>
        <pc:spChg chg="mod ord">
          <ac:chgData name="Vanessa Redlin - Hubdrive.com" userId="8a0848b8-f2d0-47bb-a849-5847f1b5ec25" providerId="ADAL" clId="{4A832DB2-F898-4628-BE6C-878A03318322}" dt="2021-08-19T13:16:26.104" v="3049" actId="27636"/>
          <ac:spMkLst>
            <pc:docMk/>
            <pc:sldMk cId="1276959021" sldId="459"/>
            <ac:spMk id="3" creationId="{00000000-0000-0000-0000-000000000000}"/>
          </ac:spMkLst>
        </pc:spChg>
        <pc:spChg chg="mod ord">
          <ac:chgData name="Vanessa Redlin - Hubdrive.com" userId="8a0848b8-f2d0-47bb-a849-5847f1b5ec25" providerId="ADAL" clId="{4A832DB2-F898-4628-BE6C-878A03318322}" dt="2021-08-19T13:16:25.993" v="3048" actId="700"/>
          <ac:spMkLst>
            <pc:docMk/>
            <pc:sldMk cId="1276959021" sldId="459"/>
            <ac:spMk id="5" creationId="{00000000-0000-0000-0000-000000000000}"/>
          </ac:spMkLst>
        </pc:spChg>
      </pc:sldChg>
      <pc:sldChg chg="modSp mod modClrScheme chgLayout">
        <pc:chgData name="Vanessa Redlin - Hubdrive.com" userId="8a0848b8-f2d0-47bb-a849-5847f1b5ec25" providerId="ADAL" clId="{4A832DB2-F898-4628-BE6C-878A03318322}" dt="2021-08-19T13:16:44.562" v="3053" actId="1076"/>
        <pc:sldMkLst>
          <pc:docMk/>
          <pc:sldMk cId="4282455354" sldId="462"/>
        </pc:sldMkLst>
        <pc:spChg chg="mod ord">
          <ac:chgData name="Vanessa Redlin - Hubdrive.com" userId="8a0848b8-f2d0-47bb-a849-5847f1b5ec25" providerId="ADAL" clId="{4A832DB2-F898-4628-BE6C-878A03318322}" dt="2021-08-19T13:16:38.688" v="3051" actId="700"/>
          <ac:spMkLst>
            <pc:docMk/>
            <pc:sldMk cId="4282455354" sldId="462"/>
            <ac:spMk id="5" creationId="{00000000-0000-0000-0000-000000000000}"/>
          </ac:spMkLst>
        </pc:spChg>
        <pc:picChg chg="mod">
          <ac:chgData name="Vanessa Redlin - Hubdrive.com" userId="8a0848b8-f2d0-47bb-a849-5847f1b5ec25" providerId="ADAL" clId="{4A832DB2-F898-4628-BE6C-878A03318322}" dt="2021-08-19T13:16:42.127" v="3052" actId="1076"/>
          <ac:picMkLst>
            <pc:docMk/>
            <pc:sldMk cId="4282455354" sldId="462"/>
            <ac:picMk id="4" creationId="{00000000-0000-0000-0000-000000000000}"/>
          </ac:picMkLst>
        </pc:picChg>
        <pc:picChg chg="mod">
          <ac:chgData name="Vanessa Redlin - Hubdrive.com" userId="8a0848b8-f2d0-47bb-a849-5847f1b5ec25" providerId="ADAL" clId="{4A832DB2-F898-4628-BE6C-878A03318322}" dt="2021-08-19T13:16:44.562" v="3053" actId="1076"/>
          <ac:picMkLst>
            <pc:docMk/>
            <pc:sldMk cId="4282455354" sldId="462"/>
            <ac:picMk id="6" creationId="{00000000-0000-0000-0000-000000000000}"/>
          </ac:picMkLst>
        </pc:picChg>
      </pc:sldChg>
      <pc:sldChg chg="delSp modSp mod modClrScheme chgLayout">
        <pc:chgData name="Vanessa Redlin - Hubdrive.com" userId="8a0848b8-f2d0-47bb-a849-5847f1b5ec25" providerId="ADAL" clId="{4A832DB2-F898-4628-BE6C-878A03318322}" dt="2021-08-19T13:16:12.007" v="3047" actId="478"/>
        <pc:sldMkLst>
          <pc:docMk/>
          <pc:sldMk cId="3465991883" sldId="463"/>
        </pc:sldMkLst>
        <pc:spChg chg="mod ord">
          <ac:chgData name="Vanessa Redlin - Hubdrive.com" userId="8a0848b8-f2d0-47bb-a849-5847f1b5ec25" providerId="ADAL" clId="{4A832DB2-F898-4628-BE6C-878A03318322}" dt="2021-08-19T13:16:08.737" v="3046" actId="700"/>
          <ac:spMkLst>
            <pc:docMk/>
            <pc:sldMk cId="3465991883" sldId="463"/>
            <ac:spMk id="3" creationId="{00000000-0000-0000-0000-000000000000}"/>
          </ac:spMkLst>
        </pc:spChg>
        <pc:spChg chg="del mod ord">
          <ac:chgData name="Vanessa Redlin - Hubdrive.com" userId="8a0848b8-f2d0-47bb-a849-5847f1b5ec25" providerId="ADAL" clId="{4A832DB2-F898-4628-BE6C-878A03318322}" dt="2021-08-19T13:16:12.007" v="3047" actId="478"/>
          <ac:spMkLst>
            <pc:docMk/>
            <pc:sldMk cId="3465991883" sldId="463"/>
            <ac:spMk id="6" creationId="{00000000-0000-0000-0000-000000000000}"/>
          </ac:spMkLst>
        </pc:spChg>
      </pc:sldChg>
      <pc:sldChg chg="delSp modSp mod modClrScheme chgLayout">
        <pc:chgData name="Vanessa Redlin - Hubdrive.com" userId="8a0848b8-f2d0-47bb-a849-5847f1b5ec25" providerId="ADAL" clId="{4A832DB2-F898-4628-BE6C-878A03318322}" dt="2021-08-19T08:48:02.447" v="2662" actId="478"/>
        <pc:sldMkLst>
          <pc:docMk/>
          <pc:sldMk cId="2489916509" sldId="465"/>
        </pc:sldMkLst>
        <pc:spChg chg="del mod ord">
          <ac:chgData name="Vanessa Redlin - Hubdrive.com" userId="8a0848b8-f2d0-47bb-a849-5847f1b5ec25" providerId="ADAL" clId="{4A832DB2-F898-4628-BE6C-878A03318322}" dt="2021-08-19T08:48:02.447" v="2662" actId="478"/>
          <ac:spMkLst>
            <pc:docMk/>
            <pc:sldMk cId="2489916509" sldId="465"/>
            <ac:spMk id="2" creationId="{00000000-0000-0000-0000-000000000000}"/>
          </ac:spMkLst>
        </pc:spChg>
        <pc:spChg chg="mod ord">
          <ac:chgData name="Vanessa Redlin - Hubdrive.com" userId="8a0848b8-f2d0-47bb-a849-5847f1b5ec25" providerId="ADAL" clId="{4A832DB2-F898-4628-BE6C-878A03318322}" dt="2021-08-19T08:47:59.846" v="2661" actId="700"/>
          <ac:spMkLst>
            <pc:docMk/>
            <pc:sldMk cId="2489916509" sldId="465"/>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9T13:43:56.128" v="3114" actId="14100"/>
        <pc:sldMkLst>
          <pc:docMk/>
          <pc:sldMk cId="4089794540" sldId="466"/>
        </pc:sldMkLst>
        <pc:spChg chg="mod ord">
          <ac:chgData name="Vanessa Redlin - Hubdrive.com" userId="8a0848b8-f2d0-47bb-a849-5847f1b5ec25" providerId="ADAL" clId="{4A832DB2-F898-4628-BE6C-878A03318322}" dt="2021-08-19T13:43:47.057" v="3112" actId="700"/>
          <ac:spMkLst>
            <pc:docMk/>
            <pc:sldMk cId="4089794540" sldId="466"/>
            <ac:spMk id="2" creationId="{00000000-0000-0000-0000-000000000000}"/>
          </ac:spMkLst>
        </pc:spChg>
        <pc:spChg chg="add mod ord">
          <ac:chgData name="Vanessa Redlin - Hubdrive.com" userId="8a0848b8-f2d0-47bb-a849-5847f1b5ec25" providerId="ADAL" clId="{4A832DB2-F898-4628-BE6C-878A03318322}" dt="2021-08-19T13:43:47.057" v="3112" actId="700"/>
          <ac:spMkLst>
            <pc:docMk/>
            <pc:sldMk cId="4089794540" sldId="466"/>
            <ac:spMk id="3" creationId="{A803BFA5-21E9-411F-BD87-94614380D5DF}"/>
          </ac:spMkLst>
        </pc:spChg>
        <pc:spChg chg="add del mod ord">
          <ac:chgData name="Vanessa Redlin - Hubdrive.com" userId="8a0848b8-f2d0-47bb-a849-5847f1b5ec25" providerId="ADAL" clId="{4A832DB2-F898-4628-BE6C-878A03318322}" dt="2021-08-19T13:43:51.105" v="3113" actId="478"/>
          <ac:spMkLst>
            <pc:docMk/>
            <pc:sldMk cId="4089794540" sldId="466"/>
            <ac:spMk id="4" creationId="{CFF55EF7-6A70-41CC-A358-8A1FC151A734}"/>
          </ac:spMkLst>
        </pc:spChg>
        <pc:spChg chg="mod ord">
          <ac:chgData name="Vanessa Redlin - Hubdrive.com" userId="8a0848b8-f2d0-47bb-a849-5847f1b5ec25" providerId="ADAL" clId="{4A832DB2-F898-4628-BE6C-878A03318322}" dt="2021-08-19T13:43:56.128" v="3114" actId="14100"/>
          <ac:spMkLst>
            <pc:docMk/>
            <pc:sldMk cId="4089794540" sldId="466"/>
            <ac:spMk id="6" creationId="{00000000-0000-0000-0000-000000000000}"/>
          </ac:spMkLst>
        </pc:spChg>
      </pc:sldChg>
      <pc:sldChg chg="delSp modSp mod modClrScheme chgLayout">
        <pc:chgData name="Vanessa Redlin - Hubdrive.com" userId="8a0848b8-f2d0-47bb-a849-5847f1b5ec25" providerId="ADAL" clId="{4A832DB2-F898-4628-BE6C-878A03318322}" dt="2021-08-19T13:19:44.358" v="3075" actId="478"/>
        <pc:sldMkLst>
          <pc:docMk/>
          <pc:sldMk cId="1356345440" sldId="467"/>
        </pc:sldMkLst>
        <pc:spChg chg="mod ord">
          <ac:chgData name="Vanessa Redlin - Hubdrive.com" userId="8a0848b8-f2d0-47bb-a849-5847f1b5ec25" providerId="ADAL" clId="{4A832DB2-F898-4628-BE6C-878A03318322}" dt="2021-08-19T13:19:41.202" v="3074" actId="700"/>
          <ac:spMkLst>
            <pc:docMk/>
            <pc:sldMk cId="1356345440" sldId="467"/>
            <ac:spMk id="2" creationId="{00000000-0000-0000-0000-000000000000}"/>
          </ac:spMkLst>
        </pc:spChg>
        <pc:spChg chg="mod ord">
          <ac:chgData name="Vanessa Redlin - Hubdrive.com" userId="8a0848b8-f2d0-47bb-a849-5847f1b5ec25" providerId="ADAL" clId="{4A832DB2-F898-4628-BE6C-878A03318322}" dt="2021-08-19T13:19:41.202" v="3074" actId="700"/>
          <ac:spMkLst>
            <pc:docMk/>
            <pc:sldMk cId="1356345440" sldId="467"/>
            <ac:spMk id="3" creationId="{00000000-0000-0000-0000-000000000000}"/>
          </ac:spMkLst>
        </pc:spChg>
        <pc:spChg chg="del mod ord">
          <ac:chgData name="Vanessa Redlin - Hubdrive.com" userId="8a0848b8-f2d0-47bb-a849-5847f1b5ec25" providerId="ADAL" clId="{4A832DB2-F898-4628-BE6C-878A03318322}" dt="2021-08-19T13:19:44.358" v="3075" actId="478"/>
          <ac:spMkLst>
            <pc:docMk/>
            <pc:sldMk cId="1356345440" sldId="467"/>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9:57.494" v="3077" actId="478"/>
        <pc:sldMkLst>
          <pc:docMk/>
          <pc:sldMk cId="3622929926" sldId="468"/>
        </pc:sldMkLst>
        <pc:spChg chg="del mod ord">
          <ac:chgData name="Vanessa Redlin - Hubdrive.com" userId="8a0848b8-f2d0-47bb-a849-5847f1b5ec25" providerId="ADAL" clId="{4A832DB2-F898-4628-BE6C-878A03318322}" dt="2021-08-19T13:19:57.494" v="3077" actId="478"/>
          <ac:spMkLst>
            <pc:docMk/>
            <pc:sldMk cId="3622929926" sldId="468"/>
            <ac:spMk id="2" creationId="{00000000-0000-0000-0000-000000000000}"/>
          </ac:spMkLst>
        </pc:spChg>
        <pc:spChg chg="mod ord">
          <ac:chgData name="Vanessa Redlin - Hubdrive.com" userId="8a0848b8-f2d0-47bb-a849-5847f1b5ec25" providerId="ADAL" clId="{4A832DB2-F898-4628-BE6C-878A03318322}" dt="2021-08-19T13:19:52.833" v="3076" actId="700"/>
          <ac:spMkLst>
            <pc:docMk/>
            <pc:sldMk cId="3622929926" sldId="468"/>
            <ac:spMk id="3" creationId="{00000000-0000-0000-0000-000000000000}"/>
          </ac:spMkLst>
        </pc:spChg>
      </pc:sldChg>
      <pc:sldChg chg="delSp modSp mod modClrScheme chgLayout">
        <pc:chgData name="Vanessa Redlin - Hubdrive.com" userId="8a0848b8-f2d0-47bb-a849-5847f1b5ec25" providerId="ADAL" clId="{4A832DB2-F898-4628-BE6C-878A03318322}" dt="2021-08-19T12:41:12.837" v="2986" actId="478"/>
        <pc:sldMkLst>
          <pc:docMk/>
          <pc:sldMk cId="499780357" sldId="482"/>
        </pc:sldMkLst>
        <pc:spChg chg="mod ord">
          <ac:chgData name="Vanessa Redlin - Hubdrive.com" userId="8a0848b8-f2d0-47bb-a849-5847f1b5ec25" providerId="ADAL" clId="{4A832DB2-F898-4628-BE6C-878A03318322}" dt="2021-08-19T12:41:09.164" v="2985" actId="27636"/>
          <ac:spMkLst>
            <pc:docMk/>
            <pc:sldMk cId="499780357" sldId="482"/>
            <ac:spMk id="2" creationId="{00000000-0000-0000-0000-000000000000}"/>
          </ac:spMkLst>
        </pc:spChg>
        <pc:spChg chg="mod ord">
          <ac:chgData name="Vanessa Redlin - Hubdrive.com" userId="8a0848b8-f2d0-47bb-a849-5847f1b5ec25" providerId="ADAL" clId="{4A832DB2-F898-4628-BE6C-878A03318322}" dt="2021-08-19T12:41:09.080" v="2984" actId="700"/>
          <ac:spMkLst>
            <pc:docMk/>
            <pc:sldMk cId="499780357" sldId="482"/>
            <ac:spMk id="3" creationId="{00000000-0000-0000-0000-000000000000}"/>
          </ac:spMkLst>
        </pc:spChg>
        <pc:spChg chg="del mod ord">
          <ac:chgData name="Vanessa Redlin - Hubdrive.com" userId="8a0848b8-f2d0-47bb-a849-5847f1b5ec25" providerId="ADAL" clId="{4A832DB2-F898-4628-BE6C-878A03318322}" dt="2021-08-19T12:41:12.837" v="2986" actId="478"/>
          <ac:spMkLst>
            <pc:docMk/>
            <pc:sldMk cId="499780357" sldId="482"/>
            <ac:spMk id="4" creationId="{00000000-0000-0000-0000-000000000000}"/>
          </ac:spMkLst>
        </pc:spChg>
      </pc:sldChg>
      <pc:sldChg chg="modSp mod modClrScheme chgLayout">
        <pc:chgData name="Vanessa Redlin - Hubdrive.com" userId="8a0848b8-f2d0-47bb-a849-5847f1b5ec25" providerId="ADAL" clId="{4A832DB2-F898-4628-BE6C-878A03318322}" dt="2021-08-18T11:29:59.568" v="2237" actId="14100"/>
        <pc:sldMkLst>
          <pc:docMk/>
          <pc:sldMk cId="2715520250" sldId="488"/>
        </pc:sldMkLst>
        <pc:picChg chg="mod">
          <ac:chgData name="Vanessa Redlin - Hubdrive.com" userId="8a0848b8-f2d0-47bb-a849-5847f1b5ec25" providerId="ADAL" clId="{4A832DB2-F898-4628-BE6C-878A03318322}" dt="2021-08-18T11:29:59.568" v="2237" actId="14100"/>
          <ac:picMkLst>
            <pc:docMk/>
            <pc:sldMk cId="2715520250" sldId="488"/>
            <ac:picMk id="5" creationId="{00000000-0000-0000-0000-000000000000}"/>
          </ac:picMkLst>
        </pc:picChg>
      </pc:sldChg>
      <pc:sldChg chg="addSp delSp modSp mod modClrScheme chgLayout">
        <pc:chgData name="Vanessa Redlin - Hubdrive.com" userId="8a0848b8-f2d0-47bb-a849-5847f1b5ec25" providerId="ADAL" clId="{4A832DB2-F898-4628-BE6C-878A03318322}" dt="2021-08-19T13:42:02.539" v="3099" actId="14100"/>
        <pc:sldMkLst>
          <pc:docMk/>
          <pc:sldMk cId="262462617" sldId="491"/>
        </pc:sldMkLst>
        <pc:spChg chg="mod ord">
          <ac:chgData name="Vanessa Redlin - Hubdrive.com" userId="8a0848b8-f2d0-47bb-a849-5847f1b5ec25" providerId="ADAL" clId="{4A832DB2-F898-4628-BE6C-878A03318322}" dt="2021-08-19T13:41:39.959" v="3096" actId="700"/>
          <ac:spMkLst>
            <pc:docMk/>
            <pc:sldMk cId="262462617" sldId="491"/>
            <ac:spMk id="2" creationId="{00000000-0000-0000-0000-000000000000}"/>
          </ac:spMkLst>
        </pc:spChg>
        <pc:spChg chg="add del mod ord">
          <ac:chgData name="Vanessa Redlin - Hubdrive.com" userId="8a0848b8-f2d0-47bb-a849-5847f1b5ec25" providerId="ADAL" clId="{4A832DB2-F898-4628-BE6C-878A03318322}" dt="2021-08-19T13:41:39.959" v="3096" actId="700"/>
          <ac:spMkLst>
            <pc:docMk/>
            <pc:sldMk cId="262462617" sldId="491"/>
            <ac:spMk id="3" creationId="{D1E94594-2391-4FC0-8330-887B0CF589DC}"/>
          </ac:spMkLst>
        </pc:spChg>
        <pc:spChg chg="add del mod ord">
          <ac:chgData name="Vanessa Redlin - Hubdrive.com" userId="8a0848b8-f2d0-47bb-a849-5847f1b5ec25" providerId="ADAL" clId="{4A832DB2-F898-4628-BE6C-878A03318322}" dt="2021-08-19T13:41:56.477" v="3098" actId="478"/>
          <ac:spMkLst>
            <pc:docMk/>
            <pc:sldMk cId="262462617" sldId="491"/>
            <ac:spMk id="4" creationId="{34CF8FE9-C49A-4845-8251-4489659EC2CB}"/>
          </ac:spMkLst>
        </pc:spChg>
        <pc:spChg chg="mod ord">
          <ac:chgData name="Vanessa Redlin - Hubdrive.com" userId="8a0848b8-f2d0-47bb-a849-5847f1b5ec25" providerId="ADAL" clId="{4A832DB2-F898-4628-BE6C-878A03318322}" dt="2021-08-19T13:42:02.539" v="3099" actId="14100"/>
          <ac:spMkLst>
            <pc:docMk/>
            <pc:sldMk cId="262462617" sldId="491"/>
            <ac:spMk id="5" creationId="{00000000-0000-0000-0000-000000000000}"/>
          </ac:spMkLst>
        </pc:spChg>
      </pc:sldChg>
      <pc:sldChg chg="delSp modSp mod modClrScheme chgLayout">
        <pc:chgData name="Vanessa Redlin - Hubdrive.com" userId="8a0848b8-f2d0-47bb-a849-5847f1b5ec25" providerId="ADAL" clId="{4A832DB2-F898-4628-BE6C-878A03318322}" dt="2021-08-19T12:42:08.119" v="2989" actId="478"/>
        <pc:sldMkLst>
          <pc:docMk/>
          <pc:sldMk cId="2309478901" sldId="492"/>
        </pc:sldMkLst>
        <pc:spChg chg="mod ord">
          <ac:chgData name="Vanessa Redlin - Hubdrive.com" userId="8a0848b8-f2d0-47bb-a849-5847f1b5ec25" providerId="ADAL" clId="{4A832DB2-F898-4628-BE6C-878A03318322}" dt="2021-08-19T12:42:02.772" v="2988" actId="27636"/>
          <ac:spMkLst>
            <pc:docMk/>
            <pc:sldMk cId="2309478901" sldId="492"/>
            <ac:spMk id="2" creationId="{00000000-0000-0000-0000-000000000000}"/>
          </ac:spMkLst>
        </pc:spChg>
        <pc:spChg chg="mod ord">
          <ac:chgData name="Vanessa Redlin - Hubdrive.com" userId="8a0848b8-f2d0-47bb-a849-5847f1b5ec25" providerId="ADAL" clId="{4A832DB2-F898-4628-BE6C-878A03318322}" dt="2021-08-19T12:42:02.641" v="2987" actId="700"/>
          <ac:spMkLst>
            <pc:docMk/>
            <pc:sldMk cId="2309478901" sldId="492"/>
            <ac:spMk id="3" creationId="{00000000-0000-0000-0000-000000000000}"/>
          </ac:spMkLst>
        </pc:spChg>
        <pc:spChg chg="del mod ord">
          <ac:chgData name="Vanessa Redlin - Hubdrive.com" userId="8a0848b8-f2d0-47bb-a849-5847f1b5ec25" providerId="ADAL" clId="{4A832DB2-F898-4628-BE6C-878A03318322}" dt="2021-08-19T12:42:08.119" v="2989" actId="478"/>
          <ac:spMkLst>
            <pc:docMk/>
            <pc:sldMk cId="2309478901" sldId="492"/>
            <ac:spMk id="4" creationId="{00000000-0000-0000-0000-000000000000}"/>
          </ac:spMkLst>
        </pc:spChg>
      </pc:sldChg>
      <pc:sldChg chg="modSp mod modClrScheme chgLayout">
        <pc:chgData name="Vanessa Redlin - Hubdrive.com" userId="8a0848b8-f2d0-47bb-a849-5847f1b5ec25" providerId="ADAL" clId="{4A832DB2-F898-4628-BE6C-878A03318322}" dt="2021-08-19T13:11:01.664" v="3006" actId="14100"/>
        <pc:sldMkLst>
          <pc:docMk/>
          <pc:sldMk cId="675546487" sldId="504"/>
        </pc:sldMkLst>
        <pc:spChg chg="mod ord">
          <ac:chgData name="Vanessa Redlin - Hubdrive.com" userId="8a0848b8-f2d0-47bb-a849-5847f1b5ec25" providerId="ADAL" clId="{4A832DB2-F898-4628-BE6C-878A03318322}" dt="2021-08-19T13:10:19.362" v="3000" actId="700"/>
          <ac:spMkLst>
            <pc:docMk/>
            <pc:sldMk cId="675546487" sldId="504"/>
            <ac:spMk id="2" creationId="{00000000-0000-0000-0000-000000000000}"/>
          </ac:spMkLst>
        </pc:spChg>
        <pc:picChg chg="mod">
          <ac:chgData name="Vanessa Redlin - Hubdrive.com" userId="8a0848b8-f2d0-47bb-a849-5847f1b5ec25" providerId="ADAL" clId="{4A832DB2-F898-4628-BE6C-878A03318322}" dt="2021-08-19T13:10:36.111" v="3002" actId="1076"/>
          <ac:picMkLst>
            <pc:docMk/>
            <pc:sldMk cId="675546487" sldId="504"/>
            <ac:picMk id="3" creationId="{00000000-0000-0000-0000-000000000000}"/>
          </ac:picMkLst>
        </pc:picChg>
        <pc:picChg chg="mod">
          <ac:chgData name="Vanessa Redlin - Hubdrive.com" userId="8a0848b8-f2d0-47bb-a849-5847f1b5ec25" providerId="ADAL" clId="{4A832DB2-F898-4628-BE6C-878A03318322}" dt="2021-08-19T13:11:01.664" v="3006" actId="14100"/>
          <ac:picMkLst>
            <pc:docMk/>
            <pc:sldMk cId="675546487" sldId="504"/>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12:42:22.740" v="2992" actId="478"/>
        <pc:sldMkLst>
          <pc:docMk/>
          <pc:sldMk cId="847085955" sldId="509"/>
        </pc:sldMkLst>
        <pc:spChg chg="mod ord">
          <ac:chgData name="Vanessa Redlin - Hubdrive.com" userId="8a0848b8-f2d0-47bb-a849-5847f1b5ec25" providerId="ADAL" clId="{4A832DB2-F898-4628-BE6C-878A03318322}" dt="2021-08-19T12:42:15.622" v="2991" actId="27636"/>
          <ac:spMkLst>
            <pc:docMk/>
            <pc:sldMk cId="847085955" sldId="509"/>
            <ac:spMk id="2" creationId="{00000000-0000-0000-0000-000000000000}"/>
          </ac:spMkLst>
        </pc:spChg>
        <pc:spChg chg="mod ord">
          <ac:chgData name="Vanessa Redlin - Hubdrive.com" userId="8a0848b8-f2d0-47bb-a849-5847f1b5ec25" providerId="ADAL" clId="{4A832DB2-F898-4628-BE6C-878A03318322}" dt="2021-08-19T12:42:15.080" v="2990" actId="700"/>
          <ac:spMkLst>
            <pc:docMk/>
            <pc:sldMk cId="847085955" sldId="509"/>
            <ac:spMk id="3" creationId="{00000000-0000-0000-0000-000000000000}"/>
          </ac:spMkLst>
        </pc:spChg>
        <pc:spChg chg="del mod ord">
          <ac:chgData name="Vanessa Redlin - Hubdrive.com" userId="8a0848b8-f2d0-47bb-a849-5847f1b5ec25" providerId="ADAL" clId="{4A832DB2-F898-4628-BE6C-878A03318322}" dt="2021-08-19T12:42:22.740" v="2992" actId="478"/>
          <ac:spMkLst>
            <pc:docMk/>
            <pc:sldMk cId="847085955" sldId="509"/>
            <ac:spMk id="4" creationId="{00000000-0000-0000-0000-000000000000}"/>
          </ac:spMkLst>
        </pc:spChg>
      </pc:sldChg>
      <pc:sldChg chg="delSp modSp mod modClrScheme chgLayout">
        <pc:chgData name="Vanessa Redlin - Hubdrive.com" userId="8a0848b8-f2d0-47bb-a849-5847f1b5ec25" providerId="ADAL" clId="{4A832DB2-F898-4628-BE6C-878A03318322}" dt="2021-08-19T12:42:33.401" v="2995" actId="478"/>
        <pc:sldMkLst>
          <pc:docMk/>
          <pc:sldMk cId="1524637388" sldId="510"/>
        </pc:sldMkLst>
        <pc:spChg chg="del mod ord">
          <ac:chgData name="Vanessa Redlin - Hubdrive.com" userId="8a0848b8-f2d0-47bb-a849-5847f1b5ec25" providerId="ADAL" clId="{4A832DB2-F898-4628-BE6C-878A03318322}" dt="2021-08-19T12:42:33.401" v="2995" actId="478"/>
          <ac:spMkLst>
            <pc:docMk/>
            <pc:sldMk cId="1524637388" sldId="510"/>
            <ac:spMk id="2" creationId="{00000000-0000-0000-0000-000000000000}"/>
          </ac:spMkLst>
        </pc:spChg>
        <pc:spChg chg="mod ord">
          <ac:chgData name="Vanessa Redlin - Hubdrive.com" userId="8a0848b8-f2d0-47bb-a849-5847f1b5ec25" providerId="ADAL" clId="{4A832DB2-F898-4628-BE6C-878A03318322}" dt="2021-08-19T12:42:29.442" v="2994" actId="27636"/>
          <ac:spMkLst>
            <pc:docMk/>
            <pc:sldMk cId="1524637388" sldId="510"/>
            <ac:spMk id="3" creationId="{00000000-0000-0000-0000-000000000000}"/>
          </ac:spMkLst>
        </pc:spChg>
        <pc:spChg chg="mod ord">
          <ac:chgData name="Vanessa Redlin - Hubdrive.com" userId="8a0848b8-f2d0-47bb-a849-5847f1b5ec25" providerId="ADAL" clId="{4A832DB2-F898-4628-BE6C-878A03318322}" dt="2021-08-19T12:42:29.343" v="2993" actId="700"/>
          <ac:spMkLst>
            <pc:docMk/>
            <pc:sldMk cId="1524637388" sldId="510"/>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0:02.634" v="2999" actId="478"/>
        <pc:sldMkLst>
          <pc:docMk/>
          <pc:sldMk cId="2384346261" sldId="512"/>
        </pc:sldMkLst>
        <pc:spChg chg="del mod ord">
          <ac:chgData name="Vanessa Redlin - Hubdrive.com" userId="8a0848b8-f2d0-47bb-a849-5847f1b5ec25" providerId="ADAL" clId="{4A832DB2-F898-4628-BE6C-878A03318322}" dt="2021-08-19T13:10:02.634" v="2999" actId="478"/>
          <ac:spMkLst>
            <pc:docMk/>
            <pc:sldMk cId="2384346261" sldId="512"/>
            <ac:spMk id="2" creationId="{00000000-0000-0000-0000-000000000000}"/>
          </ac:spMkLst>
        </pc:spChg>
        <pc:spChg chg="mod ord">
          <ac:chgData name="Vanessa Redlin - Hubdrive.com" userId="8a0848b8-f2d0-47bb-a849-5847f1b5ec25" providerId="ADAL" clId="{4A832DB2-F898-4628-BE6C-878A03318322}" dt="2021-08-19T13:09:55.483" v="2998" actId="700"/>
          <ac:spMkLst>
            <pc:docMk/>
            <pc:sldMk cId="2384346261" sldId="512"/>
            <ac:spMk id="3" creationId="{00000000-0000-0000-0000-000000000000}"/>
          </ac:spMkLst>
        </pc:spChg>
      </pc:sldChg>
      <pc:sldChg chg="delSp modSp mod modClrScheme chgLayout">
        <pc:chgData name="Vanessa Redlin - Hubdrive.com" userId="8a0848b8-f2d0-47bb-a849-5847f1b5ec25" providerId="ADAL" clId="{4A832DB2-F898-4628-BE6C-878A03318322}" dt="2021-08-19T13:11:26.736" v="3008" actId="478"/>
        <pc:sldMkLst>
          <pc:docMk/>
          <pc:sldMk cId="2769664196" sldId="514"/>
        </pc:sldMkLst>
        <pc:spChg chg="mod ord">
          <ac:chgData name="Vanessa Redlin - Hubdrive.com" userId="8a0848b8-f2d0-47bb-a849-5847f1b5ec25" providerId="ADAL" clId="{4A832DB2-F898-4628-BE6C-878A03318322}" dt="2021-08-19T13:11:22.528" v="3007" actId="700"/>
          <ac:spMkLst>
            <pc:docMk/>
            <pc:sldMk cId="2769664196" sldId="514"/>
            <ac:spMk id="3" creationId="{00000000-0000-0000-0000-000000000000}"/>
          </ac:spMkLst>
        </pc:spChg>
        <pc:spChg chg="del mod ord">
          <ac:chgData name="Vanessa Redlin - Hubdrive.com" userId="8a0848b8-f2d0-47bb-a849-5847f1b5ec25" providerId="ADAL" clId="{4A832DB2-F898-4628-BE6C-878A03318322}" dt="2021-08-19T13:11:26.736" v="3008" actId="478"/>
          <ac:spMkLst>
            <pc:docMk/>
            <pc:sldMk cId="2769664196" sldId="514"/>
            <ac:spMk id="6" creationId="{00000000-0000-0000-0000-000000000000}"/>
          </ac:spMkLst>
        </pc:spChg>
      </pc:sldChg>
      <pc:sldChg chg="delSp modSp mod modClrScheme chgLayout">
        <pc:chgData name="Vanessa Redlin - Hubdrive.com" userId="8a0848b8-f2d0-47bb-a849-5847f1b5ec25" providerId="ADAL" clId="{4A832DB2-F898-4628-BE6C-878A03318322}" dt="2021-08-19T13:11:44.280" v="3011" actId="478"/>
        <pc:sldMkLst>
          <pc:docMk/>
          <pc:sldMk cId="3387484341" sldId="515"/>
        </pc:sldMkLst>
        <pc:spChg chg="mod ord">
          <ac:chgData name="Vanessa Redlin - Hubdrive.com" userId="8a0848b8-f2d0-47bb-a849-5847f1b5ec25" providerId="ADAL" clId="{4A832DB2-F898-4628-BE6C-878A03318322}" dt="2021-08-19T13:11:38.518" v="3010" actId="27636"/>
          <ac:spMkLst>
            <pc:docMk/>
            <pc:sldMk cId="3387484341" sldId="515"/>
            <ac:spMk id="2" creationId="{00000000-0000-0000-0000-000000000000}"/>
          </ac:spMkLst>
        </pc:spChg>
        <pc:spChg chg="del mod ord">
          <ac:chgData name="Vanessa Redlin - Hubdrive.com" userId="8a0848b8-f2d0-47bb-a849-5847f1b5ec25" providerId="ADAL" clId="{4A832DB2-F898-4628-BE6C-878A03318322}" dt="2021-08-19T13:11:44.280" v="3011" actId="478"/>
          <ac:spMkLst>
            <pc:docMk/>
            <pc:sldMk cId="3387484341" sldId="515"/>
            <ac:spMk id="3" creationId="{00000000-0000-0000-0000-000000000000}"/>
          </ac:spMkLst>
        </pc:spChg>
        <pc:spChg chg="mod ord">
          <ac:chgData name="Vanessa Redlin - Hubdrive.com" userId="8a0848b8-f2d0-47bb-a849-5847f1b5ec25" providerId="ADAL" clId="{4A832DB2-F898-4628-BE6C-878A03318322}" dt="2021-08-19T13:11:38.418" v="3009" actId="700"/>
          <ac:spMkLst>
            <pc:docMk/>
            <pc:sldMk cId="3387484341" sldId="515"/>
            <ac:spMk id="5" creationId="{00000000-0000-0000-0000-000000000000}"/>
          </ac:spMkLst>
        </pc:spChg>
      </pc:sldChg>
      <pc:sldChg chg="delSp modSp mod modClrScheme chgLayout">
        <pc:chgData name="Vanessa Redlin - Hubdrive.com" userId="8a0848b8-f2d0-47bb-a849-5847f1b5ec25" providerId="ADAL" clId="{4A832DB2-F898-4628-BE6C-878A03318322}" dt="2021-08-19T12:42:57.012" v="2997" actId="478"/>
        <pc:sldMkLst>
          <pc:docMk/>
          <pc:sldMk cId="2053272553" sldId="593"/>
        </pc:sldMkLst>
        <pc:spChg chg="del mod ord">
          <ac:chgData name="Vanessa Redlin - Hubdrive.com" userId="8a0848b8-f2d0-47bb-a849-5847f1b5ec25" providerId="ADAL" clId="{4A832DB2-F898-4628-BE6C-878A03318322}" dt="2021-08-19T12:42:57.012" v="2997" actId="478"/>
          <ac:spMkLst>
            <pc:docMk/>
            <pc:sldMk cId="2053272553" sldId="593"/>
            <ac:spMk id="2" creationId="{00000000-0000-0000-0000-000000000000}"/>
          </ac:spMkLst>
        </pc:spChg>
        <pc:spChg chg="mod ord">
          <ac:chgData name="Vanessa Redlin - Hubdrive.com" userId="8a0848b8-f2d0-47bb-a849-5847f1b5ec25" providerId="ADAL" clId="{4A832DB2-F898-4628-BE6C-878A03318322}" dt="2021-08-19T12:42:52.760" v="2996" actId="700"/>
          <ac:spMkLst>
            <pc:docMk/>
            <pc:sldMk cId="2053272553" sldId="593"/>
            <ac:spMk id="4" creationId="{00000000-0000-0000-0000-000000000000}"/>
          </ac:spMkLst>
        </pc:spChg>
        <pc:spChg chg="mod ord">
          <ac:chgData name="Vanessa Redlin - Hubdrive.com" userId="8a0848b8-f2d0-47bb-a849-5847f1b5ec25" providerId="ADAL" clId="{4A832DB2-F898-4628-BE6C-878A03318322}" dt="2021-08-19T12:42:52.760" v="2996" actId="700"/>
          <ac:spMkLst>
            <pc:docMk/>
            <pc:sldMk cId="2053272553" sldId="593"/>
            <ac:spMk id="5" creationId="{00000000-0000-0000-0000-000000000000}"/>
          </ac:spMkLst>
        </pc:spChg>
      </pc:sldChg>
      <pc:sldChg chg="modSp mod modClrScheme chgLayout">
        <pc:chgData name="Vanessa Redlin - Hubdrive.com" userId="8a0848b8-f2d0-47bb-a849-5847f1b5ec25" providerId="ADAL" clId="{4A832DB2-F898-4628-BE6C-878A03318322}" dt="2021-08-19T13:18:36.268" v="3073" actId="700"/>
        <pc:sldMkLst>
          <pc:docMk/>
          <pc:sldMk cId="2960172386" sldId="668"/>
        </pc:sldMkLst>
        <pc:spChg chg="mod ord">
          <ac:chgData name="Vanessa Redlin - Hubdrive.com" userId="8a0848b8-f2d0-47bb-a849-5847f1b5ec25" providerId="ADAL" clId="{4A832DB2-F898-4628-BE6C-878A03318322}" dt="2021-08-19T13:18:36.268" v="3073" actId="700"/>
          <ac:spMkLst>
            <pc:docMk/>
            <pc:sldMk cId="2960172386" sldId="668"/>
            <ac:spMk id="6" creationId="{00000000-0000-0000-0000-000000000000}"/>
          </ac:spMkLst>
        </pc:spChg>
        <pc:graphicFrameChg chg="mod modGraphic">
          <ac:chgData name="Vanessa Redlin - Hubdrive.com" userId="8a0848b8-f2d0-47bb-a849-5847f1b5ec25" providerId="ADAL" clId="{4A832DB2-F898-4628-BE6C-878A03318322}" dt="2021-08-19T13:18:35.467" v="3072" actId="14100"/>
          <ac:graphicFrameMkLst>
            <pc:docMk/>
            <pc:sldMk cId="2960172386" sldId="668"/>
            <ac:graphicFrameMk id="5" creationId="{00000000-0000-0000-0000-000000000000}"/>
          </ac:graphicFrameMkLst>
        </pc:graphicFrameChg>
      </pc:sldChg>
      <pc:sldChg chg="delSp modSp mod modClrScheme chgLayout">
        <pc:chgData name="Vanessa Redlin - Hubdrive.com" userId="8a0848b8-f2d0-47bb-a849-5847f1b5ec25" providerId="ADAL" clId="{4A832DB2-F898-4628-BE6C-878A03318322}" dt="2021-08-18T08:39:50.035" v="1905" actId="478"/>
        <pc:sldMkLst>
          <pc:docMk/>
          <pc:sldMk cId="3470867283" sldId="670"/>
        </pc:sldMkLst>
        <pc:spChg chg="del mod ord">
          <ac:chgData name="Vanessa Redlin - Hubdrive.com" userId="8a0848b8-f2d0-47bb-a849-5847f1b5ec25" providerId="ADAL" clId="{4A832DB2-F898-4628-BE6C-878A03318322}" dt="2021-08-18T08:39:50.035" v="1905" actId="478"/>
          <ac:spMkLst>
            <pc:docMk/>
            <pc:sldMk cId="3470867283" sldId="670"/>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9:53.301" v="2435" actId="478"/>
        <pc:sldMkLst>
          <pc:docMk/>
          <pc:sldMk cId="414938853" sldId="672"/>
        </pc:sldMkLst>
        <pc:spChg chg="mod ord">
          <ac:chgData name="Vanessa Redlin - Hubdrive.com" userId="8a0848b8-f2d0-47bb-a849-5847f1b5ec25" providerId="ADAL" clId="{4A832DB2-F898-4628-BE6C-878A03318322}" dt="2021-08-18T13:09:50.130" v="2434" actId="700"/>
          <ac:spMkLst>
            <pc:docMk/>
            <pc:sldMk cId="414938853" sldId="672"/>
            <ac:spMk id="2" creationId="{00000000-0000-0000-0000-000000000000}"/>
          </ac:spMkLst>
        </pc:spChg>
        <pc:spChg chg="del mod ord">
          <ac:chgData name="Vanessa Redlin - Hubdrive.com" userId="8a0848b8-f2d0-47bb-a849-5847f1b5ec25" providerId="ADAL" clId="{4A832DB2-F898-4628-BE6C-878A03318322}" dt="2021-08-18T13:09:53.301" v="2435" actId="478"/>
          <ac:spMkLst>
            <pc:docMk/>
            <pc:sldMk cId="414938853" sldId="672"/>
            <ac:spMk id="4" creationId="{00000000-0000-0000-0000-000000000000}"/>
          </ac:spMkLst>
        </pc:spChg>
      </pc:sldChg>
      <pc:sldChg chg="delSp modSp mod modClrScheme chgLayout">
        <pc:chgData name="Vanessa Redlin - Hubdrive.com" userId="8a0848b8-f2d0-47bb-a849-5847f1b5ec25" providerId="ADAL" clId="{4A832DB2-F898-4628-BE6C-878A03318322}" dt="2021-08-18T13:10:49.908" v="2437" actId="478"/>
        <pc:sldMkLst>
          <pc:docMk/>
          <pc:sldMk cId="1130934578" sldId="683"/>
        </pc:sldMkLst>
        <pc:spChg chg="mod ord">
          <ac:chgData name="Vanessa Redlin - Hubdrive.com" userId="8a0848b8-f2d0-47bb-a849-5847f1b5ec25" providerId="ADAL" clId="{4A832DB2-F898-4628-BE6C-878A03318322}" dt="2021-08-18T13:10:46.998" v="2436" actId="700"/>
          <ac:spMkLst>
            <pc:docMk/>
            <pc:sldMk cId="1130934578" sldId="683"/>
            <ac:spMk id="2" creationId="{00000000-0000-0000-0000-000000000000}"/>
          </ac:spMkLst>
        </pc:spChg>
        <pc:spChg chg="del mod ord">
          <ac:chgData name="Vanessa Redlin - Hubdrive.com" userId="8a0848b8-f2d0-47bb-a849-5847f1b5ec25" providerId="ADAL" clId="{4A832DB2-F898-4628-BE6C-878A03318322}" dt="2021-08-18T13:10:49.908" v="2437" actId="478"/>
          <ac:spMkLst>
            <pc:docMk/>
            <pc:sldMk cId="1130934578" sldId="683"/>
            <ac:spMk id="4" creationId="{00000000-0000-0000-0000-000000000000}"/>
          </ac:spMkLst>
        </pc:spChg>
      </pc:sldChg>
      <pc:sldChg chg="mod modClrScheme chgLayout">
        <pc:chgData name="Vanessa Redlin - Hubdrive.com" userId="8a0848b8-f2d0-47bb-a849-5847f1b5ec25" providerId="ADAL" clId="{4A832DB2-F898-4628-BE6C-878A03318322}" dt="2021-08-18T11:29:17.008" v="2233" actId="700"/>
        <pc:sldMkLst>
          <pc:docMk/>
          <pc:sldMk cId="3684830684" sldId="711"/>
        </pc:sldMkLst>
      </pc:sldChg>
      <pc:sldChg chg="modSp mod modClrScheme chgLayout">
        <pc:chgData name="Vanessa Redlin - Hubdrive.com" userId="8a0848b8-f2d0-47bb-a849-5847f1b5ec25" providerId="ADAL" clId="{4A832DB2-F898-4628-BE6C-878A03318322}" dt="2021-08-19T09:14:00.789" v="2807" actId="700"/>
        <pc:sldMkLst>
          <pc:docMk/>
          <pc:sldMk cId="1466524846" sldId="712"/>
        </pc:sldMkLst>
        <pc:spChg chg="mod ord">
          <ac:chgData name="Vanessa Redlin - Hubdrive.com" userId="8a0848b8-f2d0-47bb-a849-5847f1b5ec25" providerId="ADAL" clId="{4A832DB2-F898-4628-BE6C-878A03318322}" dt="2021-08-19T09:14:00.789" v="2807" actId="700"/>
          <ac:spMkLst>
            <pc:docMk/>
            <pc:sldMk cId="1466524846" sldId="712"/>
            <ac:spMk id="2" creationId="{00000000-0000-0000-0000-000000000000}"/>
          </ac:spMkLst>
        </pc:spChg>
        <pc:spChg chg="mod ord">
          <ac:chgData name="Vanessa Redlin - Hubdrive.com" userId="8a0848b8-f2d0-47bb-a849-5847f1b5ec25" providerId="ADAL" clId="{4A832DB2-F898-4628-BE6C-878A03318322}" dt="2021-08-19T09:14:00.789" v="2807" actId="700"/>
          <ac:spMkLst>
            <pc:docMk/>
            <pc:sldMk cId="1466524846" sldId="712"/>
            <ac:spMk id="5" creationId="{00000000-0000-0000-0000-000000000000}"/>
          </ac:spMkLst>
        </pc:spChg>
      </pc:sldChg>
      <pc:sldChg chg="addSp delSp modSp mod modClrScheme chgLayout">
        <pc:chgData name="Vanessa Redlin - Hubdrive.com" userId="8a0848b8-f2d0-47bb-a849-5847f1b5ec25" providerId="ADAL" clId="{4A832DB2-F898-4628-BE6C-878A03318322}" dt="2021-08-13T09:16:00.260" v="1222" actId="700"/>
        <pc:sldMkLst>
          <pc:docMk/>
          <pc:sldMk cId="3621078738" sldId="722"/>
        </pc:sldMkLst>
        <pc:spChg chg="mod ord">
          <ac:chgData name="Vanessa Redlin - Hubdrive.com" userId="8a0848b8-f2d0-47bb-a849-5847f1b5ec25" providerId="ADAL" clId="{4A832DB2-F898-4628-BE6C-878A03318322}" dt="2021-08-13T09:16:00.260" v="1222" actId="700"/>
          <ac:spMkLst>
            <pc:docMk/>
            <pc:sldMk cId="3621078738" sldId="722"/>
            <ac:spMk id="2" creationId="{00000000-0000-0000-0000-000000000000}"/>
          </ac:spMkLst>
        </pc:spChg>
        <pc:spChg chg="mod ord">
          <ac:chgData name="Vanessa Redlin - Hubdrive.com" userId="8a0848b8-f2d0-47bb-a849-5847f1b5ec25" providerId="ADAL" clId="{4A832DB2-F898-4628-BE6C-878A03318322}" dt="2021-08-13T09:16:00.260" v="1222" actId="700"/>
          <ac:spMkLst>
            <pc:docMk/>
            <pc:sldMk cId="3621078738" sldId="722"/>
            <ac:spMk id="3" creationId="{00000000-0000-0000-0000-000000000000}"/>
          </ac:spMkLst>
        </pc:spChg>
        <pc:spChg chg="mod ord">
          <ac:chgData name="Vanessa Redlin - Hubdrive.com" userId="8a0848b8-f2d0-47bb-a849-5847f1b5ec25" providerId="ADAL" clId="{4A832DB2-F898-4628-BE6C-878A03318322}" dt="2021-08-13T09:16:00.260" v="1222" actId="700"/>
          <ac:spMkLst>
            <pc:docMk/>
            <pc:sldMk cId="3621078738" sldId="722"/>
            <ac:spMk id="4" creationId="{00000000-0000-0000-0000-000000000000}"/>
          </ac:spMkLst>
        </pc:spChg>
        <pc:spChg chg="add del mod ord">
          <ac:chgData name="Vanessa Redlin - Hubdrive.com" userId="8a0848b8-f2d0-47bb-a849-5847f1b5ec25" providerId="ADAL" clId="{4A832DB2-F898-4628-BE6C-878A03318322}" dt="2021-08-13T09:16:00.260" v="1222" actId="700"/>
          <ac:spMkLst>
            <pc:docMk/>
            <pc:sldMk cId="3621078738" sldId="722"/>
            <ac:spMk id="5" creationId="{E5F3275C-676F-469B-A1AC-708F78F2FCF5}"/>
          </ac:spMkLst>
        </pc:spChg>
        <pc:spChg chg="add del mod ord">
          <ac:chgData name="Vanessa Redlin - Hubdrive.com" userId="8a0848b8-f2d0-47bb-a849-5847f1b5ec25" providerId="ADAL" clId="{4A832DB2-F898-4628-BE6C-878A03318322}" dt="2021-08-13T09:16:00.260" v="1222" actId="700"/>
          <ac:spMkLst>
            <pc:docMk/>
            <pc:sldMk cId="3621078738" sldId="722"/>
            <ac:spMk id="6" creationId="{3B5C6951-29FE-47D7-82E2-556C97A965C6}"/>
          </ac:spMkLst>
        </pc:spChg>
        <pc:spChg chg="add del mod ord">
          <ac:chgData name="Vanessa Redlin - Hubdrive.com" userId="8a0848b8-f2d0-47bb-a849-5847f1b5ec25" providerId="ADAL" clId="{4A832DB2-F898-4628-BE6C-878A03318322}" dt="2021-08-13T09:16:00.260" v="1222" actId="700"/>
          <ac:spMkLst>
            <pc:docMk/>
            <pc:sldMk cId="3621078738" sldId="722"/>
            <ac:spMk id="7" creationId="{A8FDA9E0-076A-4C3C-92F3-E222C364C2DF}"/>
          </ac:spMkLst>
        </pc:spChg>
        <pc:spChg chg="add del mod ord">
          <ac:chgData name="Vanessa Redlin - Hubdrive.com" userId="8a0848b8-f2d0-47bb-a849-5847f1b5ec25" providerId="ADAL" clId="{4A832DB2-F898-4628-BE6C-878A03318322}" dt="2021-08-13T09:16:00.260" v="1222" actId="700"/>
          <ac:spMkLst>
            <pc:docMk/>
            <pc:sldMk cId="3621078738" sldId="722"/>
            <ac:spMk id="8" creationId="{515FB4A2-7992-4A55-8EEA-724188E79C2B}"/>
          </ac:spMkLst>
        </pc:spChg>
        <pc:spChg chg="add del mod ord">
          <ac:chgData name="Vanessa Redlin - Hubdrive.com" userId="8a0848b8-f2d0-47bb-a849-5847f1b5ec25" providerId="ADAL" clId="{4A832DB2-F898-4628-BE6C-878A03318322}" dt="2021-08-13T09:16:00.260" v="1222" actId="700"/>
          <ac:spMkLst>
            <pc:docMk/>
            <pc:sldMk cId="3621078738" sldId="722"/>
            <ac:spMk id="9" creationId="{852D1860-66E2-4816-91BD-3864FA6C2A90}"/>
          </ac:spMkLst>
        </pc:spChg>
        <pc:spChg chg="add del mod ord">
          <ac:chgData name="Vanessa Redlin - Hubdrive.com" userId="8a0848b8-f2d0-47bb-a849-5847f1b5ec25" providerId="ADAL" clId="{4A832DB2-F898-4628-BE6C-878A03318322}" dt="2021-08-13T09:16:00.260" v="1222" actId="700"/>
          <ac:spMkLst>
            <pc:docMk/>
            <pc:sldMk cId="3621078738" sldId="722"/>
            <ac:spMk id="10" creationId="{16219F03-46D8-4D71-BB2D-572AD18D7B0F}"/>
          </ac:spMkLst>
        </pc:spChg>
      </pc:sldChg>
      <pc:sldChg chg="modSp mod modClrScheme chgLayout">
        <pc:chgData name="Vanessa Redlin - Hubdrive.com" userId="8a0848b8-f2d0-47bb-a849-5847f1b5ec25" providerId="ADAL" clId="{4A832DB2-F898-4628-BE6C-878A03318322}" dt="2021-08-19T09:12:17.577" v="2803" actId="700"/>
        <pc:sldMkLst>
          <pc:docMk/>
          <pc:sldMk cId="2404857449" sldId="752"/>
        </pc:sldMkLst>
        <pc:spChg chg="mod ord">
          <ac:chgData name="Vanessa Redlin - Hubdrive.com" userId="8a0848b8-f2d0-47bb-a849-5847f1b5ec25" providerId="ADAL" clId="{4A832DB2-F898-4628-BE6C-878A03318322}" dt="2021-08-19T09:12:17.577" v="2803" actId="700"/>
          <ac:spMkLst>
            <pc:docMk/>
            <pc:sldMk cId="2404857449" sldId="752"/>
            <ac:spMk id="2" creationId="{00000000-0000-0000-0000-000000000000}"/>
          </ac:spMkLst>
        </pc:spChg>
        <pc:spChg chg="mod ord">
          <ac:chgData name="Vanessa Redlin - Hubdrive.com" userId="8a0848b8-f2d0-47bb-a849-5847f1b5ec25" providerId="ADAL" clId="{4A832DB2-F898-4628-BE6C-878A03318322}" dt="2021-08-19T09:12:17.577" v="2803" actId="700"/>
          <ac:spMkLst>
            <pc:docMk/>
            <pc:sldMk cId="2404857449" sldId="752"/>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15.902" v="2583" actId="478"/>
        <pc:sldMkLst>
          <pc:docMk/>
          <pc:sldMk cId="1712592989" sldId="753"/>
        </pc:sldMkLst>
        <pc:spChg chg="mod ord">
          <ac:chgData name="Vanessa Redlin - Hubdrive.com" userId="8a0848b8-f2d0-47bb-a849-5847f1b5ec25" providerId="ADAL" clId="{4A832DB2-F898-4628-BE6C-878A03318322}" dt="2021-08-18T14:29:13.180" v="2582" actId="700"/>
          <ac:spMkLst>
            <pc:docMk/>
            <pc:sldMk cId="1712592989" sldId="753"/>
            <ac:spMk id="2" creationId="{00000000-0000-0000-0000-000000000000}"/>
          </ac:spMkLst>
        </pc:spChg>
        <pc:spChg chg="del mod ord">
          <ac:chgData name="Vanessa Redlin - Hubdrive.com" userId="8a0848b8-f2d0-47bb-a849-5847f1b5ec25" providerId="ADAL" clId="{4A832DB2-F898-4628-BE6C-878A03318322}" dt="2021-08-18T14:29:15.902" v="2583" actId="478"/>
          <ac:spMkLst>
            <pc:docMk/>
            <pc:sldMk cId="1712592989" sldId="753"/>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23.716" v="2585" actId="478"/>
        <pc:sldMkLst>
          <pc:docMk/>
          <pc:sldMk cId="3336680519" sldId="754"/>
        </pc:sldMkLst>
        <pc:spChg chg="mod ord">
          <ac:chgData name="Vanessa Redlin - Hubdrive.com" userId="8a0848b8-f2d0-47bb-a849-5847f1b5ec25" providerId="ADAL" clId="{4A832DB2-F898-4628-BE6C-878A03318322}" dt="2021-08-18T14:29:21.146" v="2584" actId="700"/>
          <ac:spMkLst>
            <pc:docMk/>
            <pc:sldMk cId="3336680519" sldId="754"/>
            <ac:spMk id="2" creationId="{00000000-0000-0000-0000-000000000000}"/>
          </ac:spMkLst>
        </pc:spChg>
        <pc:spChg chg="del mod ord">
          <ac:chgData name="Vanessa Redlin - Hubdrive.com" userId="8a0848b8-f2d0-47bb-a849-5847f1b5ec25" providerId="ADAL" clId="{4A832DB2-F898-4628-BE6C-878A03318322}" dt="2021-08-18T14:29:23.716" v="2585" actId="478"/>
          <ac:spMkLst>
            <pc:docMk/>
            <pc:sldMk cId="3336680519" sldId="754"/>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33.662" v="2587" actId="478"/>
        <pc:sldMkLst>
          <pc:docMk/>
          <pc:sldMk cId="3887720950" sldId="755"/>
        </pc:sldMkLst>
        <pc:spChg chg="mod ord">
          <ac:chgData name="Vanessa Redlin - Hubdrive.com" userId="8a0848b8-f2d0-47bb-a849-5847f1b5ec25" providerId="ADAL" clId="{4A832DB2-F898-4628-BE6C-878A03318322}" dt="2021-08-18T14:29:31.408" v="2586" actId="700"/>
          <ac:spMkLst>
            <pc:docMk/>
            <pc:sldMk cId="3887720950" sldId="755"/>
            <ac:spMk id="2" creationId="{00000000-0000-0000-0000-000000000000}"/>
          </ac:spMkLst>
        </pc:spChg>
        <pc:spChg chg="del mod ord">
          <ac:chgData name="Vanessa Redlin - Hubdrive.com" userId="8a0848b8-f2d0-47bb-a849-5847f1b5ec25" providerId="ADAL" clId="{4A832DB2-F898-4628-BE6C-878A03318322}" dt="2021-08-18T14:29:33.662" v="2587" actId="478"/>
          <ac:spMkLst>
            <pc:docMk/>
            <pc:sldMk cId="3887720950" sldId="755"/>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51.159" v="2590" actId="478"/>
        <pc:sldMkLst>
          <pc:docMk/>
          <pc:sldMk cId="2903409806" sldId="757"/>
        </pc:sldMkLst>
        <pc:spChg chg="mod ord">
          <ac:chgData name="Vanessa Redlin - Hubdrive.com" userId="8a0848b8-f2d0-47bb-a849-5847f1b5ec25" providerId="ADAL" clId="{4A832DB2-F898-4628-BE6C-878A03318322}" dt="2021-08-18T14:29:44.947" v="2589" actId="27636"/>
          <ac:spMkLst>
            <pc:docMk/>
            <pc:sldMk cId="2903409806" sldId="757"/>
            <ac:spMk id="2" creationId="{00000000-0000-0000-0000-000000000000}"/>
          </ac:spMkLst>
        </pc:spChg>
        <pc:spChg chg="del mod ord">
          <ac:chgData name="Vanessa Redlin - Hubdrive.com" userId="8a0848b8-f2d0-47bb-a849-5847f1b5ec25" providerId="ADAL" clId="{4A832DB2-F898-4628-BE6C-878A03318322}" dt="2021-08-18T14:29:51.159" v="2590" actId="478"/>
          <ac:spMkLst>
            <pc:docMk/>
            <pc:sldMk cId="2903409806" sldId="757"/>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3:02.941" v="3022" actId="478"/>
        <pc:sldMkLst>
          <pc:docMk/>
          <pc:sldMk cId="722758777" sldId="814"/>
        </pc:sldMkLst>
        <pc:spChg chg="mod ord">
          <ac:chgData name="Vanessa Redlin - Hubdrive.com" userId="8a0848b8-f2d0-47bb-a849-5847f1b5ec25" providerId="ADAL" clId="{4A832DB2-F898-4628-BE6C-878A03318322}" dt="2021-08-19T13:12:56.699" v="3020" actId="700"/>
          <ac:spMkLst>
            <pc:docMk/>
            <pc:sldMk cId="722758777" sldId="814"/>
            <ac:spMk id="2" creationId="{00000000-0000-0000-0000-000000000000}"/>
          </ac:spMkLst>
        </pc:spChg>
        <pc:spChg chg="del mod ord">
          <ac:chgData name="Vanessa Redlin - Hubdrive.com" userId="8a0848b8-f2d0-47bb-a849-5847f1b5ec25" providerId="ADAL" clId="{4A832DB2-F898-4628-BE6C-878A03318322}" dt="2021-08-19T13:13:02.941" v="3022" actId="478"/>
          <ac:spMkLst>
            <pc:docMk/>
            <pc:sldMk cId="722758777" sldId="814"/>
            <ac:spMk id="3" creationId="{00000000-0000-0000-0000-000000000000}"/>
          </ac:spMkLst>
        </pc:spChg>
        <pc:spChg chg="mod ord">
          <ac:chgData name="Vanessa Redlin - Hubdrive.com" userId="8a0848b8-f2d0-47bb-a849-5847f1b5ec25" providerId="ADAL" clId="{4A832DB2-F898-4628-BE6C-878A03318322}" dt="2021-08-19T13:12:56.910" v="3021" actId="27636"/>
          <ac:spMkLst>
            <pc:docMk/>
            <pc:sldMk cId="722758777" sldId="814"/>
            <ac:spMk id="5" creationId="{00000000-0000-0000-0000-000000000000}"/>
          </ac:spMkLst>
        </pc:spChg>
      </pc:sldChg>
      <pc:sldChg chg="delSp modSp mod modClrScheme chgLayout">
        <pc:chgData name="Vanessa Redlin - Hubdrive.com" userId="8a0848b8-f2d0-47bb-a849-5847f1b5ec25" providerId="ADAL" clId="{4A832DB2-F898-4628-BE6C-878A03318322}" dt="2021-08-19T08:49:36.391" v="2666" actId="478"/>
        <pc:sldMkLst>
          <pc:docMk/>
          <pc:sldMk cId="1887254414" sldId="815"/>
        </pc:sldMkLst>
        <pc:spChg chg="mod ord">
          <ac:chgData name="Vanessa Redlin - Hubdrive.com" userId="8a0848b8-f2d0-47bb-a849-5847f1b5ec25" providerId="ADAL" clId="{4A832DB2-F898-4628-BE6C-878A03318322}" dt="2021-08-19T08:49:33.805" v="2665" actId="700"/>
          <ac:spMkLst>
            <pc:docMk/>
            <pc:sldMk cId="1887254414" sldId="815"/>
            <ac:spMk id="2" creationId="{00000000-0000-0000-0000-000000000000}"/>
          </ac:spMkLst>
        </pc:spChg>
        <pc:spChg chg="del mod ord">
          <ac:chgData name="Vanessa Redlin - Hubdrive.com" userId="8a0848b8-f2d0-47bb-a849-5847f1b5ec25" providerId="ADAL" clId="{4A832DB2-F898-4628-BE6C-878A03318322}" dt="2021-08-19T08:49:36.391" v="2666" actId="478"/>
          <ac:spMkLst>
            <pc:docMk/>
            <pc:sldMk cId="1887254414" sldId="815"/>
            <ac:spMk id="3" creationId="{00000000-0000-0000-0000-000000000000}"/>
          </ac:spMkLst>
        </pc:spChg>
      </pc:sldChg>
      <pc:sldChg chg="modSp mod modClrScheme chgLayout">
        <pc:chgData name="Vanessa Redlin - Hubdrive.com" userId="8a0848b8-f2d0-47bb-a849-5847f1b5ec25" providerId="ADAL" clId="{4A832DB2-F898-4628-BE6C-878A03318322}" dt="2021-08-18T11:32:17.834" v="2246" actId="700"/>
        <pc:sldMkLst>
          <pc:docMk/>
          <pc:sldMk cId="3422146486" sldId="819"/>
        </pc:sldMkLst>
        <pc:spChg chg="mod ord">
          <ac:chgData name="Vanessa Redlin - Hubdrive.com" userId="8a0848b8-f2d0-47bb-a849-5847f1b5ec25" providerId="ADAL" clId="{4A832DB2-F898-4628-BE6C-878A03318322}" dt="2021-08-18T11:32:17.834" v="2246" actId="700"/>
          <ac:spMkLst>
            <pc:docMk/>
            <pc:sldMk cId="3422146486" sldId="819"/>
            <ac:spMk id="3" creationId="{00000000-0000-0000-0000-000000000000}"/>
          </ac:spMkLst>
        </pc:spChg>
      </pc:sldChg>
      <pc:sldChg chg="delSp modSp mod modClrScheme chgLayout">
        <pc:chgData name="Vanessa Redlin - Hubdrive.com" userId="8a0848b8-f2d0-47bb-a849-5847f1b5ec25" providerId="ADAL" clId="{4A832DB2-F898-4628-BE6C-878A03318322}" dt="2021-08-19T13:13:56.690" v="3027" actId="478"/>
        <pc:sldMkLst>
          <pc:docMk/>
          <pc:sldMk cId="966392625" sldId="820"/>
        </pc:sldMkLst>
        <pc:spChg chg="mod ord">
          <ac:chgData name="Vanessa Redlin - Hubdrive.com" userId="8a0848b8-f2d0-47bb-a849-5847f1b5ec25" providerId="ADAL" clId="{4A832DB2-F898-4628-BE6C-878A03318322}" dt="2021-08-19T13:13:53.987" v="3026" actId="700"/>
          <ac:spMkLst>
            <pc:docMk/>
            <pc:sldMk cId="966392625" sldId="820"/>
            <ac:spMk id="2" creationId="{00000000-0000-0000-0000-000000000000}"/>
          </ac:spMkLst>
        </pc:spChg>
        <pc:spChg chg="mod ord">
          <ac:chgData name="Vanessa Redlin - Hubdrive.com" userId="8a0848b8-f2d0-47bb-a849-5847f1b5ec25" providerId="ADAL" clId="{4A832DB2-F898-4628-BE6C-878A03318322}" dt="2021-08-19T13:13:53.987" v="3026" actId="700"/>
          <ac:spMkLst>
            <pc:docMk/>
            <pc:sldMk cId="966392625" sldId="820"/>
            <ac:spMk id="3" creationId="{00000000-0000-0000-0000-000000000000}"/>
          </ac:spMkLst>
        </pc:spChg>
        <pc:spChg chg="del mod ord">
          <ac:chgData name="Vanessa Redlin - Hubdrive.com" userId="8a0848b8-f2d0-47bb-a849-5847f1b5ec25" providerId="ADAL" clId="{4A832DB2-F898-4628-BE6C-878A03318322}" dt="2021-08-19T13:13:56.690" v="3027" actId="478"/>
          <ac:spMkLst>
            <pc:docMk/>
            <pc:sldMk cId="966392625" sldId="820"/>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4:44.089" v="3033" actId="478"/>
        <pc:sldMkLst>
          <pc:docMk/>
          <pc:sldMk cId="4262448400" sldId="821"/>
        </pc:sldMkLst>
        <pc:spChg chg="mod ord">
          <ac:chgData name="Vanessa Redlin - Hubdrive.com" userId="8a0848b8-f2d0-47bb-a849-5847f1b5ec25" providerId="ADAL" clId="{4A832DB2-F898-4628-BE6C-878A03318322}" dt="2021-08-19T13:14:40.328" v="3032" actId="700"/>
          <ac:spMkLst>
            <pc:docMk/>
            <pc:sldMk cId="4262448400" sldId="821"/>
            <ac:spMk id="2" creationId="{00000000-0000-0000-0000-000000000000}"/>
          </ac:spMkLst>
        </pc:spChg>
        <pc:spChg chg="mod ord">
          <ac:chgData name="Vanessa Redlin - Hubdrive.com" userId="8a0848b8-f2d0-47bb-a849-5847f1b5ec25" providerId="ADAL" clId="{4A832DB2-F898-4628-BE6C-878A03318322}" dt="2021-08-19T13:14:40.328" v="3032" actId="700"/>
          <ac:spMkLst>
            <pc:docMk/>
            <pc:sldMk cId="4262448400" sldId="821"/>
            <ac:spMk id="3" creationId="{00000000-0000-0000-0000-000000000000}"/>
          </ac:spMkLst>
        </pc:spChg>
        <pc:spChg chg="del mod ord">
          <ac:chgData name="Vanessa Redlin - Hubdrive.com" userId="8a0848b8-f2d0-47bb-a849-5847f1b5ec25" providerId="ADAL" clId="{4A832DB2-F898-4628-BE6C-878A03318322}" dt="2021-08-19T13:14:44.089" v="3033" actId="478"/>
          <ac:spMkLst>
            <pc:docMk/>
            <pc:sldMk cId="4262448400" sldId="821"/>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5:49.978" v="3045" actId="1076"/>
        <pc:sldMkLst>
          <pc:docMk/>
          <pc:sldMk cId="298217844" sldId="830"/>
        </pc:sldMkLst>
        <pc:spChg chg="mod ord">
          <ac:chgData name="Vanessa Redlin - Hubdrive.com" userId="8a0848b8-f2d0-47bb-a849-5847f1b5ec25" providerId="ADAL" clId="{4A832DB2-F898-4628-BE6C-878A03318322}" dt="2021-08-19T13:15:31.422" v="3041" actId="27636"/>
          <ac:spMkLst>
            <pc:docMk/>
            <pc:sldMk cId="298217844" sldId="830"/>
            <ac:spMk id="2" creationId="{00000000-0000-0000-0000-000000000000}"/>
          </ac:spMkLst>
        </pc:spChg>
        <pc:spChg chg="mod ord">
          <ac:chgData name="Vanessa Redlin - Hubdrive.com" userId="8a0848b8-f2d0-47bb-a849-5847f1b5ec25" providerId="ADAL" clId="{4A832DB2-F898-4628-BE6C-878A03318322}" dt="2021-08-19T13:15:31.354" v="3040" actId="700"/>
          <ac:spMkLst>
            <pc:docMk/>
            <pc:sldMk cId="298217844" sldId="830"/>
            <ac:spMk id="3" creationId="{00000000-0000-0000-0000-000000000000}"/>
          </ac:spMkLst>
        </pc:spChg>
        <pc:spChg chg="del mod ord">
          <ac:chgData name="Vanessa Redlin - Hubdrive.com" userId="8a0848b8-f2d0-47bb-a849-5847f1b5ec25" providerId="ADAL" clId="{4A832DB2-F898-4628-BE6C-878A03318322}" dt="2021-08-19T13:15:34.758" v="3042" actId="478"/>
          <ac:spMkLst>
            <pc:docMk/>
            <pc:sldMk cId="298217844" sldId="830"/>
            <ac:spMk id="4" creationId="{00000000-0000-0000-0000-000000000000}"/>
          </ac:spMkLst>
        </pc:spChg>
        <pc:picChg chg="mod">
          <ac:chgData name="Vanessa Redlin - Hubdrive.com" userId="8a0848b8-f2d0-47bb-a849-5847f1b5ec25" providerId="ADAL" clId="{4A832DB2-F898-4628-BE6C-878A03318322}" dt="2021-08-19T13:15:49.978" v="3045" actId="1076"/>
          <ac:picMkLst>
            <pc:docMk/>
            <pc:sldMk cId="298217844" sldId="830"/>
            <ac:picMk id="7" creationId="{00000000-0000-0000-0000-000000000000}"/>
          </ac:picMkLst>
        </pc:picChg>
      </pc:sldChg>
      <pc:sldChg chg="delSp modSp mod modClrScheme chgLayout">
        <pc:chgData name="Vanessa Redlin - Hubdrive.com" userId="8a0848b8-f2d0-47bb-a849-5847f1b5ec25" providerId="ADAL" clId="{4A832DB2-F898-4628-BE6C-878A03318322}" dt="2021-08-19T13:15:21.210" v="3039" actId="478"/>
        <pc:sldMkLst>
          <pc:docMk/>
          <pc:sldMk cId="2613931086" sldId="832"/>
        </pc:sldMkLst>
        <pc:spChg chg="mod ord">
          <ac:chgData name="Vanessa Redlin - Hubdrive.com" userId="8a0848b8-f2d0-47bb-a849-5847f1b5ec25" providerId="ADAL" clId="{4A832DB2-F898-4628-BE6C-878A03318322}" dt="2021-08-19T13:15:18.169" v="3038" actId="27636"/>
          <ac:spMkLst>
            <pc:docMk/>
            <pc:sldMk cId="2613931086" sldId="832"/>
            <ac:spMk id="2" creationId="{00000000-0000-0000-0000-000000000000}"/>
          </ac:spMkLst>
        </pc:spChg>
        <pc:spChg chg="del mod ord">
          <ac:chgData name="Vanessa Redlin - Hubdrive.com" userId="8a0848b8-f2d0-47bb-a849-5847f1b5ec25" providerId="ADAL" clId="{4A832DB2-F898-4628-BE6C-878A03318322}" dt="2021-08-19T13:15:21.210" v="3039" actId="478"/>
          <ac:spMkLst>
            <pc:docMk/>
            <pc:sldMk cId="2613931086" sldId="832"/>
            <ac:spMk id="3" creationId="{00000000-0000-0000-0000-000000000000}"/>
          </ac:spMkLst>
        </pc:spChg>
        <pc:spChg chg="mod ord">
          <ac:chgData name="Vanessa Redlin - Hubdrive.com" userId="8a0848b8-f2d0-47bb-a849-5847f1b5ec25" providerId="ADAL" clId="{4A832DB2-F898-4628-BE6C-878A03318322}" dt="2021-08-19T13:15:18.131" v="3037" actId="700"/>
          <ac:spMkLst>
            <pc:docMk/>
            <pc:sldMk cId="2613931086" sldId="832"/>
            <ac:spMk id="5" creationId="{00000000-0000-0000-0000-000000000000}"/>
          </ac:spMkLst>
        </pc:spChg>
      </pc:sldChg>
      <pc:sldChg chg="modSp mod modClrScheme chgLayout">
        <pc:chgData name="Vanessa Redlin - Hubdrive.com" userId="8a0848b8-f2d0-47bb-a849-5847f1b5ec25" providerId="ADAL" clId="{4A832DB2-F898-4628-BE6C-878A03318322}" dt="2021-08-19T13:14:16.822" v="3031" actId="1076"/>
        <pc:sldMkLst>
          <pc:docMk/>
          <pc:sldMk cId="2631309428" sldId="833"/>
        </pc:sldMkLst>
        <pc:spChg chg="mod ord">
          <ac:chgData name="Vanessa Redlin - Hubdrive.com" userId="8a0848b8-f2d0-47bb-a849-5847f1b5ec25" providerId="ADAL" clId="{4A832DB2-F898-4628-BE6C-878A03318322}" dt="2021-08-19T13:14:07.633" v="3028" actId="700"/>
          <ac:spMkLst>
            <pc:docMk/>
            <pc:sldMk cId="2631309428" sldId="833"/>
            <ac:spMk id="5" creationId="{00000000-0000-0000-0000-000000000000}"/>
          </ac:spMkLst>
        </pc:spChg>
        <pc:picChg chg="mod">
          <ac:chgData name="Vanessa Redlin - Hubdrive.com" userId="8a0848b8-f2d0-47bb-a849-5847f1b5ec25" providerId="ADAL" clId="{4A832DB2-F898-4628-BE6C-878A03318322}" dt="2021-08-19T13:14:10.899" v="3029" actId="1076"/>
          <ac:picMkLst>
            <pc:docMk/>
            <pc:sldMk cId="2631309428" sldId="833"/>
            <ac:picMk id="4" creationId="{00000000-0000-0000-0000-000000000000}"/>
          </ac:picMkLst>
        </pc:picChg>
        <pc:picChg chg="mod">
          <ac:chgData name="Vanessa Redlin - Hubdrive.com" userId="8a0848b8-f2d0-47bb-a849-5847f1b5ec25" providerId="ADAL" clId="{4A832DB2-F898-4628-BE6C-878A03318322}" dt="2021-08-19T13:14:16.822" v="3031" actId="1076"/>
          <ac:picMkLst>
            <pc:docMk/>
            <pc:sldMk cId="2631309428" sldId="833"/>
            <ac:picMk id="6" creationId="{00000000-0000-0000-0000-000000000000}"/>
          </ac:picMkLst>
        </pc:picChg>
      </pc:sldChg>
      <pc:sldChg chg="modSp mod modClrScheme chgLayout">
        <pc:chgData name="Vanessa Redlin - Hubdrive.com" userId="8a0848b8-f2d0-47bb-a849-5847f1b5ec25" providerId="ADAL" clId="{4A832DB2-F898-4628-BE6C-878A03318322}" dt="2021-08-18T11:32:59.092" v="2250" actId="14100"/>
        <pc:sldMkLst>
          <pc:docMk/>
          <pc:sldMk cId="1262734385" sldId="842"/>
        </pc:sldMkLst>
        <pc:picChg chg="mod">
          <ac:chgData name="Vanessa Redlin - Hubdrive.com" userId="8a0848b8-f2d0-47bb-a849-5847f1b5ec25" providerId="ADAL" clId="{4A832DB2-F898-4628-BE6C-878A03318322}" dt="2021-08-18T11:32:59.092" v="2250" actId="14100"/>
          <ac:picMkLst>
            <pc:docMk/>
            <pc:sldMk cId="1262734385" sldId="842"/>
            <ac:picMk id="3" creationId="{00000000-0000-0000-0000-000000000000}"/>
          </ac:picMkLst>
        </pc:picChg>
      </pc:sldChg>
      <pc:sldChg chg="modSp mod modClrScheme chgLayout">
        <pc:chgData name="Vanessa Redlin - Hubdrive.com" userId="8a0848b8-f2d0-47bb-a849-5847f1b5ec25" providerId="ADAL" clId="{4A832DB2-F898-4628-BE6C-878A03318322}" dt="2021-08-18T11:32:30.440" v="2247" actId="700"/>
        <pc:sldMkLst>
          <pc:docMk/>
          <pc:sldMk cId="3962618238" sldId="850"/>
        </pc:sldMkLst>
        <pc:spChg chg="mod ord">
          <ac:chgData name="Vanessa Redlin - Hubdrive.com" userId="8a0848b8-f2d0-47bb-a849-5847f1b5ec25" providerId="ADAL" clId="{4A832DB2-F898-4628-BE6C-878A03318322}" dt="2021-08-18T11:32:30.440" v="2247" actId="700"/>
          <ac:spMkLst>
            <pc:docMk/>
            <pc:sldMk cId="3962618238" sldId="850"/>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1:23.926" v="2406" actId="478"/>
        <pc:sldMkLst>
          <pc:docMk/>
          <pc:sldMk cId="930368942" sldId="871"/>
        </pc:sldMkLst>
        <pc:spChg chg="mod ord">
          <ac:chgData name="Vanessa Redlin - Hubdrive.com" userId="8a0848b8-f2d0-47bb-a849-5847f1b5ec25" providerId="ADAL" clId="{4A832DB2-F898-4628-BE6C-878A03318322}" dt="2021-08-18T13:01:19.544" v="2405" actId="700"/>
          <ac:spMkLst>
            <pc:docMk/>
            <pc:sldMk cId="930368942" sldId="871"/>
            <ac:spMk id="2" creationId="{00000000-0000-0000-0000-000000000000}"/>
          </ac:spMkLst>
        </pc:spChg>
        <pc:spChg chg="del mod ord">
          <ac:chgData name="Vanessa Redlin - Hubdrive.com" userId="8a0848b8-f2d0-47bb-a849-5847f1b5ec25" providerId="ADAL" clId="{4A832DB2-F898-4628-BE6C-878A03318322}" dt="2021-08-18T13:01:23.926" v="2406" actId="478"/>
          <ac:spMkLst>
            <pc:docMk/>
            <pc:sldMk cId="930368942" sldId="871"/>
            <ac:spMk id="5" creationId="{00000000-0000-0000-0000-000000000000}"/>
          </ac:spMkLst>
        </pc:spChg>
      </pc:sldChg>
      <pc:sldChg chg="delSp modSp mod modClrScheme chgLayout">
        <pc:chgData name="Vanessa Redlin - Hubdrive.com" userId="8a0848b8-f2d0-47bb-a849-5847f1b5ec25" providerId="ADAL" clId="{4A832DB2-F898-4628-BE6C-878A03318322}" dt="2021-08-18T12:59:50.696" v="2396" actId="478"/>
        <pc:sldMkLst>
          <pc:docMk/>
          <pc:sldMk cId="2739425956" sldId="873"/>
        </pc:sldMkLst>
        <pc:spChg chg="del mod ord">
          <ac:chgData name="Vanessa Redlin - Hubdrive.com" userId="8a0848b8-f2d0-47bb-a849-5847f1b5ec25" providerId="ADAL" clId="{4A832DB2-F898-4628-BE6C-878A03318322}" dt="2021-08-18T12:59:50.696" v="2396" actId="478"/>
          <ac:spMkLst>
            <pc:docMk/>
            <pc:sldMk cId="2739425956" sldId="873"/>
            <ac:spMk id="2" creationId="{00000000-0000-0000-0000-000000000000}"/>
          </ac:spMkLst>
        </pc:spChg>
        <pc:spChg chg="mod ord">
          <ac:chgData name="Vanessa Redlin - Hubdrive.com" userId="8a0848b8-f2d0-47bb-a849-5847f1b5ec25" providerId="ADAL" clId="{4A832DB2-F898-4628-BE6C-878A03318322}" dt="2021-08-18T12:59:47.369" v="2395" actId="27636"/>
          <ac:spMkLst>
            <pc:docMk/>
            <pc:sldMk cId="2739425956" sldId="873"/>
            <ac:spMk id="3" creationId="{00000000-0000-0000-0000-000000000000}"/>
          </ac:spMkLst>
        </pc:spChg>
      </pc:sldChg>
      <pc:sldChg chg="modSp mod modClrScheme chgLayout">
        <pc:chgData name="Vanessa Redlin - Hubdrive.com" userId="8a0848b8-f2d0-47bb-a849-5847f1b5ec25" providerId="ADAL" clId="{4A832DB2-F898-4628-BE6C-878A03318322}" dt="2021-08-18T13:00:25.313" v="2399" actId="700"/>
        <pc:sldMkLst>
          <pc:docMk/>
          <pc:sldMk cId="4055470183" sldId="879"/>
        </pc:sldMkLst>
        <pc:spChg chg="mod ord">
          <ac:chgData name="Vanessa Redlin - Hubdrive.com" userId="8a0848b8-f2d0-47bb-a849-5847f1b5ec25" providerId="ADAL" clId="{4A832DB2-F898-4628-BE6C-878A03318322}" dt="2021-08-18T13:00:25.313" v="2399" actId="700"/>
          <ac:spMkLst>
            <pc:docMk/>
            <pc:sldMk cId="4055470183" sldId="879"/>
            <ac:spMk id="2" creationId="{00000000-0000-0000-0000-000000000000}"/>
          </ac:spMkLst>
        </pc:spChg>
      </pc:sldChg>
      <pc:sldChg chg="mod modClrScheme chgLayout">
        <pc:chgData name="Vanessa Redlin - Hubdrive.com" userId="8a0848b8-f2d0-47bb-a849-5847f1b5ec25" providerId="ADAL" clId="{4A832DB2-F898-4628-BE6C-878A03318322}" dt="2021-08-18T09:42:18.762" v="2121" actId="700"/>
        <pc:sldMkLst>
          <pc:docMk/>
          <pc:sldMk cId="3745556375" sldId="894"/>
        </pc:sldMkLst>
      </pc:sldChg>
      <pc:sldChg chg="delSp modSp mod modClrScheme chgLayout">
        <pc:chgData name="Vanessa Redlin - Hubdrive.com" userId="8a0848b8-f2d0-47bb-a849-5847f1b5ec25" providerId="ADAL" clId="{4A832DB2-F898-4628-BE6C-878A03318322}" dt="2021-08-19T09:39:11.399" v="2880" actId="478"/>
        <pc:sldMkLst>
          <pc:docMk/>
          <pc:sldMk cId="4151391234" sldId="1002"/>
        </pc:sldMkLst>
        <pc:spChg chg="del mod ord">
          <ac:chgData name="Vanessa Redlin - Hubdrive.com" userId="8a0848b8-f2d0-47bb-a849-5847f1b5ec25" providerId="ADAL" clId="{4A832DB2-F898-4628-BE6C-878A03318322}" dt="2021-08-19T09:39:11.399" v="2880" actId="478"/>
          <ac:spMkLst>
            <pc:docMk/>
            <pc:sldMk cId="4151391234" sldId="1002"/>
            <ac:spMk id="2" creationId="{00000000-0000-0000-0000-000000000000}"/>
          </ac:spMkLst>
        </pc:spChg>
        <pc:spChg chg="mod ord">
          <ac:chgData name="Vanessa Redlin - Hubdrive.com" userId="8a0848b8-f2d0-47bb-a849-5847f1b5ec25" providerId="ADAL" clId="{4A832DB2-F898-4628-BE6C-878A03318322}" dt="2021-08-19T09:39:08.605" v="2878" actId="700"/>
          <ac:spMkLst>
            <pc:docMk/>
            <pc:sldMk cId="4151391234" sldId="1002"/>
            <ac:spMk id="3" creationId="{00000000-0000-0000-0000-000000000000}"/>
          </ac:spMkLst>
        </pc:spChg>
        <pc:spChg chg="mod ord">
          <ac:chgData name="Vanessa Redlin - Hubdrive.com" userId="8a0848b8-f2d0-47bb-a849-5847f1b5ec25" providerId="ADAL" clId="{4A832DB2-F898-4628-BE6C-878A03318322}" dt="2021-08-19T09:39:08.636" v="2879" actId="27636"/>
          <ac:spMkLst>
            <pc:docMk/>
            <pc:sldMk cId="4151391234" sldId="1002"/>
            <ac:spMk id="4" creationId="{00000000-0000-0000-0000-000000000000}"/>
          </ac:spMkLst>
        </pc:spChg>
      </pc:sldChg>
      <pc:sldChg chg="delSp modSp mod modClrScheme chgLayout">
        <pc:chgData name="Vanessa Redlin - Hubdrive.com" userId="8a0848b8-f2d0-47bb-a849-5847f1b5ec25" providerId="ADAL" clId="{4A832DB2-F898-4628-BE6C-878A03318322}" dt="2021-08-19T09:39:39.671" v="2884" actId="12"/>
        <pc:sldMkLst>
          <pc:docMk/>
          <pc:sldMk cId="1229900557" sldId="1003"/>
        </pc:sldMkLst>
        <pc:spChg chg="mod ord">
          <ac:chgData name="Vanessa Redlin - Hubdrive.com" userId="8a0848b8-f2d0-47bb-a849-5847f1b5ec25" providerId="ADAL" clId="{4A832DB2-F898-4628-BE6C-878A03318322}" dt="2021-08-19T09:39:39.671" v="2884" actId="12"/>
          <ac:spMkLst>
            <pc:docMk/>
            <pc:sldMk cId="1229900557" sldId="1003"/>
            <ac:spMk id="2" creationId="{00000000-0000-0000-0000-000000000000}"/>
          </ac:spMkLst>
        </pc:spChg>
        <pc:spChg chg="mod ord">
          <ac:chgData name="Vanessa Redlin - Hubdrive.com" userId="8a0848b8-f2d0-47bb-a849-5847f1b5ec25" providerId="ADAL" clId="{4A832DB2-F898-4628-BE6C-878A03318322}" dt="2021-08-19T09:39:16.238" v="2881" actId="700"/>
          <ac:spMkLst>
            <pc:docMk/>
            <pc:sldMk cId="1229900557" sldId="1003"/>
            <ac:spMk id="3" creationId="{00000000-0000-0000-0000-000000000000}"/>
          </ac:spMkLst>
        </pc:spChg>
        <pc:spChg chg="del mod ord">
          <ac:chgData name="Vanessa Redlin - Hubdrive.com" userId="8a0848b8-f2d0-47bb-a849-5847f1b5ec25" providerId="ADAL" clId="{4A832DB2-F898-4628-BE6C-878A03318322}" dt="2021-08-19T09:39:22.787" v="2882" actId="478"/>
          <ac:spMkLst>
            <pc:docMk/>
            <pc:sldMk cId="1229900557" sldId="1003"/>
            <ac:spMk id="4" creationId="{00000000-0000-0000-0000-000000000000}"/>
          </ac:spMkLst>
        </pc:spChg>
      </pc:sldChg>
      <pc:sldChg chg="delSp modSp mod modClrScheme chgLayout">
        <pc:chgData name="Vanessa Redlin - Hubdrive.com" userId="8a0848b8-f2d0-47bb-a849-5847f1b5ec25" providerId="ADAL" clId="{4A832DB2-F898-4628-BE6C-878A03318322}" dt="2021-08-18T13:13:01.345" v="2443" actId="478"/>
        <pc:sldMkLst>
          <pc:docMk/>
          <pc:sldMk cId="1781170886" sldId="1005"/>
        </pc:sldMkLst>
        <pc:spChg chg="del mod ord">
          <ac:chgData name="Vanessa Redlin - Hubdrive.com" userId="8a0848b8-f2d0-47bb-a849-5847f1b5ec25" providerId="ADAL" clId="{4A832DB2-F898-4628-BE6C-878A03318322}" dt="2021-08-18T13:13:01.345" v="2443" actId="478"/>
          <ac:spMkLst>
            <pc:docMk/>
            <pc:sldMk cId="1781170886" sldId="1005"/>
            <ac:spMk id="2" creationId="{00000000-0000-0000-0000-000000000000}"/>
          </ac:spMkLst>
        </pc:spChg>
        <pc:spChg chg="mod ord">
          <ac:chgData name="Vanessa Redlin - Hubdrive.com" userId="8a0848b8-f2d0-47bb-a849-5847f1b5ec25" providerId="ADAL" clId="{4A832DB2-F898-4628-BE6C-878A03318322}" dt="2021-08-18T13:12:56.763" v="2442" actId="700"/>
          <ac:spMkLst>
            <pc:docMk/>
            <pc:sldMk cId="1781170886" sldId="1005"/>
            <ac:spMk id="3" creationId="{00000000-0000-0000-0000-000000000000}"/>
          </ac:spMkLst>
        </pc:spChg>
      </pc:sldChg>
      <pc:sldChg chg="delSp modSp mod modClrScheme chgLayout">
        <pc:chgData name="Vanessa Redlin - Hubdrive.com" userId="8a0848b8-f2d0-47bb-a849-5847f1b5ec25" providerId="ADAL" clId="{4A832DB2-F898-4628-BE6C-878A03318322}" dt="2021-08-18T13:14:11.950" v="2445" actId="478"/>
        <pc:sldMkLst>
          <pc:docMk/>
          <pc:sldMk cId="718768338" sldId="1009"/>
        </pc:sldMkLst>
        <pc:spChg chg="del mod ord">
          <ac:chgData name="Vanessa Redlin - Hubdrive.com" userId="8a0848b8-f2d0-47bb-a849-5847f1b5ec25" providerId="ADAL" clId="{4A832DB2-F898-4628-BE6C-878A03318322}" dt="2021-08-18T13:14:11.950" v="2445" actId="478"/>
          <ac:spMkLst>
            <pc:docMk/>
            <pc:sldMk cId="718768338" sldId="1009"/>
            <ac:spMk id="2" creationId="{00000000-0000-0000-0000-000000000000}"/>
          </ac:spMkLst>
        </pc:spChg>
        <pc:spChg chg="mod ord">
          <ac:chgData name="Vanessa Redlin - Hubdrive.com" userId="8a0848b8-f2d0-47bb-a849-5847f1b5ec25" providerId="ADAL" clId="{4A832DB2-F898-4628-BE6C-878A03318322}" dt="2021-08-18T13:14:08.118" v="2444" actId="700"/>
          <ac:spMkLst>
            <pc:docMk/>
            <pc:sldMk cId="718768338" sldId="1009"/>
            <ac:spMk id="4" creationId="{00000000-0000-0000-0000-000000000000}"/>
          </ac:spMkLst>
        </pc:spChg>
      </pc:sldChg>
      <pc:sldChg chg="delSp modSp mod modClrScheme chgLayout">
        <pc:chgData name="Vanessa Redlin - Hubdrive.com" userId="8a0848b8-f2d0-47bb-a849-5847f1b5ec25" providerId="ADAL" clId="{4A832DB2-F898-4628-BE6C-878A03318322}" dt="2021-08-18T13:15:00.830" v="2449" actId="478"/>
        <pc:sldMkLst>
          <pc:docMk/>
          <pc:sldMk cId="2080268268" sldId="1010"/>
        </pc:sldMkLst>
        <pc:spChg chg="mod ord">
          <ac:chgData name="Vanessa Redlin - Hubdrive.com" userId="8a0848b8-f2d0-47bb-a849-5847f1b5ec25" providerId="ADAL" clId="{4A832DB2-F898-4628-BE6C-878A03318322}" dt="2021-08-18T13:14:56.683" v="2448" actId="700"/>
          <ac:spMkLst>
            <pc:docMk/>
            <pc:sldMk cId="2080268268" sldId="1010"/>
            <ac:spMk id="2" creationId="{00000000-0000-0000-0000-000000000000}"/>
          </ac:spMkLst>
        </pc:spChg>
        <pc:spChg chg="del mod ord">
          <ac:chgData name="Vanessa Redlin - Hubdrive.com" userId="8a0848b8-f2d0-47bb-a849-5847f1b5ec25" providerId="ADAL" clId="{4A832DB2-F898-4628-BE6C-878A03318322}" dt="2021-08-18T13:15:00.830" v="2449" actId="478"/>
          <ac:spMkLst>
            <pc:docMk/>
            <pc:sldMk cId="2080268268" sldId="1010"/>
            <ac:spMk id="17" creationId="{00000000-0000-0000-0000-000000000000}"/>
          </ac:spMkLst>
        </pc:spChg>
      </pc:sldChg>
      <pc:sldChg chg="delSp modSp mod modClrScheme chgLayout">
        <pc:chgData name="Vanessa Redlin - Hubdrive.com" userId="8a0848b8-f2d0-47bb-a849-5847f1b5ec25" providerId="ADAL" clId="{4A832DB2-F898-4628-BE6C-878A03318322}" dt="2021-08-18T13:16:12.258" v="2451" actId="478"/>
        <pc:sldMkLst>
          <pc:docMk/>
          <pc:sldMk cId="3540279053" sldId="1011"/>
        </pc:sldMkLst>
        <pc:spChg chg="mod ord">
          <ac:chgData name="Vanessa Redlin - Hubdrive.com" userId="8a0848b8-f2d0-47bb-a849-5847f1b5ec25" providerId="ADAL" clId="{4A832DB2-F898-4628-BE6C-878A03318322}" dt="2021-08-18T13:16:09.273" v="2450" actId="700"/>
          <ac:spMkLst>
            <pc:docMk/>
            <pc:sldMk cId="3540279053" sldId="1011"/>
            <ac:spMk id="2" creationId="{00000000-0000-0000-0000-000000000000}"/>
          </ac:spMkLst>
        </pc:spChg>
        <pc:spChg chg="del mod ord">
          <ac:chgData name="Vanessa Redlin - Hubdrive.com" userId="8a0848b8-f2d0-47bb-a849-5847f1b5ec25" providerId="ADAL" clId="{4A832DB2-F898-4628-BE6C-878A03318322}" dt="2021-08-18T13:16:12.258" v="2451" actId="478"/>
          <ac:spMkLst>
            <pc:docMk/>
            <pc:sldMk cId="3540279053" sldId="1011"/>
            <ac:spMk id="8" creationId="{00000000-0000-0000-0000-000000000000}"/>
          </ac:spMkLst>
        </pc:spChg>
      </pc:sldChg>
      <pc:sldChg chg="delSp modSp mod modClrScheme chgLayout">
        <pc:chgData name="Vanessa Redlin - Hubdrive.com" userId="8a0848b8-f2d0-47bb-a849-5847f1b5ec25" providerId="ADAL" clId="{4A832DB2-F898-4628-BE6C-878A03318322}" dt="2021-08-18T13:16:44.181" v="2453" actId="478"/>
        <pc:sldMkLst>
          <pc:docMk/>
          <pc:sldMk cId="3238547081" sldId="1012"/>
        </pc:sldMkLst>
        <pc:spChg chg="mod ord">
          <ac:chgData name="Vanessa Redlin - Hubdrive.com" userId="8a0848b8-f2d0-47bb-a849-5847f1b5ec25" providerId="ADAL" clId="{4A832DB2-F898-4628-BE6C-878A03318322}" dt="2021-08-18T13:16:41.260" v="2452" actId="700"/>
          <ac:spMkLst>
            <pc:docMk/>
            <pc:sldMk cId="3238547081" sldId="1012"/>
            <ac:spMk id="2" creationId="{00000000-0000-0000-0000-000000000000}"/>
          </ac:spMkLst>
        </pc:spChg>
        <pc:spChg chg="del mod ord">
          <ac:chgData name="Vanessa Redlin - Hubdrive.com" userId="8a0848b8-f2d0-47bb-a849-5847f1b5ec25" providerId="ADAL" clId="{4A832DB2-F898-4628-BE6C-878A03318322}" dt="2021-08-18T13:16:44.181" v="2453" actId="478"/>
          <ac:spMkLst>
            <pc:docMk/>
            <pc:sldMk cId="3238547081" sldId="1012"/>
            <ac:spMk id="4" creationId="{00000000-0000-0000-0000-000000000000}"/>
          </ac:spMkLst>
        </pc:spChg>
      </pc:sldChg>
      <pc:sldChg chg="mod modClrScheme chgLayout">
        <pc:chgData name="Vanessa Redlin - Hubdrive.com" userId="8a0848b8-f2d0-47bb-a849-5847f1b5ec25" providerId="ADAL" clId="{4A832DB2-F898-4628-BE6C-878A03318322}" dt="2021-08-18T09:51:01.911" v="2159" actId="700"/>
        <pc:sldMkLst>
          <pc:docMk/>
          <pc:sldMk cId="2134471265" sldId="1169"/>
        </pc:sldMkLst>
      </pc:sldChg>
      <pc:sldChg chg="mod modClrScheme chgLayout">
        <pc:chgData name="Vanessa Redlin - Hubdrive.com" userId="8a0848b8-f2d0-47bb-a849-5847f1b5ec25" providerId="ADAL" clId="{4A832DB2-F898-4628-BE6C-878A03318322}" dt="2021-08-18T09:35:58.600" v="2095" actId="700"/>
        <pc:sldMkLst>
          <pc:docMk/>
          <pc:sldMk cId="3261748945" sldId="1260"/>
        </pc:sldMkLst>
      </pc:sldChg>
      <pc:sldChg chg="mod modClrScheme chgLayout">
        <pc:chgData name="Vanessa Redlin - Hubdrive.com" userId="8a0848b8-f2d0-47bb-a849-5847f1b5ec25" providerId="ADAL" clId="{4A832DB2-F898-4628-BE6C-878A03318322}" dt="2021-08-18T11:29:08.582" v="2232" actId="700"/>
        <pc:sldMkLst>
          <pc:docMk/>
          <pc:sldMk cId="1181730713" sldId="1263"/>
        </pc:sldMkLst>
      </pc:sldChg>
      <pc:sldChg chg="delSp modSp mod modClrScheme chgLayout">
        <pc:chgData name="Vanessa Redlin - Hubdrive.com" userId="8a0848b8-f2d0-47bb-a849-5847f1b5ec25" providerId="ADAL" clId="{4A832DB2-F898-4628-BE6C-878A03318322}" dt="2021-08-18T14:28:23.063" v="2579" actId="478"/>
        <pc:sldMkLst>
          <pc:docMk/>
          <pc:sldMk cId="2143706827" sldId="1280"/>
        </pc:sldMkLst>
        <pc:spChg chg="del mod ord">
          <ac:chgData name="Vanessa Redlin - Hubdrive.com" userId="8a0848b8-f2d0-47bb-a849-5847f1b5ec25" providerId="ADAL" clId="{4A832DB2-F898-4628-BE6C-878A03318322}" dt="2021-08-18T14:28:23.063" v="2579" actId="478"/>
          <ac:spMkLst>
            <pc:docMk/>
            <pc:sldMk cId="2143706827" sldId="1280"/>
            <ac:spMk id="2" creationId="{00000000-0000-0000-0000-000000000000}"/>
          </ac:spMkLst>
        </pc:spChg>
        <pc:spChg chg="mod ord">
          <ac:chgData name="Vanessa Redlin - Hubdrive.com" userId="8a0848b8-f2d0-47bb-a849-5847f1b5ec25" providerId="ADAL" clId="{4A832DB2-F898-4628-BE6C-878A03318322}" dt="2021-08-18T14:28:19.990" v="2578" actId="700"/>
          <ac:spMkLst>
            <pc:docMk/>
            <pc:sldMk cId="2143706827" sldId="1280"/>
            <ac:spMk id="5" creationId="{00000000-0000-0000-0000-000000000000}"/>
          </ac:spMkLst>
        </pc:spChg>
      </pc:sldChg>
      <pc:sldChg chg="delSp modSp mod modClrScheme chgLayout">
        <pc:chgData name="Vanessa Redlin - Hubdrive.com" userId="8a0848b8-f2d0-47bb-a849-5847f1b5ec25" providerId="ADAL" clId="{4A832DB2-F898-4628-BE6C-878A03318322}" dt="2021-08-19T09:45:45.188" v="2921" actId="478"/>
        <pc:sldMkLst>
          <pc:docMk/>
          <pc:sldMk cId="438012962" sldId="1292"/>
        </pc:sldMkLst>
        <pc:spChg chg="mod ord">
          <ac:chgData name="Vanessa Redlin - Hubdrive.com" userId="8a0848b8-f2d0-47bb-a849-5847f1b5ec25" providerId="ADAL" clId="{4A832DB2-F898-4628-BE6C-878A03318322}" dt="2021-08-19T09:45:41.792" v="2920" actId="700"/>
          <ac:spMkLst>
            <pc:docMk/>
            <pc:sldMk cId="438012962" sldId="1292"/>
            <ac:spMk id="2" creationId="{00000000-0000-0000-0000-000000000000}"/>
          </ac:spMkLst>
        </pc:spChg>
        <pc:spChg chg="del mod ord">
          <ac:chgData name="Vanessa Redlin - Hubdrive.com" userId="8a0848b8-f2d0-47bb-a849-5847f1b5ec25" providerId="ADAL" clId="{4A832DB2-F898-4628-BE6C-878A03318322}" dt="2021-08-19T09:45:45.188" v="2921" actId="478"/>
          <ac:spMkLst>
            <pc:docMk/>
            <pc:sldMk cId="438012962" sldId="1292"/>
            <ac:spMk id="4" creationId="{00000000-0000-0000-0000-000000000000}"/>
          </ac:spMkLst>
        </pc:spChg>
      </pc:sldChg>
      <pc:sldChg chg="modSp mod modClrScheme chgLayout">
        <pc:chgData name="Vanessa Redlin - Hubdrive.com" userId="8a0848b8-f2d0-47bb-a849-5847f1b5ec25" providerId="ADAL" clId="{4A832DB2-F898-4628-BE6C-878A03318322}" dt="2021-08-18T09:48:02.757" v="2147" actId="700"/>
        <pc:sldMkLst>
          <pc:docMk/>
          <pc:sldMk cId="3357872659" sldId="1293"/>
        </pc:sldMkLst>
        <pc:spChg chg="mod ord">
          <ac:chgData name="Vanessa Redlin - Hubdrive.com" userId="8a0848b8-f2d0-47bb-a849-5847f1b5ec25" providerId="ADAL" clId="{4A832DB2-F898-4628-BE6C-878A03318322}" dt="2021-08-18T09:48:02.757" v="2147" actId="700"/>
          <ac:spMkLst>
            <pc:docMk/>
            <pc:sldMk cId="3357872659" sldId="1293"/>
            <ac:spMk id="3" creationId="{00000000-0000-0000-0000-000000000000}"/>
          </ac:spMkLst>
        </pc:spChg>
      </pc:sldChg>
      <pc:sldChg chg="delSp modSp mod modClrScheme chgLayout">
        <pc:chgData name="Vanessa Redlin - Hubdrive.com" userId="8a0848b8-f2d0-47bb-a849-5847f1b5ec25" providerId="ADAL" clId="{4A832DB2-F898-4628-BE6C-878A03318322}" dt="2021-08-18T14:05:33.913" v="2483" actId="1076"/>
        <pc:sldMkLst>
          <pc:docMk/>
          <pc:sldMk cId="3126773782" sldId="1408"/>
        </pc:sldMkLst>
        <pc:spChg chg="del mod ord">
          <ac:chgData name="Vanessa Redlin - Hubdrive.com" userId="8a0848b8-f2d0-47bb-a849-5847f1b5ec25" providerId="ADAL" clId="{4A832DB2-F898-4628-BE6C-878A03318322}" dt="2021-08-18T14:05:21.192" v="2482" actId="478"/>
          <ac:spMkLst>
            <pc:docMk/>
            <pc:sldMk cId="3126773782" sldId="1408"/>
            <ac:spMk id="2" creationId="{00000000-0000-0000-0000-000000000000}"/>
          </ac:spMkLst>
        </pc:spChg>
        <pc:spChg chg="mod ord">
          <ac:chgData name="Vanessa Redlin - Hubdrive.com" userId="8a0848b8-f2d0-47bb-a849-5847f1b5ec25" providerId="ADAL" clId="{4A832DB2-F898-4628-BE6C-878A03318322}" dt="2021-08-18T14:05:16.650" v="2481" actId="700"/>
          <ac:spMkLst>
            <pc:docMk/>
            <pc:sldMk cId="3126773782" sldId="1408"/>
            <ac:spMk id="3" creationId="{00000000-0000-0000-0000-000000000000}"/>
          </ac:spMkLst>
        </pc:spChg>
        <pc:grpChg chg="mod">
          <ac:chgData name="Vanessa Redlin - Hubdrive.com" userId="8a0848b8-f2d0-47bb-a849-5847f1b5ec25" providerId="ADAL" clId="{4A832DB2-F898-4628-BE6C-878A03318322}" dt="2021-08-18T14:05:33.913" v="2483" actId="1076"/>
          <ac:grpSpMkLst>
            <pc:docMk/>
            <pc:sldMk cId="3126773782" sldId="1408"/>
            <ac:grpSpMk id="181" creationId="{00000000-0000-0000-0000-000000000000}"/>
          </ac:grpSpMkLst>
        </pc:grpChg>
      </pc:sldChg>
      <pc:sldChg chg="modSp mod modClrScheme chgLayout">
        <pc:chgData name="Vanessa Redlin - Hubdrive.com" userId="8a0848b8-f2d0-47bb-a849-5847f1b5ec25" providerId="ADAL" clId="{4A832DB2-F898-4628-BE6C-878A03318322}" dt="2021-08-19T09:12:39.005" v="2804" actId="700"/>
        <pc:sldMkLst>
          <pc:docMk/>
          <pc:sldMk cId="1548433044" sldId="1433"/>
        </pc:sldMkLst>
        <pc:spChg chg="mod ord">
          <ac:chgData name="Vanessa Redlin - Hubdrive.com" userId="8a0848b8-f2d0-47bb-a849-5847f1b5ec25" providerId="ADAL" clId="{4A832DB2-F898-4628-BE6C-878A03318322}" dt="2021-08-19T09:12:39.005" v="2804" actId="700"/>
          <ac:spMkLst>
            <pc:docMk/>
            <pc:sldMk cId="1548433044" sldId="1433"/>
            <ac:spMk id="4" creationId="{00000000-0000-0000-0000-000000000000}"/>
          </ac:spMkLst>
        </pc:spChg>
        <pc:spChg chg="mod ord">
          <ac:chgData name="Vanessa Redlin - Hubdrive.com" userId="8a0848b8-f2d0-47bb-a849-5847f1b5ec25" providerId="ADAL" clId="{4A832DB2-F898-4628-BE6C-878A03318322}" dt="2021-08-19T09:12:39.005" v="2804" actId="700"/>
          <ac:spMkLst>
            <pc:docMk/>
            <pc:sldMk cId="1548433044" sldId="1433"/>
            <ac:spMk id="5" creationId="{00000000-0000-0000-0000-000000000000}"/>
          </ac:spMkLst>
        </pc:spChg>
      </pc:sldChg>
      <pc:sldChg chg="delSp modSp mod modClrScheme chgLayout">
        <pc:chgData name="Vanessa Redlin - Hubdrive.com" userId="8a0848b8-f2d0-47bb-a849-5847f1b5ec25" providerId="ADAL" clId="{4A832DB2-F898-4628-BE6C-878A03318322}" dt="2021-08-19T12:35:23.185" v="2954" actId="478"/>
        <pc:sldMkLst>
          <pc:docMk/>
          <pc:sldMk cId="3180701569" sldId="1437"/>
        </pc:sldMkLst>
        <pc:spChg chg="del mod ord">
          <ac:chgData name="Vanessa Redlin - Hubdrive.com" userId="8a0848b8-f2d0-47bb-a849-5847f1b5ec25" providerId="ADAL" clId="{4A832DB2-F898-4628-BE6C-878A03318322}" dt="2021-08-19T12:35:23.185" v="2954" actId="478"/>
          <ac:spMkLst>
            <pc:docMk/>
            <pc:sldMk cId="3180701569" sldId="1437"/>
            <ac:spMk id="2" creationId="{00000000-0000-0000-0000-000000000000}"/>
          </ac:spMkLst>
        </pc:spChg>
        <pc:spChg chg="mod ord">
          <ac:chgData name="Vanessa Redlin - Hubdrive.com" userId="8a0848b8-f2d0-47bb-a849-5847f1b5ec25" providerId="ADAL" clId="{4A832DB2-F898-4628-BE6C-878A03318322}" dt="2021-08-19T12:35:19.815" v="2953" actId="700"/>
          <ac:spMkLst>
            <pc:docMk/>
            <pc:sldMk cId="3180701569" sldId="1437"/>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8T14:31:02.724" v="2595" actId="478"/>
        <pc:sldMkLst>
          <pc:docMk/>
          <pc:sldMk cId="2182272353" sldId="1455"/>
        </pc:sldMkLst>
        <pc:spChg chg="mod ord">
          <ac:chgData name="Vanessa Redlin - Hubdrive.com" userId="8a0848b8-f2d0-47bb-a849-5847f1b5ec25" providerId="ADAL" clId="{4A832DB2-F898-4628-BE6C-878A03318322}" dt="2021-08-18T14:30:48.349" v="2591" actId="700"/>
          <ac:spMkLst>
            <pc:docMk/>
            <pc:sldMk cId="2182272353" sldId="1455"/>
            <ac:spMk id="3" creationId="{00000000-0000-0000-0000-000000000000}"/>
          </ac:spMkLst>
        </pc:spChg>
        <pc:spChg chg="del mod ord">
          <ac:chgData name="Vanessa Redlin - Hubdrive.com" userId="8a0848b8-f2d0-47bb-a849-5847f1b5ec25" providerId="ADAL" clId="{4A832DB2-F898-4628-BE6C-878A03318322}" dt="2021-08-18T14:31:02.724" v="2595" actId="478"/>
          <ac:spMkLst>
            <pc:docMk/>
            <pc:sldMk cId="2182272353" sldId="1455"/>
            <ac:spMk id="5" creationId="{00000000-0000-0000-0000-000000000000}"/>
          </ac:spMkLst>
        </pc:spChg>
        <pc:picChg chg="add del">
          <ac:chgData name="Vanessa Redlin - Hubdrive.com" userId="8a0848b8-f2d0-47bb-a849-5847f1b5ec25" providerId="ADAL" clId="{4A832DB2-F898-4628-BE6C-878A03318322}" dt="2021-08-18T14:30:58.128" v="2594" actId="478"/>
          <ac:picMkLst>
            <pc:docMk/>
            <pc:sldMk cId="2182272353" sldId="1455"/>
            <ac:picMk id="4" creationId="{00000000-0000-0000-0000-000000000000}"/>
          </ac:picMkLst>
        </pc:picChg>
      </pc:sldChg>
      <pc:sldChg chg="mod modClrScheme chgLayout">
        <pc:chgData name="Vanessa Redlin - Hubdrive.com" userId="8a0848b8-f2d0-47bb-a849-5847f1b5ec25" providerId="ADAL" clId="{4A832DB2-F898-4628-BE6C-878A03318322}" dt="2021-08-18T09:51:25.406" v="2160" actId="700"/>
        <pc:sldMkLst>
          <pc:docMk/>
          <pc:sldMk cId="3346300508" sldId="1465"/>
        </pc:sldMkLst>
      </pc:sldChg>
      <pc:sldChg chg="delSp modSp mod modClrScheme chgLayout">
        <pc:chgData name="Vanessa Redlin - Hubdrive.com" userId="8a0848b8-f2d0-47bb-a849-5847f1b5ec25" providerId="ADAL" clId="{4A832DB2-F898-4628-BE6C-878A03318322}" dt="2021-08-18T14:32:45.499" v="2599" actId="700"/>
        <pc:sldMkLst>
          <pc:docMk/>
          <pc:sldMk cId="1733851831" sldId="1469"/>
        </pc:sldMkLst>
        <pc:spChg chg="mod ord">
          <ac:chgData name="Vanessa Redlin - Hubdrive.com" userId="8a0848b8-f2d0-47bb-a849-5847f1b5ec25" providerId="ADAL" clId="{4A832DB2-F898-4628-BE6C-878A03318322}" dt="2021-08-18T14:32:45.499" v="2599" actId="700"/>
          <ac:spMkLst>
            <pc:docMk/>
            <pc:sldMk cId="1733851831" sldId="1469"/>
            <ac:spMk id="2" creationId="{00000000-0000-0000-0000-000000000000}"/>
          </ac:spMkLst>
        </pc:spChg>
        <pc:spChg chg="del">
          <ac:chgData name="Vanessa Redlin - Hubdrive.com" userId="8a0848b8-f2d0-47bb-a849-5847f1b5ec25" providerId="ADAL" clId="{4A832DB2-F898-4628-BE6C-878A03318322}" dt="2021-08-18T14:31:26.240" v="2596" actId="478"/>
          <ac:spMkLst>
            <pc:docMk/>
            <pc:sldMk cId="1733851831" sldId="1469"/>
            <ac:spMk id="3" creationId="{00000000-0000-0000-0000-000000000000}"/>
          </ac:spMkLst>
        </pc:spChg>
      </pc:sldChg>
      <pc:sldChg chg="modSp mod modClrScheme chgLayout">
        <pc:chgData name="Vanessa Redlin - Hubdrive.com" userId="8a0848b8-f2d0-47bb-a849-5847f1b5ec25" providerId="ADAL" clId="{4A832DB2-F898-4628-BE6C-878A03318322}" dt="2021-08-18T14:33:00.691" v="2601" actId="700"/>
        <pc:sldMkLst>
          <pc:docMk/>
          <pc:sldMk cId="3762943881" sldId="1470"/>
        </pc:sldMkLst>
        <pc:spChg chg="mod ord">
          <ac:chgData name="Vanessa Redlin - Hubdrive.com" userId="8a0848b8-f2d0-47bb-a849-5847f1b5ec25" providerId="ADAL" clId="{4A832DB2-F898-4628-BE6C-878A03318322}" dt="2021-08-18T14:33:00.691" v="2601" actId="700"/>
          <ac:spMkLst>
            <pc:docMk/>
            <pc:sldMk cId="3762943881" sldId="1470"/>
            <ac:spMk id="2" creationId="{00000000-0000-0000-0000-000000000000}"/>
          </ac:spMkLst>
        </pc:spChg>
        <pc:spChg chg="mod ord">
          <ac:chgData name="Vanessa Redlin - Hubdrive.com" userId="8a0848b8-f2d0-47bb-a849-5847f1b5ec25" providerId="ADAL" clId="{4A832DB2-F898-4628-BE6C-878A03318322}" dt="2021-08-18T14:33:00.691" v="2601" actId="700"/>
          <ac:spMkLst>
            <pc:docMk/>
            <pc:sldMk cId="3762943881" sldId="1470"/>
            <ac:spMk id="3" creationId="{00000000-0000-0000-0000-000000000000}"/>
          </ac:spMkLst>
        </pc:spChg>
      </pc:sldChg>
      <pc:sldChg chg="delSp modSp mod modClrScheme chgLayout">
        <pc:chgData name="Vanessa Redlin - Hubdrive.com" userId="8a0848b8-f2d0-47bb-a849-5847f1b5ec25" providerId="ADAL" clId="{4A832DB2-F898-4628-BE6C-878A03318322}" dt="2021-08-18T14:33:27.637" v="2605" actId="1076"/>
        <pc:sldMkLst>
          <pc:docMk/>
          <pc:sldMk cId="745723368" sldId="1471"/>
        </pc:sldMkLst>
        <pc:spChg chg="del mod ord">
          <ac:chgData name="Vanessa Redlin - Hubdrive.com" userId="8a0848b8-f2d0-47bb-a849-5847f1b5ec25" providerId="ADAL" clId="{4A832DB2-F898-4628-BE6C-878A03318322}" dt="2021-08-18T14:33:16.955" v="2603" actId="478"/>
          <ac:spMkLst>
            <pc:docMk/>
            <pc:sldMk cId="745723368" sldId="1471"/>
            <ac:spMk id="2" creationId="{00000000-0000-0000-0000-000000000000}"/>
          </ac:spMkLst>
        </pc:spChg>
        <pc:spChg chg="mod ord">
          <ac:chgData name="Vanessa Redlin - Hubdrive.com" userId="8a0848b8-f2d0-47bb-a849-5847f1b5ec25" providerId="ADAL" clId="{4A832DB2-F898-4628-BE6C-878A03318322}" dt="2021-08-18T14:33:13.059" v="2602" actId="700"/>
          <ac:spMkLst>
            <pc:docMk/>
            <pc:sldMk cId="745723368" sldId="1471"/>
            <ac:spMk id="3" creationId="{00000000-0000-0000-0000-000000000000}"/>
          </ac:spMkLst>
        </pc:spChg>
        <pc:picChg chg="mod">
          <ac:chgData name="Vanessa Redlin - Hubdrive.com" userId="8a0848b8-f2d0-47bb-a849-5847f1b5ec25" providerId="ADAL" clId="{4A832DB2-F898-4628-BE6C-878A03318322}" dt="2021-08-18T14:33:27.637" v="2605" actId="1076"/>
          <ac:picMkLst>
            <pc:docMk/>
            <pc:sldMk cId="745723368" sldId="1471"/>
            <ac:picMk id="4" creationId="{00000000-0000-0000-0000-000000000000}"/>
          </ac:picMkLst>
        </pc:picChg>
      </pc:sldChg>
      <pc:sldChg chg="delSp modSp mod modClrScheme chgLayout">
        <pc:chgData name="Vanessa Redlin - Hubdrive.com" userId="8a0848b8-f2d0-47bb-a849-5847f1b5ec25" providerId="ADAL" clId="{4A832DB2-F898-4628-BE6C-878A03318322}" dt="2021-08-18T14:34:08.656" v="2612" actId="20577"/>
        <pc:sldMkLst>
          <pc:docMk/>
          <pc:sldMk cId="3189671001" sldId="1472"/>
        </pc:sldMkLst>
        <pc:spChg chg="mod ord">
          <ac:chgData name="Vanessa Redlin - Hubdrive.com" userId="8a0848b8-f2d0-47bb-a849-5847f1b5ec25" providerId="ADAL" clId="{4A832DB2-F898-4628-BE6C-878A03318322}" dt="2021-08-18T14:34:08.656" v="2612" actId="20577"/>
          <ac:spMkLst>
            <pc:docMk/>
            <pc:sldMk cId="3189671001" sldId="1472"/>
            <ac:spMk id="2" creationId="{00000000-0000-0000-0000-000000000000}"/>
          </ac:spMkLst>
        </pc:spChg>
        <pc:spChg chg="mod ord">
          <ac:chgData name="Vanessa Redlin - Hubdrive.com" userId="8a0848b8-f2d0-47bb-a849-5847f1b5ec25" providerId="ADAL" clId="{4A832DB2-F898-4628-BE6C-878A03318322}" dt="2021-08-18T14:33:52" v="2608" actId="700"/>
          <ac:spMkLst>
            <pc:docMk/>
            <pc:sldMk cId="3189671001" sldId="1472"/>
            <ac:spMk id="3" creationId="{00000000-0000-0000-0000-000000000000}"/>
          </ac:spMkLst>
        </pc:spChg>
        <pc:spChg chg="del mod ord">
          <ac:chgData name="Vanessa Redlin - Hubdrive.com" userId="8a0848b8-f2d0-47bb-a849-5847f1b5ec25" providerId="ADAL" clId="{4A832DB2-F898-4628-BE6C-878A03318322}" dt="2021-08-18T14:33:56.500" v="2609" actId="478"/>
          <ac:spMkLst>
            <pc:docMk/>
            <pc:sldMk cId="3189671001" sldId="1472"/>
            <ac:spMk id="6" creationId="{00000000-0000-0000-0000-000000000000}"/>
          </ac:spMkLst>
        </pc:spChg>
      </pc:sldChg>
      <pc:sldChg chg="delSp modSp mod modClrScheme chgLayout">
        <pc:chgData name="Vanessa Redlin - Hubdrive.com" userId="8a0848b8-f2d0-47bb-a849-5847f1b5ec25" providerId="ADAL" clId="{4A832DB2-F898-4628-BE6C-878A03318322}" dt="2021-08-19T12:36:05.510" v="2960" actId="478"/>
        <pc:sldMkLst>
          <pc:docMk/>
          <pc:sldMk cId="3502272046" sldId="1473"/>
        </pc:sldMkLst>
        <pc:spChg chg="del mod ord">
          <ac:chgData name="Vanessa Redlin - Hubdrive.com" userId="8a0848b8-f2d0-47bb-a849-5847f1b5ec25" providerId="ADAL" clId="{4A832DB2-F898-4628-BE6C-878A03318322}" dt="2021-08-19T12:36:05.510" v="2960" actId="478"/>
          <ac:spMkLst>
            <pc:docMk/>
            <pc:sldMk cId="3502272046" sldId="1473"/>
            <ac:spMk id="2" creationId="{00000000-0000-0000-0000-000000000000}"/>
          </ac:spMkLst>
        </pc:spChg>
        <pc:spChg chg="mod ord">
          <ac:chgData name="Vanessa Redlin - Hubdrive.com" userId="8a0848b8-f2d0-47bb-a849-5847f1b5ec25" providerId="ADAL" clId="{4A832DB2-F898-4628-BE6C-878A03318322}" dt="2021-08-19T12:35:38.679" v="2956" actId="700"/>
          <ac:spMkLst>
            <pc:docMk/>
            <pc:sldMk cId="3502272046" sldId="1473"/>
            <ac:spMk id="4" creationId="{00000000-0000-0000-0000-000000000000}"/>
          </ac:spMkLst>
        </pc:spChg>
        <pc:spChg chg="mod ord">
          <ac:chgData name="Vanessa Redlin - Hubdrive.com" userId="8a0848b8-f2d0-47bb-a849-5847f1b5ec25" providerId="ADAL" clId="{4A832DB2-F898-4628-BE6C-878A03318322}" dt="2021-08-19T12:35:53.708" v="2958" actId="1076"/>
          <ac:spMkLst>
            <pc:docMk/>
            <pc:sldMk cId="3502272046" sldId="1473"/>
            <ac:spMk id="5" creationId="{00000000-0000-0000-0000-000000000000}"/>
          </ac:spMkLst>
        </pc:spChg>
      </pc:sldChg>
      <pc:sldChg chg="modSp mod modClrScheme chgLayout">
        <pc:chgData name="Vanessa Redlin - Hubdrive.com" userId="8a0848b8-f2d0-47bb-a849-5847f1b5ec25" providerId="ADAL" clId="{4A832DB2-F898-4628-BE6C-878A03318322}" dt="2021-08-19T09:47:45.516" v="2933" actId="1076"/>
        <pc:sldMkLst>
          <pc:docMk/>
          <pc:sldMk cId="207370217" sldId="1486"/>
        </pc:sldMkLst>
        <pc:spChg chg="mod ord">
          <ac:chgData name="Vanessa Redlin - Hubdrive.com" userId="8a0848b8-f2d0-47bb-a849-5847f1b5ec25" providerId="ADAL" clId="{4A832DB2-F898-4628-BE6C-878A03318322}" dt="2021-08-19T09:47:45.516" v="2933" actId="1076"/>
          <ac:spMkLst>
            <pc:docMk/>
            <pc:sldMk cId="207370217" sldId="1486"/>
            <ac:spMk id="3" creationId="{00000000-0000-0000-0000-000000000000}"/>
          </ac:spMkLst>
        </pc:spChg>
        <pc:spChg chg="mod ord">
          <ac:chgData name="Vanessa Redlin - Hubdrive.com" userId="8a0848b8-f2d0-47bb-a849-5847f1b5ec25" providerId="ADAL" clId="{4A832DB2-F898-4628-BE6C-878A03318322}" dt="2021-08-19T09:47:38.749" v="2932" actId="700"/>
          <ac:spMkLst>
            <pc:docMk/>
            <pc:sldMk cId="207370217" sldId="1486"/>
            <ac:spMk id="7" creationId="{00000000-0000-0000-0000-000000000000}"/>
          </ac:spMkLst>
        </pc:spChg>
      </pc:sldChg>
      <pc:sldChg chg="delSp modSp mod modClrScheme chgLayout">
        <pc:chgData name="Vanessa Redlin - Hubdrive.com" userId="8a0848b8-f2d0-47bb-a849-5847f1b5ec25" providerId="ADAL" clId="{4A832DB2-F898-4628-BE6C-878A03318322}" dt="2021-08-19T09:36:43.275" v="2863" actId="478"/>
        <pc:sldMkLst>
          <pc:docMk/>
          <pc:sldMk cId="2237253659" sldId="1505"/>
        </pc:sldMkLst>
        <pc:spChg chg="del mod ord">
          <ac:chgData name="Vanessa Redlin - Hubdrive.com" userId="8a0848b8-f2d0-47bb-a849-5847f1b5ec25" providerId="ADAL" clId="{4A832DB2-F898-4628-BE6C-878A03318322}" dt="2021-08-19T09:36:43.275" v="2863" actId="478"/>
          <ac:spMkLst>
            <pc:docMk/>
            <pc:sldMk cId="2237253659" sldId="1505"/>
            <ac:spMk id="2" creationId="{00000000-0000-0000-0000-000000000000}"/>
          </ac:spMkLst>
        </pc:spChg>
        <pc:spChg chg="mod ord">
          <ac:chgData name="Vanessa Redlin - Hubdrive.com" userId="8a0848b8-f2d0-47bb-a849-5847f1b5ec25" providerId="ADAL" clId="{4A832DB2-F898-4628-BE6C-878A03318322}" dt="2021-08-19T09:36:39.868" v="2862" actId="700"/>
          <ac:spMkLst>
            <pc:docMk/>
            <pc:sldMk cId="2237253659" sldId="1505"/>
            <ac:spMk id="3" creationId="{00000000-0000-0000-0000-000000000000}"/>
          </ac:spMkLst>
        </pc:spChg>
      </pc:sldChg>
      <pc:sldChg chg="delSp modSp mod modClrScheme chgLayout">
        <pc:chgData name="Vanessa Redlin - Hubdrive.com" userId="8a0848b8-f2d0-47bb-a849-5847f1b5ec25" providerId="ADAL" clId="{4A832DB2-F898-4628-BE6C-878A03318322}" dt="2021-08-19T09:36:00.468" v="2860" actId="207"/>
        <pc:sldMkLst>
          <pc:docMk/>
          <pc:sldMk cId="2880865875" sldId="1511"/>
        </pc:sldMkLst>
        <pc:spChg chg="del">
          <ac:chgData name="Vanessa Redlin - Hubdrive.com" userId="8a0848b8-f2d0-47bb-a849-5847f1b5ec25" providerId="ADAL" clId="{4A832DB2-F898-4628-BE6C-878A03318322}" dt="2021-08-19T09:35:37.514" v="2858" actId="478"/>
          <ac:spMkLst>
            <pc:docMk/>
            <pc:sldMk cId="2880865875" sldId="1511"/>
            <ac:spMk id="2" creationId="{00000000-0000-0000-0000-000000000000}"/>
          </ac:spMkLst>
        </pc:spChg>
        <pc:spChg chg="mod ord">
          <ac:chgData name="Vanessa Redlin - Hubdrive.com" userId="8a0848b8-f2d0-47bb-a849-5847f1b5ec25" providerId="ADAL" clId="{4A832DB2-F898-4628-BE6C-878A03318322}" dt="2021-08-19T09:36:00.468" v="2860" actId="207"/>
          <ac:spMkLst>
            <pc:docMk/>
            <pc:sldMk cId="2880865875" sldId="1511"/>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6:59.924" v="2375" actId="478"/>
        <pc:sldMkLst>
          <pc:docMk/>
          <pc:sldMk cId="1639386045" sldId="1512"/>
        </pc:sldMkLst>
        <pc:spChg chg="del mod ord">
          <ac:chgData name="Vanessa Redlin - Hubdrive.com" userId="8a0848b8-f2d0-47bb-a849-5847f1b5ec25" providerId="ADAL" clId="{4A832DB2-F898-4628-BE6C-878A03318322}" dt="2021-08-18T12:56:59.924" v="2375" actId="478"/>
          <ac:spMkLst>
            <pc:docMk/>
            <pc:sldMk cId="1639386045" sldId="1512"/>
            <ac:spMk id="2" creationId="{00000000-0000-0000-0000-000000000000}"/>
          </ac:spMkLst>
        </pc:spChg>
        <pc:spChg chg="mod ord">
          <ac:chgData name="Vanessa Redlin - Hubdrive.com" userId="8a0848b8-f2d0-47bb-a849-5847f1b5ec25" providerId="ADAL" clId="{4A832DB2-F898-4628-BE6C-878A03318322}" dt="2021-08-18T12:56:56.763" v="2374" actId="700"/>
          <ac:spMkLst>
            <pc:docMk/>
            <pc:sldMk cId="1639386045" sldId="1512"/>
            <ac:spMk id="19" creationId="{00000000-0000-0000-0000-000000000000}"/>
          </ac:spMkLst>
        </pc:spChg>
      </pc:sldChg>
      <pc:sldChg chg="delSp modSp mod modClrScheme chgLayout">
        <pc:chgData name="Vanessa Redlin - Hubdrive.com" userId="8a0848b8-f2d0-47bb-a849-5847f1b5ec25" providerId="ADAL" clId="{4A832DB2-F898-4628-BE6C-878A03318322}" dt="2021-08-19T12:40:24.129" v="2983" actId="478"/>
        <pc:sldMkLst>
          <pc:docMk/>
          <pc:sldMk cId="1179939528" sldId="1540"/>
        </pc:sldMkLst>
        <pc:spChg chg="mod ord">
          <ac:chgData name="Vanessa Redlin - Hubdrive.com" userId="8a0848b8-f2d0-47bb-a849-5847f1b5ec25" providerId="ADAL" clId="{4A832DB2-F898-4628-BE6C-878A03318322}" dt="2021-08-19T12:40:15.342" v="2980" actId="14100"/>
          <ac:spMkLst>
            <pc:docMk/>
            <pc:sldMk cId="1179939528" sldId="1540"/>
            <ac:spMk id="2" creationId="{00000000-0000-0000-0000-000000000000}"/>
          </ac:spMkLst>
        </pc:spChg>
        <pc:spChg chg="del mod ord">
          <ac:chgData name="Vanessa Redlin - Hubdrive.com" userId="8a0848b8-f2d0-47bb-a849-5847f1b5ec25" providerId="ADAL" clId="{4A832DB2-F898-4628-BE6C-878A03318322}" dt="2021-08-19T12:40:24.129" v="2983" actId="478"/>
          <ac:spMkLst>
            <pc:docMk/>
            <pc:sldMk cId="1179939528" sldId="1540"/>
            <ac:spMk id="6" creationId="{00000000-0000-0000-0000-000000000000}"/>
          </ac:spMkLst>
        </pc:spChg>
        <pc:spChg chg="mod">
          <ac:chgData name="Vanessa Redlin - Hubdrive.com" userId="8a0848b8-f2d0-47bb-a849-5847f1b5ec25" providerId="ADAL" clId="{4A832DB2-F898-4628-BE6C-878A03318322}" dt="2021-08-19T12:40:18.072" v="2981" actId="207"/>
          <ac:spMkLst>
            <pc:docMk/>
            <pc:sldMk cId="1179939528" sldId="1540"/>
            <ac:spMk id="29" creationId="{00000000-0000-0000-0000-000000000000}"/>
          </ac:spMkLst>
        </pc:spChg>
        <pc:spChg chg="mod">
          <ac:chgData name="Vanessa Redlin - Hubdrive.com" userId="8a0848b8-f2d0-47bb-a849-5847f1b5ec25" providerId="ADAL" clId="{4A832DB2-F898-4628-BE6C-878A03318322}" dt="2021-08-19T12:40:21.559" v="2982" actId="207"/>
          <ac:spMkLst>
            <pc:docMk/>
            <pc:sldMk cId="1179939528" sldId="1540"/>
            <ac:spMk id="111" creationId="{00000000-0000-0000-0000-000000000000}"/>
          </ac:spMkLst>
        </pc:spChg>
      </pc:sldChg>
      <pc:sldChg chg="addSp delSp modSp mod modClrScheme chgLayout">
        <pc:chgData name="Vanessa Redlin - Hubdrive.com" userId="8a0848b8-f2d0-47bb-a849-5847f1b5ec25" providerId="ADAL" clId="{4A832DB2-F898-4628-BE6C-878A03318322}" dt="2021-08-19T12:39:46.295" v="2977" actId="207"/>
        <pc:sldMkLst>
          <pc:docMk/>
          <pc:sldMk cId="3536132079" sldId="1541"/>
        </pc:sldMkLst>
        <pc:spChg chg="mod ord">
          <ac:chgData name="Vanessa Redlin - Hubdrive.com" userId="8a0848b8-f2d0-47bb-a849-5847f1b5ec25" providerId="ADAL" clId="{4A832DB2-F898-4628-BE6C-878A03318322}" dt="2021-08-19T12:39:17.636" v="2974" actId="14100"/>
          <ac:spMkLst>
            <pc:docMk/>
            <pc:sldMk cId="3536132079" sldId="1541"/>
            <ac:spMk id="2" creationId="{00000000-0000-0000-0000-000000000000}"/>
          </ac:spMkLst>
        </pc:spChg>
        <pc:spChg chg="add del mod ord">
          <ac:chgData name="Vanessa Redlin - Hubdrive.com" userId="8a0848b8-f2d0-47bb-a849-5847f1b5ec25" providerId="ADAL" clId="{4A832DB2-F898-4628-BE6C-878A03318322}" dt="2021-08-19T12:39:21.196" v="2975" actId="478"/>
          <ac:spMkLst>
            <pc:docMk/>
            <pc:sldMk cId="3536132079" sldId="1541"/>
            <ac:spMk id="6" creationId="{00000000-0000-0000-0000-000000000000}"/>
          </ac:spMkLst>
        </pc:spChg>
        <pc:spChg chg="mod">
          <ac:chgData name="Vanessa Redlin - Hubdrive.com" userId="8a0848b8-f2d0-47bb-a849-5847f1b5ec25" providerId="ADAL" clId="{4A832DB2-F898-4628-BE6C-878A03318322}" dt="2021-08-19T12:39:46.295" v="2977" actId="207"/>
          <ac:spMkLst>
            <pc:docMk/>
            <pc:sldMk cId="3536132079" sldId="1541"/>
            <ac:spMk id="29" creationId="{00000000-0000-0000-0000-000000000000}"/>
          </ac:spMkLst>
        </pc:spChg>
        <pc:spChg chg="mod">
          <ac:chgData name="Vanessa Redlin - Hubdrive.com" userId="8a0848b8-f2d0-47bb-a849-5847f1b5ec25" providerId="ADAL" clId="{4A832DB2-F898-4628-BE6C-878A03318322}" dt="2021-08-19T12:39:39.436" v="2976" actId="207"/>
          <ac:spMkLst>
            <pc:docMk/>
            <pc:sldMk cId="3536132079" sldId="1541"/>
            <ac:spMk id="111" creationId="{00000000-0000-0000-0000-000000000000}"/>
          </ac:spMkLst>
        </pc:spChg>
      </pc:sldChg>
      <pc:sldChg chg="delSp modSp mod modClrScheme chgLayout">
        <pc:chgData name="Vanessa Redlin - Hubdrive.com" userId="8a0848b8-f2d0-47bb-a849-5847f1b5ec25" providerId="ADAL" clId="{4A832DB2-F898-4628-BE6C-878A03318322}" dt="2021-08-18T12:57:11.669" v="2377" actId="478"/>
        <pc:sldMkLst>
          <pc:docMk/>
          <pc:sldMk cId="3740058556" sldId="1546"/>
        </pc:sldMkLst>
        <pc:spChg chg="del mod ord">
          <ac:chgData name="Vanessa Redlin - Hubdrive.com" userId="8a0848b8-f2d0-47bb-a849-5847f1b5ec25" providerId="ADAL" clId="{4A832DB2-F898-4628-BE6C-878A03318322}" dt="2021-08-18T12:57:11.669" v="2377" actId="478"/>
          <ac:spMkLst>
            <pc:docMk/>
            <pc:sldMk cId="3740058556" sldId="1546"/>
            <ac:spMk id="2" creationId="{00000000-0000-0000-0000-000000000000}"/>
          </ac:spMkLst>
        </pc:spChg>
        <pc:spChg chg="mod ord">
          <ac:chgData name="Vanessa Redlin - Hubdrive.com" userId="8a0848b8-f2d0-47bb-a849-5847f1b5ec25" providerId="ADAL" clId="{4A832DB2-F898-4628-BE6C-878A03318322}" dt="2021-08-18T12:57:08.070" v="2376" actId="700"/>
          <ac:spMkLst>
            <pc:docMk/>
            <pc:sldMk cId="3740058556" sldId="1546"/>
            <ac:spMk id="5" creationId="{00000000-0000-0000-0000-000000000000}"/>
          </ac:spMkLst>
        </pc:spChg>
      </pc:sldChg>
      <pc:sldChg chg="modSp mod modClrScheme chgLayout">
        <pc:chgData name="Vanessa Redlin - Hubdrive.com" userId="8a0848b8-f2d0-47bb-a849-5847f1b5ec25" providerId="ADAL" clId="{4A832DB2-F898-4628-BE6C-878A03318322}" dt="2021-08-18T14:06:25.310" v="2489" actId="14100"/>
        <pc:sldMkLst>
          <pc:docMk/>
          <pc:sldMk cId="3556884246" sldId="1561"/>
        </pc:sldMkLst>
        <pc:spChg chg="mod ord">
          <ac:chgData name="Vanessa Redlin - Hubdrive.com" userId="8a0848b8-f2d0-47bb-a849-5847f1b5ec25" providerId="ADAL" clId="{4A832DB2-F898-4628-BE6C-878A03318322}" dt="2021-08-18T14:05:49.114" v="2485" actId="27636"/>
          <ac:spMkLst>
            <pc:docMk/>
            <pc:sldMk cId="3556884246" sldId="1561"/>
            <ac:spMk id="3" creationId="{00000000-0000-0000-0000-000000000000}"/>
          </ac:spMkLst>
        </pc:spChg>
        <pc:spChg chg="mod">
          <ac:chgData name="Vanessa Redlin - Hubdrive.com" userId="8a0848b8-f2d0-47bb-a849-5847f1b5ec25" providerId="ADAL" clId="{4A832DB2-F898-4628-BE6C-878A03318322}" dt="2021-08-18T14:06:14.413" v="2488" actId="14100"/>
          <ac:spMkLst>
            <pc:docMk/>
            <pc:sldMk cId="3556884246" sldId="1561"/>
            <ac:spMk id="4" creationId="{00000000-0000-0000-0000-000000000000}"/>
          </ac:spMkLst>
        </pc:spChg>
        <pc:graphicFrameChg chg="mod">
          <ac:chgData name="Vanessa Redlin - Hubdrive.com" userId="8a0848b8-f2d0-47bb-a849-5847f1b5ec25" providerId="ADAL" clId="{4A832DB2-F898-4628-BE6C-878A03318322}" dt="2021-08-18T14:06:25.310" v="2489" actId="14100"/>
          <ac:graphicFrameMkLst>
            <pc:docMk/>
            <pc:sldMk cId="3556884246" sldId="1561"/>
            <ac:graphicFrameMk id="5" creationId="{00000000-0000-0000-0000-000000000000}"/>
          </ac:graphicFrameMkLst>
        </pc:graphicFrameChg>
      </pc:sldChg>
      <pc:sldChg chg="addSp delSp modSp mod modClrScheme chgLayout">
        <pc:chgData name="Vanessa Redlin - Hubdrive.com" userId="8a0848b8-f2d0-47bb-a849-5847f1b5ec25" providerId="ADAL" clId="{4A832DB2-F898-4628-BE6C-878A03318322}" dt="2021-08-19T09:18:38.512" v="2833" actId="207"/>
        <pc:sldMkLst>
          <pc:docMk/>
          <pc:sldMk cId="650125565" sldId="1565"/>
        </pc:sldMkLst>
        <pc:spChg chg="mod ord">
          <ac:chgData name="Vanessa Redlin - Hubdrive.com" userId="8a0848b8-f2d0-47bb-a849-5847f1b5ec25" providerId="ADAL" clId="{4A832DB2-F898-4628-BE6C-878A03318322}" dt="2021-08-19T09:18:38.512" v="2833" actId="207"/>
          <ac:spMkLst>
            <pc:docMk/>
            <pc:sldMk cId="650125565" sldId="1565"/>
            <ac:spMk id="2" creationId="{00000000-0000-0000-0000-000000000000}"/>
          </ac:spMkLst>
        </pc:spChg>
        <pc:spChg chg="del mod ord">
          <ac:chgData name="Vanessa Redlin - Hubdrive.com" userId="8a0848b8-f2d0-47bb-a849-5847f1b5ec25" providerId="ADAL" clId="{4A832DB2-F898-4628-BE6C-878A03318322}" dt="2021-08-19T09:18:18.880" v="2829" actId="478"/>
          <ac:spMkLst>
            <pc:docMk/>
            <pc:sldMk cId="650125565" sldId="1565"/>
            <ac:spMk id="3" creationId="{00000000-0000-0000-0000-000000000000}"/>
          </ac:spMkLst>
        </pc:spChg>
        <pc:picChg chg="add mod ord">
          <ac:chgData name="Vanessa Redlin - Hubdrive.com" userId="8a0848b8-f2d0-47bb-a849-5847f1b5ec25" providerId="ADAL" clId="{4A832DB2-F898-4628-BE6C-878A03318322}" dt="2021-08-19T09:18:14.877" v="2828" actId="167"/>
          <ac:picMkLst>
            <pc:docMk/>
            <pc:sldMk cId="650125565" sldId="1565"/>
            <ac:picMk id="11" creationId="{BD3C9070-1F57-450C-9D9B-754728558AFD}"/>
          </ac:picMkLst>
        </pc:picChg>
      </pc:sldChg>
      <pc:sldChg chg="modSp mod modClrScheme chgLayout">
        <pc:chgData name="Vanessa Redlin - Hubdrive.com" userId="8a0848b8-f2d0-47bb-a849-5847f1b5ec25" providerId="ADAL" clId="{4A832DB2-F898-4628-BE6C-878A03318322}" dt="2021-08-18T09:47:22.724" v="2145" actId="14100"/>
        <pc:sldMkLst>
          <pc:docMk/>
          <pc:sldMk cId="1162281725" sldId="1568"/>
        </pc:sldMkLst>
        <pc:grpChg chg="mod">
          <ac:chgData name="Vanessa Redlin - Hubdrive.com" userId="8a0848b8-f2d0-47bb-a849-5847f1b5ec25" providerId="ADAL" clId="{4A832DB2-F898-4628-BE6C-878A03318322}" dt="2021-08-18T09:47:22.724" v="2145" actId="14100"/>
          <ac:grpSpMkLst>
            <pc:docMk/>
            <pc:sldMk cId="1162281725" sldId="1568"/>
            <ac:grpSpMk id="27" creationId="{00000000-0000-0000-0000-000000000000}"/>
          </ac:grpSpMkLst>
        </pc:grpChg>
      </pc:sldChg>
      <pc:sldChg chg="delSp modSp mod modClrScheme chgLayout">
        <pc:chgData name="Vanessa Redlin - Hubdrive.com" userId="8a0848b8-f2d0-47bb-a849-5847f1b5ec25" providerId="ADAL" clId="{4A832DB2-F898-4628-BE6C-878A03318322}" dt="2021-08-19T09:46:05.952" v="2926" actId="27636"/>
        <pc:sldMkLst>
          <pc:docMk/>
          <pc:sldMk cId="2129555450" sldId="1569"/>
        </pc:sldMkLst>
        <pc:spChg chg="del mod ord">
          <ac:chgData name="Vanessa Redlin - Hubdrive.com" userId="8a0848b8-f2d0-47bb-a849-5847f1b5ec25" providerId="ADAL" clId="{4A832DB2-F898-4628-BE6C-878A03318322}" dt="2021-08-19T09:46:01.315" v="2925" actId="478"/>
          <ac:spMkLst>
            <pc:docMk/>
            <pc:sldMk cId="2129555450" sldId="1569"/>
            <ac:spMk id="3" creationId="{00000000-0000-0000-0000-000000000000}"/>
          </ac:spMkLst>
        </pc:spChg>
        <pc:spChg chg="mod ord">
          <ac:chgData name="Vanessa Redlin - Hubdrive.com" userId="8a0848b8-f2d0-47bb-a849-5847f1b5ec25" providerId="ADAL" clId="{4A832DB2-F898-4628-BE6C-878A03318322}" dt="2021-08-19T09:46:05.952" v="2926" actId="27636"/>
          <ac:spMkLst>
            <pc:docMk/>
            <pc:sldMk cId="2129555450" sldId="1569"/>
            <ac:spMk id="4" creationId="{00000000-0000-0000-0000-000000000000}"/>
          </ac:spMkLst>
        </pc:spChg>
      </pc:sldChg>
      <pc:sldChg chg="delSp modSp mod modClrScheme chgLayout">
        <pc:chgData name="Vanessa Redlin - Hubdrive.com" userId="8a0848b8-f2d0-47bb-a849-5847f1b5ec25" providerId="ADAL" clId="{4A832DB2-F898-4628-BE6C-878A03318322}" dt="2021-08-18T14:04:56.882" v="2480" actId="700"/>
        <pc:sldMkLst>
          <pc:docMk/>
          <pc:sldMk cId="1263708840" sldId="1570"/>
        </pc:sldMkLst>
        <pc:spChg chg="del">
          <ac:chgData name="Vanessa Redlin - Hubdrive.com" userId="8a0848b8-f2d0-47bb-a849-5847f1b5ec25" providerId="ADAL" clId="{4A832DB2-F898-4628-BE6C-878A03318322}" dt="2021-08-18T14:04:49.958" v="2479" actId="478"/>
          <ac:spMkLst>
            <pc:docMk/>
            <pc:sldMk cId="1263708840" sldId="1570"/>
            <ac:spMk id="2" creationId="{00000000-0000-0000-0000-000000000000}"/>
          </ac:spMkLst>
        </pc:spChg>
        <pc:spChg chg="mod ord">
          <ac:chgData name="Vanessa Redlin - Hubdrive.com" userId="8a0848b8-f2d0-47bb-a849-5847f1b5ec25" providerId="ADAL" clId="{4A832DB2-F898-4628-BE6C-878A03318322}" dt="2021-08-18T14:04:56.882" v="2480" actId="700"/>
          <ac:spMkLst>
            <pc:docMk/>
            <pc:sldMk cId="1263708840" sldId="1570"/>
            <ac:spMk id="5" creationId="{00000000-0000-0000-0000-000000000000}"/>
          </ac:spMkLst>
        </pc:spChg>
      </pc:sldChg>
      <pc:sldChg chg="delSp modSp mod modClrScheme chgLayout">
        <pc:chgData name="Vanessa Redlin - Hubdrive.com" userId="8a0848b8-f2d0-47bb-a849-5847f1b5ec25" providerId="ADAL" clId="{4A832DB2-F898-4628-BE6C-878A03318322}" dt="2021-08-19T09:46:44.199" v="2928" actId="478"/>
        <pc:sldMkLst>
          <pc:docMk/>
          <pc:sldMk cId="4150730460" sldId="1571"/>
        </pc:sldMkLst>
        <pc:spChg chg="del">
          <ac:chgData name="Vanessa Redlin - Hubdrive.com" userId="8a0848b8-f2d0-47bb-a849-5847f1b5ec25" providerId="ADAL" clId="{4A832DB2-F898-4628-BE6C-878A03318322}" dt="2021-08-19T09:46:41.016" v="2927" actId="700"/>
          <ac:spMkLst>
            <pc:docMk/>
            <pc:sldMk cId="4150730460" sldId="1571"/>
            <ac:spMk id="2" creationId="{00000000-0000-0000-0000-000000000000}"/>
          </ac:spMkLst>
        </pc:spChg>
        <pc:spChg chg="del mod ord">
          <ac:chgData name="Vanessa Redlin - Hubdrive.com" userId="8a0848b8-f2d0-47bb-a849-5847f1b5ec25" providerId="ADAL" clId="{4A832DB2-F898-4628-BE6C-878A03318322}" dt="2021-08-19T09:46:44.199" v="2928" actId="478"/>
          <ac:spMkLst>
            <pc:docMk/>
            <pc:sldMk cId="4150730460" sldId="1571"/>
            <ac:spMk id="3" creationId="{00000000-0000-0000-0000-000000000000}"/>
          </ac:spMkLst>
        </pc:spChg>
        <pc:spChg chg="mod ord">
          <ac:chgData name="Vanessa Redlin - Hubdrive.com" userId="8a0848b8-f2d0-47bb-a849-5847f1b5ec25" providerId="ADAL" clId="{4A832DB2-F898-4628-BE6C-878A03318322}" dt="2021-08-19T09:46:41.016" v="2927" actId="700"/>
          <ac:spMkLst>
            <pc:docMk/>
            <pc:sldMk cId="4150730460" sldId="1571"/>
            <ac:spMk id="5" creationId="{00000000-0000-0000-0000-000000000000}"/>
          </ac:spMkLst>
        </pc:spChg>
      </pc:sldChg>
      <pc:sldChg chg="delSp modSp mod modClrScheme chgLayout">
        <pc:chgData name="Vanessa Redlin - Hubdrive.com" userId="8a0848b8-f2d0-47bb-a849-5847f1b5ec25" providerId="ADAL" clId="{4A832DB2-F898-4628-BE6C-878A03318322}" dt="2021-08-19T08:43:46.180" v="2648" actId="478"/>
        <pc:sldMkLst>
          <pc:docMk/>
          <pc:sldMk cId="3382557709" sldId="1572"/>
        </pc:sldMkLst>
        <pc:spChg chg="del mod ord">
          <ac:chgData name="Vanessa Redlin - Hubdrive.com" userId="8a0848b8-f2d0-47bb-a849-5847f1b5ec25" providerId="ADAL" clId="{4A832DB2-F898-4628-BE6C-878A03318322}" dt="2021-08-19T08:43:46.180" v="2648" actId="478"/>
          <ac:spMkLst>
            <pc:docMk/>
            <pc:sldMk cId="3382557709" sldId="1572"/>
            <ac:spMk id="3" creationId="{00000000-0000-0000-0000-000000000000}"/>
          </ac:spMkLst>
        </pc:spChg>
        <pc:spChg chg="mod ord">
          <ac:chgData name="Vanessa Redlin - Hubdrive.com" userId="8a0848b8-f2d0-47bb-a849-5847f1b5ec25" providerId="ADAL" clId="{4A832DB2-F898-4628-BE6C-878A03318322}" dt="2021-08-19T08:43:42.524" v="2647" actId="27636"/>
          <ac:spMkLst>
            <pc:docMk/>
            <pc:sldMk cId="3382557709" sldId="1572"/>
            <ac:spMk id="5" creationId="{00000000-0000-0000-0000-000000000000}"/>
          </ac:spMkLst>
        </pc:spChg>
      </pc:sldChg>
      <pc:sldChg chg="modSp mod modClrScheme chgLayout">
        <pc:chgData name="Vanessa Redlin - Hubdrive.com" userId="8a0848b8-f2d0-47bb-a849-5847f1b5ec25" providerId="ADAL" clId="{4A832DB2-F898-4628-BE6C-878A03318322}" dt="2021-08-18T09:47:53.038" v="2146" actId="700"/>
        <pc:sldMkLst>
          <pc:docMk/>
          <pc:sldMk cId="2100251336" sldId="1573"/>
        </pc:sldMkLst>
        <pc:spChg chg="mod ord">
          <ac:chgData name="Vanessa Redlin - Hubdrive.com" userId="8a0848b8-f2d0-47bb-a849-5847f1b5ec25" providerId="ADAL" clId="{4A832DB2-F898-4628-BE6C-878A03318322}" dt="2021-08-18T09:47:53.038" v="2146" actId="700"/>
          <ac:spMkLst>
            <pc:docMk/>
            <pc:sldMk cId="2100251336" sldId="1573"/>
            <ac:spMk id="2" creationId="{00000000-0000-0000-0000-000000000000}"/>
          </ac:spMkLst>
        </pc:spChg>
      </pc:sldChg>
      <pc:sldChg chg="delSp modSp mod modClrScheme chgLayout">
        <pc:chgData name="Vanessa Redlin - Hubdrive.com" userId="8a0848b8-f2d0-47bb-a849-5847f1b5ec25" providerId="ADAL" clId="{4A832DB2-F898-4628-BE6C-878A03318322}" dt="2021-08-18T14:04:06.001" v="2476" actId="478"/>
        <pc:sldMkLst>
          <pc:docMk/>
          <pc:sldMk cId="3306898074" sldId="1574"/>
        </pc:sldMkLst>
        <pc:spChg chg="mod ord">
          <ac:chgData name="Vanessa Redlin - Hubdrive.com" userId="8a0848b8-f2d0-47bb-a849-5847f1b5ec25" providerId="ADAL" clId="{4A832DB2-F898-4628-BE6C-878A03318322}" dt="2021-08-18T14:04:00.903" v="2475" actId="700"/>
          <ac:spMkLst>
            <pc:docMk/>
            <pc:sldMk cId="3306898074" sldId="1574"/>
            <ac:spMk id="2" creationId="{00000000-0000-0000-0000-000000000000}"/>
          </ac:spMkLst>
        </pc:spChg>
        <pc:spChg chg="del mod ord">
          <ac:chgData name="Vanessa Redlin - Hubdrive.com" userId="8a0848b8-f2d0-47bb-a849-5847f1b5ec25" providerId="ADAL" clId="{4A832DB2-F898-4628-BE6C-878A03318322}" dt="2021-08-18T14:04:06.001" v="2476" actId="478"/>
          <ac:spMkLst>
            <pc:docMk/>
            <pc:sldMk cId="3306898074" sldId="1574"/>
            <ac:spMk id="3" creationId="{00000000-0000-0000-0000-000000000000}"/>
          </ac:spMkLst>
        </pc:spChg>
      </pc:sldChg>
      <pc:sldChg chg="modSp mod modClrScheme chgLayout">
        <pc:chgData name="Vanessa Redlin - Hubdrive.com" userId="8a0848b8-f2d0-47bb-a849-5847f1b5ec25" providerId="ADAL" clId="{4A832DB2-F898-4628-BE6C-878A03318322}" dt="2021-08-18T09:41:39.871" v="2117" actId="700"/>
        <pc:sldMkLst>
          <pc:docMk/>
          <pc:sldMk cId="4076828393" sldId="1579"/>
        </pc:sldMkLst>
        <pc:picChg chg="mod ord">
          <ac:chgData name="Vanessa Redlin - Hubdrive.com" userId="8a0848b8-f2d0-47bb-a849-5847f1b5ec25" providerId="ADAL" clId="{4A832DB2-F898-4628-BE6C-878A03318322}" dt="2021-08-18T09:41:39.871" v="2117" actId="700"/>
          <ac:picMkLst>
            <pc:docMk/>
            <pc:sldMk cId="4076828393" sldId="1579"/>
            <ac:picMk id="23" creationId="{00000000-0000-0000-0000-000000000000}"/>
          </ac:picMkLst>
        </pc:picChg>
      </pc:sldChg>
      <pc:sldChg chg="delSp modSp mod modClrScheme chgLayout">
        <pc:chgData name="Vanessa Redlin - Hubdrive.com" userId="8a0848b8-f2d0-47bb-a849-5847f1b5ec25" providerId="ADAL" clId="{4A832DB2-F898-4628-BE6C-878A03318322}" dt="2021-08-18T14:06:51.647" v="2493" actId="1076"/>
        <pc:sldMkLst>
          <pc:docMk/>
          <pc:sldMk cId="94537222" sldId="1583"/>
        </pc:sldMkLst>
        <pc:spChg chg="mod ord">
          <ac:chgData name="Vanessa Redlin - Hubdrive.com" userId="8a0848b8-f2d0-47bb-a849-5847f1b5ec25" providerId="ADAL" clId="{4A832DB2-F898-4628-BE6C-878A03318322}" dt="2021-08-18T14:06:42.938" v="2491" actId="700"/>
          <ac:spMkLst>
            <pc:docMk/>
            <pc:sldMk cId="94537222" sldId="1583"/>
            <ac:spMk id="3" creationId="{00000000-0000-0000-0000-000000000000}"/>
          </ac:spMkLst>
        </pc:spChg>
        <pc:spChg chg="del">
          <ac:chgData name="Vanessa Redlin - Hubdrive.com" userId="8a0848b8-f2d0-47bb-a849-5847f1b5ec25" providerId="ADAL" clId="{4A832DB2-F898-4628-BE6C-878A03318322}" dt="2021-08-18T14:06:35.505" v="2490" actId="478"/>
          <ac:spMkLst>
            <pc:docMk/>
            <pc:sldMk cId="94537222" sldId="1583"/>
            <ac:spMk id="4" creationId="{00000000-0000-0000-0000-000000000000}"/>
          </ac:spMkLst>
        </pc:spChg>
        <pc:spChg chg="mod">
          <ac:chgData name="Vanessa Redlin - Hubdrive.com" userId="8a0848b8-f2d0-47bb-a849-5847f1b5ec25" providerId="ADAL" clId="{4A832DB2-F898-4628-BE6C-878A03318322}" dt="2021-08-18T14:06:51.647" v="2493" actId="1076"/>
          <ac:spMkLst>
            <pc:docMk/>
            <pc:sldMk cId="94537222" sldId="1583"/>
            <ac:spMk id="6" creationId="{00000000-0000-0000-0000-000000000000}"/>
          </ac:spMkLst>
        </pc:spChg>
        <pc:picChg chg="mod">
          <ac:chgData name="Vanessa Redlin - Hubdrive.com" userId="8a0848b8-f2d0-47bb-a849-5847f1b5ec25" providerId="ADAL" clId="{4A832DB2-F898-4628-BE6C-878A03318322}" dt="2021-08-18T14:06:48.639" v="2492" actId="1076"/>
          <ac:picMkLst>
            <pc:docMk/>
            <pc:sldMk cId="94537222" sldId="1583"/>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09:46:57.825" v="2931" actId="478"/>
        <pc:sldMkLst>
          <pc:docMk/>
          <pc:sldMk cId="3838137418" sldId="1586"/>
        </pc:sldMkLst>
        <pc:spChg chg="del mod ord">
          <ac:chgData name="Vanessa Redlin - Hubdrive.com" userId="8a0848b8-f2d0-47bb-a849-5847f1b5ec25" providerId="ADAL" clId="{4A832DB2-F898-4628-BE6C-878A03318322}" dt="2021-08-19T09:46:57.825" v="2931" actId="478"/>
          <ac:spMkLst>
            <pc:docMk/>
            <pc:sldMk cId="3838137418" sldId="1586"/>
            <ac:spMk id="2" creationId="{00000000-0000-0000-0000-000000000000}"/>
          </ac:spMkLst>
        </pc:spChg>
        <pc:spChg chg="mod ord">
          <ac:chgData name="Vanessa Redlin - Hubdrive.com" userId="8a0848b8-f2d0-47bb-a849-5847f1b5ec25" providerId="ADAL" clId="{4A832DB2-F898-4628-BE6C-878A03318322}" dt="2021-08-19T09:46:53.399" v="2930" actId="20577"/>
          <ac:spMkLst>
            <pc:docMk/>
            <pc:sldMk cId="3838137418" sldId="1586"/>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7:35.794" v="3063" actId="207"/>
        <pc:sldMkLst>
          <pc:docMk/>
          <pc:sldMk cId="3273461171" sldId="1595"/>
        </pc:sldMkLst>
        <pc:spChg chg="mod ord">
          <ac:chgData name="Vanessa Redlin - Hubdrive.com" userId="8a0848b8-f2d0-47bb-a849-5847f1b5ec25" providerId="ADAL" clId="{4A832DB2-F898-4628-BE6C-878A03318322}" dt="2021-08-19T13:16:57.920" v="3056" actId="700"/>
          <ac:spMkLst>
            <pc:docMk/>
            <pc:sldMk cId="3273461171" sldId="1595"/>
            <ac:spMk id="2" creationId="{00000000-0000-0000-0000-000000000000}"/>
          </ac:spMkLst>
        </pc:spChg>
        <pc:spChg chg="del mod ord">
          <ac:chgData name="Vanessa Redlin - Hubdrive.com" userId="8a0848b8-f2d0-47bb-a849-5847f1b5ec25" providerId="ADAL" clId="{4A832DB2-F898-4628-BE6C-878A03318322}" dt="2021-08-19T13:17:02.189" v="3057" actId="478"/>
          <ac:spMkLst>
            <pc:docMk/>
            <pc:sldMk cId="3273461171" sldId="1595"/>
            <ac:spMk id="3" creationId="{00000000-0000-0000-0000-000000000000}"/>
          </ac:spMkLst>
        </pc:spChg>
        <pc:spChg chg="mod">
          <ac:chgData name="Vanessa Redlin - Hubdrive.com" userId="8a0848b8-f2d0-47bb-a849-5847f1b5ec25" providerId="ADAL" clId="{4A832DB2-F898-4628-BE6C-878A03318322}" dt="2021-08-19T13:17:25.276" v="3059" actId="207"/>
          <ac:spMkLst>
            <pc:docMk/>
            <pc:sldMk cId="3273461171" sldId="1595"/>
            <ac:spMk id="71" creationId="{00000000-0000-0000-0000-000000000000}"/>
          </ac:spMkLst>
        </pc:spChg>
        <pc:spChg chg="mod">
          <ac:chgData name="Vanessa Redlin - Hubdrive.com" userId="8a0848b8-f2d0-47bb-a849-5847f1b5ec25" providerId="ADAL" clId="{4A832DB2-F898-4628-BE6C-878A03318322}" dt="2021-08-19T13:17:27.861" v="3060" actId="207"/>
          <ac:spMkLst>
            <pc:docMk/>
            <pc:sldMk cId="3273461171" sldId="1595"/>
            <ac:spMk id="72" creationId="{00000000-0000-0000-0000-000000000000}"/>
          </ac:spMkLst>
        </pc:spChg>
        <pc:spChg chg="mod">
          <ac:chgData name="Vanessa Redlin - Hubdrive.com" userId="8a0848b8-f2d0-47bb-a849-5847f1b5ec25" providerId="ADAL" clId="{4A832DB2-F898-4628-BE6C-878A03318322}" dt="2021-08-19T13:17:29.722" v="3061" actId="207"/>
          <ac:spMkLst>
            <pc:docMk/>
            <pc:sldMk cId="3273461171" sldId="1595"/>
            <ac:spMk id="73" creationId="{00000000-0000-0000-0000-000000000000}"/>
          </ac:spMkLst>
        </pc:spChg>
        <pc:spChg chg="mod">
          <ac:chgData name="Vanessa Redlin - Hubdrive.com" userId="8a0848b8-f2d0-47bb-a849-5847f1b5ec25" providerId="ADAL" clId="{4A832DB2-F898-4628-BE6C-878A03318322}" dt="2021-08-19T13:17:32.105" v="3062" actId="207"/>
          <ac:spMkLst>
            <pc:docMk/>
            <pc:sldMk cId="3273461171" sldId="1595"/>
            <ac:spMk id="74" creationId="{00000000-0000-0000-0000-000000000000}"/>
          </ac:spMkLst>
        </pc:spChg>
        <pc:spChg chg="mod">
          <ac:chgData name="Vanessa Redlin - Hubdrive.com" userId="8a0848b8-f2d0-47bb-a849-5847f1b5ec25" providerId="ADAL" clId="{4A832DB2-F898-4628-BE6C-878A03318322}" dt="2021-08-19T13:17:35.794" v="3063" actId="207"/>
          <ac:spMkLst>
            <pc:docMk/>
            <pc:sldMk cId="3273461171" sldId="1595"/>
            <ac:spMk id="75" creationId="{00000000-0000-0000-0000-000000000000}"/>
          </ac:spMkLst>
        </pc:spChg>
      </pc:sldChg>
      <pc:sldChg chg="delSp modSp mod modClrScheme chgLayout">
        <pc:chgData name="Vanessa Redlin - Hubdrive.com" userId="8a0848b8-f2d0-47bb-a849-5847f1b5ec25" providerId="ADAL" clId="{4A832DB2-F898-4628-BE6C-878A03318322}" dt="2021-08-19T12:36:00.902" v="2959" actId="478"/>
        <pc:sldMkLst>
          <pc:docMk/>
          <pc:sldMk cId="19029225" sldId="1597"/>
        </pc:sldMkLst>
        <pc:spChg chg="mod ord">
          <ac:chgData name="Vanessa Redlin - Hubdrive.com" userId="8a0848b8-f2d0-47bb-a849-5847f1b5ec25" providerId="ADAL" clId="{4A832DB2-F898-4628-BE6C-878A03318322}" dt="2021-08-19T12:35:32.887" v="2955" actId="700"/>
          <ac:spMkLst>
            <pc:docMk/>
            <pc:sldMk cId="19029225" sldId="1597"/>
            <ac:spMk id="2" creationId="{00000000-0000-0000-0000-000000000000}"/>
          </ac:spMkLst>
        </pc:spChg>
        <pc:spChg chg="del mod ord">
          <ac:chgData name="Vanessa Redlin - Hubdrive.com" userId="8a0848b8-f2d0-47bb-a849-5847f1b5ec25" providerId="ADAL" clId="{4A832DB2-F898-4628-BE6C-878A03318322}" dt="2021-08-19T12:36:00.902" v="2959" actId="478"/>
          <ac:spMkLst>
            <pc:docMk/>
            <pc:sldMk cId="19029225" sldId="1597"/>
            <ac:spMk id="3" creationId="{00000000-0000-0000-0000-000000000000}"/>
          </ac:spMkLst>
        </pc:spChg>
      </pc:sldChg>
      <pc:sldChg chg="mod modClrScheme chgLayout">
        <pc:chgData name="Vanessa Redlin - Hubdrive.com" userId="8a0848b8-f2d0-47bb-a849-5847f1b5ec25" providerId="ADAL" clId="{4A832DB2-F898-4628-BE6C-878A03318322}" dt="2021-08-18T09:32:23.021" v="2086" actId="700"/>
        <pc:sldMkLst>
          <pc:docMk/>
          <pc:sldMk cId="3816651398" sldId="1616"/>
        </pc:sldMkLst>
      </pc:sldChg>
      <pc:sldChg chg="delSp modSp mod modClrScheme chgLayout">
        <pc:chgData name="Vanessa Redlin - Hubdrive.com" userId="8a0848b8-f2d0-47bb-a849-5847f1b5ec25" providerId="ADAL" clId="{4A832DB2-F898-4628-BE6C-878A03318322}" dt="2021-08-17T13:28:34.058" v="1792" actId="478"/>
        <pc:sldMkLst>
          <pc:docMk/>
          <pc:sldMk cId="3359875181" sldId="1619"/>
        </pc:sldMkLst>
        <pc:spChg chg="del mod ord">
          <ac:chgData name="Vanessa Redlin - Hubdrive.com" userId="8a0848b8-f2d0-47bb-a849-5847f1b5ec25" providerId="ADAL" clId="{4A832DB2-F898-4628-BE6C-878A03318322}" dt="2021-08-17T13:28:34.058" v="1792" actId="478"/>
          <ac:spMkLst>
            <pc:docMk/>
            <pc:sldMk cId="3359875181" sldId="1619"/>
            <ac:spMk id="2" creationId="{00000000-0000-0000-0000-000000000000}"/>
          </ac:spMkLst>
        </pc:spChg>
      </pc:sldChg>
      <pc:sldChg chg="addSp modSp mod modClrScheme chgLayout">
        <pc:chgData name="Vanessa Redlin - Hubdrive.com" userId="8a0848b8-f2d0-47bb-a849-5847f1b5ec25" providerId="ADAL" clId="{4A832DB2-F898-4628-BE6C-878A03318322}" dt="2021-08-19T09:02:56.994" v="2752" actId="167"/>
        <pc:sldMkLst>
          <pc:docMk/>
          <pc:sldMk cId="1966907032" sldId="1624"/>
        </pc:sldMkLst>
        <pc:spChg chg="mod">
          <ac:chgData name="Vanessa Redlin - Hubdrive.com" userId="8a0848b8-f2d0-47bb-a849-5847f1b5ec25" providerId="ADAL" clId="{4A832DB2-F898-4628-BE6C-878A03318322}" dt="2021-08-19T09:02:52.243" v="2748" actId="207"/>
          <ac:spMkLst>
            <pc:docMk/>
            <pc:sldMk cId="1966907032" sldId="1624"/>
            <ac:spMk id="4" creationId="{00000000-0000-0000-0000-000000000000}"/>
          </ac:spMkLst>
        </pc:spChg>
        <pc:picChg chg="add mod ord">
          <ac:chgData name="Vanessa Redlin - Hubdrive.com" userId="8a0848b8-f2d0-47bb-a849-5847f1b5ec25" providerId="ADAL" clId="{4A832DB2-F898-4628-BE6C-878A03318322}" dt="2021-08-19T09:02:56.994" v="2752" actId="167"/>
          <ac:picMkLst>
            <pc:docMk/>
            <pc:sldMk cId="1966907032" sldId="1624"/>
            <ac:picMk id="3" creationId="{478383B3-DFDC-407E-BE7E-8DB0088154B0}"/>
          </ac:picMkLst>
        </pc:picChg>
      </pc:sldChg>
      <pc:sldChg chg="delSp modSp mod modClrScheme chgLayout">
        <pc:chgData name="Vanessa Redlin - Hubdrive.com" userId="8a0848b8-f2d0-47bb-a849-5847f1b5ec25" providerId="ADAL" clId="{4A832DB2-F898-4628-BE6C-878A03318322}" dt="2021-08-19T09:40:54.860" v="2896" actId="478"/>
        <pc:sldMkLst>
          <pc:docMk/>
          <pc:sldMk cId="1586536193" sldId="1648"/>
        </pc:sldMkLst>
        <pc:spChg chg="del mod ord">
          <ac:chgData name="Vanessa Redlin - Hubdrive.com" userId="8a0848b8-f2d0-47bb-a849-5847f1b5ec25" providerId="ADAL" clId="{4A832DB2-F898-4628-BE6C-878A03318322}" dt="2021-08-19T09:40:54.860" v="2896" actId="478"/>
          <ac:spMkLst>
            <pc:docMk/>
            <pc:sldMk cId="1586536193" sldId="1648"/>
            <ac:spMk id="2" creationId="{00000000-0000-0000-0000-000000000000}"/>
          </ac:spMkLst>
        </pc:spChg>
        <pc:spChg chg="mod ord">
          <ac:chgData name="Vanessa Redlin - Hubdrive.com" userId="8a0848b8-f2d0-47bb-a849-5847f1b5ec25" providerId="ADAL" clId="{4A832DB2-F898-4628-BE6C-878A03318322}" dt="2021-08-19T09:40:49.650" v="2895" actId="700"/>
          <ac:spMkLst>
            <pc:docMk/>
            <pc:sldMk cId="1586536193" sldId="1648"/>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9T09:17:48.889" v="2825" actId="207"/>
        <pc:sldMkLst>
          <pc:docMk/>
          <pc:sldMk cId="3832654882" sldId="1652"/>
        </pc:sldMkLst>
        <pc:spChg chg="mod ord">
          <ac:chgData name="Vanessa Redlin - Hubdrive.com" userId="8a0848b8-f2d0-47bb-a849-5847f1b5ec25" providerId="ADAL" clId="{4A832DB2-F898-4628-BE6C-878A03318322}" dt="2021-08-19T09:17:48.889" v="2825" actId="207"/>
          <ac:spMkLst>
            <pc:docMk/>
            <pc:sldMk cId="3832654882" sldId="1652"/>
            <ac:spMk id="2" creationId="{00000000-0000-0000-0000-000000000000}"/>
          </ac:spMkLst>
        </pc:spChg>
        <pc:spChg chg="del mod ord">
          <ac:chgData name="Vanessa Redlin - Hubdrive.com" userId="8a0848b8-f2d0-47bb-a849-5847f1b5ec25" providerId="ADAL" clId="{4A832DB2-F898-4628-BE6C-878A03318322}" dt="2021-08-19T09:17:33.390" v="2819" actId="478"/>
          <ac:spMkLst>
            <pc:docMk/>
            <pc:sldMk cId="3832654882" sldId="1652"/>
            <ac:spMk id="3" creationId="{00000000-0000-0000-0000-000000000000}"/>
          </ac:spMkLst>
        </pc:spChg>
        <pc:picChg chg="add mod ord">
          <ac:chgData name="Vanessa Redlin - Hubdrive.com" userId="8a0848b8-f2d0-47bb-a849-5847f1b5ec25" providerId="ADAL" clId="{4A832DB2-F898-4628-BE6C-878A03318322}" dt="2021-08-19T09:17:38.185" v="2821" actId="167"/>
          <ac:picMkLst>
            <pc:docMk/>
            <pc:sldMk cId="3832654882" sldId="1652"/>
            <ac:picMk id="8" creationId="{EFB3A178-6202-4D74-A1DF-7A27F8F056A3}"/>
          </ac:picMkLst>
        </pc:picChg>
      </pc:sldChg>
      <pc:sldChg chg="delSp modSp mod modClrScheme chgLayout">
        <pc:chgData name="Vanessa Redlin - Hubdrive.com" userId="8a0848b8-f2d0-47bb-a849-5847f1b5ec25" providerId="ADAL" clId="{4A832DB2-F898-4628-BE6C-878A03318322}" dt="2021-08-19T09:40:17.055" v="2889" actId="478"/>
        <pc:sldMkLst>
          <pc:docMk/>
          <pc:sldMk cId="178349003" sldId="1663"/>
        </pc:sldMkLst>
        <pc:spChg chg="mod ord">
          <ac:chgData name="Vanessa Redlin - Hubdrive.com" userId="8a0848b8-f2d0-47bb-a849-5847f1b5ec25" providerId="ADAL" clId="{4A832DB2-F898-4628-BE6C-878A03318322}" dt="2021-08-19T09:40:13.983" v="2888" actId="14100"/>
          <ac:spMkLst>
            <pc:docMk/>
            <pc:sldMk cId="178349003" sldId="1663"/>
            <ac:spMk id="2" creationId="{00000000-0000-0000-0000-000000000000}"/>
          </ac:spMkLst>
        </pc:spChg>
        <pc:spChg chg="del mod ord">
          <ac:chgData name="Vanessa Redlin - Hubdrive.com" userId="8a0848b8-f2d0-47bb-a849-5847f1b5ec25" providerId="ADAL" clId="{4A832DB2-F898-4628-BE6C-878A03318322}" dt="2021-08-19T09:40:17.055" v="2889" actId="478"/>
          <ac:spMkLst>
            <pc:docMk/>
            <pc:sldMk cId="178349003" sldId="1663"/>
            <ac:spMk id="6" creationId="{00000000-0000-0000-0000-000000000000}"/>
          </ac:spMkLst>
        </pc:spChg>
      </pc:sldChg>
      <pc:sldChg chg="delSp modSp mod modClrScheme chgLayout">
        <pc:chgData name="Vanessa Redlin - Hubdrive.com" userId="8a0848b8-f2d0-47bb-a849-5847f1b5ec25" providerId="ADAL" clId="{4A832DB2-F898-4628-BE6C-878A03318322}" dt="2021-08-19T09:40:40.575" v="2894" actId="478"/>
        <pc:sldMkLst>
          <pc:docMk/>
          <pc:sldMk cId="595807967" sldId="1664"/>
        </pc:sldMkLst>
        <pc:spChg chg="mod ord">
          <ac:chgData name="Vanessa Redlin - Hubdrive.com" userId="8a0848b8-f2d0-47bb-a849-5847f1b5ec25" providerId="ADAL" clId="{4A832DB2-F898-4628-BE6C-878A03318322}" dt="2021-08-19T09:40:37.430" v="2893" actId="14100"/>
          <ac:spMkLst>
            <pc:docMk/>
            <pc:sldMk cId="595807967" sldId="1664"/>
            <ac:spMk id="2" creationId="{00000000-0000-0000-0000-000000000000}"/>
          </ac:spMkLst>
        </pc:spChg>
        <pc:spChg chg="del mod ord">
          <ac:chgData name="Vanessa Redlin - Hubdrive.com" userId="8a0848b8-f2d0-47bb-a849-5847f1b5ec25" providerId="ADAL" clId="{4A832DB2-F898-4628-BE6C-878A03318322}" dt="2021-08-19T09:40:40.575" v="2894" actId="478"/>
          <ac:spMkLst>
            <pc:docMk/>
            <pc:sldMk cId="595807967" sldId="1664"/>
            <ac:spMk id="3" creationId="{00000000-0000-0000-0000-000000000000}"/>
          </ac:spMkLst>
        </pc:spChg>
      </pc:sldChg>
      <pc:sldChg chg="delSp modSp mod modClrScheme chgLayout">
        <pc:chgData name="Vanessa Redlin - Hubdrive.com" userId="8a0848b8-f2d0-47bb-a849-5847f1b5ec25" providerId="ADAL" clId="{4A832DB2-F898-4628-BE6C-878A03318322}" dt="2021-08-19T09:41:25.423" v="2901" actId="478"/>
        <pc:sldMkLst>
          <pc:docMk/>
          <pc:sldMk cId="3645003199" sldId="1666"/>
        </pc:sldMkLst>
        <pc:spChg chg="mod ord">
          <ac:chgData name="Vanessa Redlin - Hubdrive.com" userId="8a0848b8-f2d0-47bb-a849-5847f1b5ec25" providerId="ADAL" clId="{4A832DB2-F898-4628-BE6C-878A03318322}" dt="2021-08-19T09:41:22.299" v="2900" actId="27636"/>
          <ac:spMkLst>
            <pc:docMk/>
            <pc:sldMk cId="3645003199" sldId="1666"/>
            <ac:spMk id="4" creationId="{00000000-0000-0000-0000-000000000000}"/>
          </ac:spMkLst>
        </pc:spChg>
        <pc:spChg chg="del mod ord">
          <ac:chgData name="Vanessa Redlin - Hubdrive.com" userId="8a0848b8-f2d0-47bb-a849-5847f1b5ec25" providerId="ADAL" clId="{4A832DB2-F898-4628-BE6C-878A03318322}" dt="2021-08-19T09:41:25.423" v="2901" actId="478"/>
          <ac:spMkLst>
            <pc:docMk/>
            <pc:sldMk cId="3645003199" sldId="1666"/>
            <ac:spMk id="5" creationId="{00000000-0000-0000-0000-000000000000}"/>
          </ac:spMkLst>
        </pc:spChg>
      </pc:sldChg>
      <pc:sldChg chg="delSp modSp mod modClrScheme chgLayout">
        <pc:chgData name="Vanessa Redlin - Hubdrive.com" userId="8a0848b8-f2d0-47bb-a849-5847f1b5ec25" providerId="ADAL" clId="{4A832DB2-F898-4628-BE6C-878A03318322}" dt="2021-08-18T13:19:44.211" v="2468" actId="478"/>
        <pc:sldMkLst>
          <pc:docMk/>
          <pc:sldMk cId="1357702562" sldId="1668"/>
        </pc:sldMkLst>
        <pc:spChg chg="mod ord">
          <ac:chgData name="Vanessa Redlin - Hubdrive.com" userId="8a0848b8-f2d0-47bb-a849-5847f1b5ec25" providerId="ADAL" clId="{4A832DB2-F898-4628-BE6C-878A03318322}" dt="2021-08-18T13:19:40.221" v="2467" actId="700"/>
          <ac:spMkLst>
            <pc:docMk/>
            <pc:sldMk cId="1357702562" sldId="1668"/>
            <ac:spMk id="2" creationId="{00000000-0000-0000-0000-000000000000}"/>
          </ac:spMkLst>
        </pc:spChg>
        <pc:spChg chg="del mod ord">
          <ac:chgData name="Vanessa Redlin - Hubdrive.com" userId="8a0848b8-f2d0-47bb-a849-5847f1b5ec25" providerId="ADAL" clId="{4A832DB2-F898-4628-BE6C-878A03318322}" dt="2021-08-18T13:19:44.211" v="2468" actId="478"/>
          <ac:spMkLst>
            <pc:docMk/>
            <pc:sldMk cId="1357702562" sldId="1668"/>
            <ac:spMk id="3" creationId="{00000000-0000-0000-0000-000000000000}"/>
          </ac:spMkLst>
        </pc:spChg>
      </pc:sldChg>
      <pc:sldChg chg="addSp modSp mod modClrScheme chgLayout">
        <pc:chgData name="Vanessa Redlin - Hubdrive.com" userId="8a0848b8-f2d0-47bb-a849-5847f1b5ec25" providerId="ADAL" clId="{4A832DB2-F898-4628-BE6C-878A03318322}" dt="2021-08-19T09:03:39.146" v="2761" actId="207"/>
        <pc:sldMkLst>
          <pc:docMk/>
          <pc:sldMk cId="782594283" sldId="1672"/>
        </pc:sldMkLst>
        <pc:spChg chg="mod ord">
          <ac:chgData name="Vanessa Redlin - Hubdrive.com" userId="8a0848b8-f2d0-47bb-a849-5847f1b5ec25" providerId="ADAL" clId="{4A832DB2-F898-4628-BE6C-878A03318322}" dt="2021-08-19T09:03:39.146" v="2761" actId="207"/>
          <ac:spMkLst>
            <pc:docMk/>
            <pc:sldMk cId="782594283" sldId="1672"/>
            <ac:spMk id="3" creationId="{00000000-0000-0000-0000-000000000000}"/>
          </ac:spMkLst>
        </pc:spChg>
        <pc:picChg chg="add mod ord">
          <ac:chgData name="Vanessa Redlin - Hubdrive.com" userId="8a0848b8-f2d0-47bb-a849-5847f1b5ec25" providerId="ADAL" clId="{4A832DB2-F898-4628-BE6C-878A03318322}" dt="2021-08-19T09:03:23.871" v="2758" actId="167"/>
          <ac:picMkLst>
            <pc:docMk/>
            <pc:sldMk cId="782594283" sldId="1672"/>
            <ac:picMk id="5" creationId="{3240D7A1-679E-4F85-BB4A-55B27182CA6B}"/>
          </ac:picMkLst>
        </pc:picChg>
      </pc:sldChg>
      <pc:sldChg chg="modSp mod modClrScheme chgLayout">
        <pc:chgData name="Vanessa Redlin - Hubdrive.com" userId="8a0848b8-f2d0-47bb-a849-5847f1b5ec25" providerId="ADAL" clId="{4A832DB2-F898-4628-BE6C-878A03318322}" dt="2021-08-18T09:46:18.998" v="2140" actId="700"/>
        <pc:sldMkLst>
          <pc:docMk/>
          <pc:sldMk cId="2291222140" sldId="1674"/>
        </pc:sldMkLst>
        <pc:spChg chg="mod ord">
          <ac:chgData name="Vanessa Redlin - Hubdrive.com" userId="8a0848b8-f2d0-47bb-a849-5847f1b5ec25" providerId="ADAL" clId="{4A832DB2-F898-4628-BE6C-878A03318322}" dt="2021-08-18T09:46:18.998" v="2140" actId="700"/>
          <ac:spMkLst>
            <pc:docMk/>
            <pc:sldMk cId="2291222140" sldId="1674"/>
            <ac:spMk id="2" creationId="{00000000-0000-0000-0000-000000000000}"/>
          </ac:spMkLst>
        </pc:spChg>
      </pc:sldChg>
      <pc:sldChg chg="delSp modSp mod modClrScheme chgLayout">
        <pc:chgData name="Vanessa Redlin - Hubdrive.com" userId="8a0848b8-f2d0-47bb-a849-5847f1b5ec25" providerId="ADAL" clId="{4A832DB2-F898-4628-BE6C-878A03318322}" dt="2021-08-19T09:43:15.807" v="2908" actId="478"/>
        <pc:sldMkLst>
          <pc:docMk/>
          <pc:sldMk cId="4257307286" sldId="1675"/>
        </pc:sldMkLst>
        <pc:spChg chg="del mod ord">
          <ac:chgData name="Vanessa Redlin - Hubdrive.com" userId="8a0848b8-f2d0-47bb-a849-5847f1b5ec25" providerId="ADAL" clId="{4A832DB2-F898-4628-BE6C-878A03318322}" dt="2021-08-19T09:43:15.807" v="2908" actId="478"/>
          <ac:spMkLst>
            <pc:docMk/>
            <pc:sldMk cId="4257307286" sldId="1675"/>
            <ac:spMk id="2" creationId="{00000000-0000-0000-0000-000000000000}"/>
          </ac:spMkLst>
        </pc:spChg>
        <pc:spChg chg="del">
          <ac:chgData name="Vanessa Redlin - Hubdrive.com" userId="8a0848b8-f2d0-47bb-a849-5847f1b5ec25" providerId="ADAL" clId="{4A832DB2-F898-4628-BE6C-878A03318322}" dt="2021-08-19T09:43:12.143" v="2907" actId="700"/>
          <ac:spMkLst>
            <pc:docMk/>
            <pc:sldMk cId="4257307286" sldId="1675"/>
            <ac:spMk id="3" creationId="{00000000-0000-0000-0000-000000000000}"/>
          </ac:spMkLst>
        </pc:spChg>
        <pc:spChg chg="mod ord">
          <ac:chgData name="Vanessa Redlin - Hubdrive.com" userId="8a0848b8-f2d0-47bb-a849-5847f1b5ec25" providerId="ADAL" clId="{4A832DB2-F898-4628-BE6C-878A03318322}" dt="2021-08-19T09:43:12.143" v="2907" actId="700"/>
          <ac:spMkLst>
            <pc:docMk/>
            <pc:sldMk cId="4257307286" sldId="1675"/>
            <ac:spMk id="5" creationId="{00000000-0000-0000-0000-000000000000}"/>
          </ac:spMkLst>
        </pc:spChg>
      </pc:sldChg>
      <pc:sldChg chg="delSp modSp mod modClrScheme chgLayout">
        <pc:chgData name="Vanessa Redlin - Hubdrive.com" userId="8a0848b8-f2d0-47bb-a849-5847f1b5ec25" providerId="ADAL" clId="{4A832DB2-F898-4628-BE6C-878A03318322}" dt="2021-08-19T09:43:36.614" v="2913" actId="478"/>
        <pc:sldMkLst>
          <pc:docMk/>
          <pc:sldMk cId="3280543352" sldId="1676"/>
        </pc:sldMkLst>
        <pc:spChg chg="del mod ord">
          <ac:chgData name="Vanessa Redlin - Hubdrive.com" userId="8a0848b8-f2d0-47bb-a849-5847f1b5ec25" providerId="ADAL" clId="{4A832DB2-F898-4628-BE6C-878A03318322}" dt="2021-08-19T09:43:36.614" v="2913" actId="478"/>
          <ac:spMkLst>
            <pc:docMk/>
            <pc:sldMk cId="3280543352" sldId="1676"/>
            <ac:spMk id="2" creationId="{00000000-0000-0000-0000-000000000000}"/>
          </ac:spMkLst>
        </pc:spChg>
        <pc:spChg chg="mod ord">
          <ac:chgData name="Vanessa Redlin - Hubdrive.com" userId="8a0848b8-f2d0-47bb-a849-5847f1b5ec25" providerId="ADAL" clId="{4A832DB2-F898-4628-BE6C-878A03318322}" dt="2021-08-19T09:43:33.092" v="2912" actId="27636"/>
          <ac:spMkLst>
            <pc:docMk/>
            <pc:sldMk cId="3280543352" sldId="1676"/>
            <ac:spMk id="5" creationId="{00000000-0000-0000-0000-000000000000}"/>
          </ac:spMkLst>
        </pc:spChg>
      </pc:sldChg>
      <pc:sldChg chg="modSp mod modClrScheme chgLayout">
        <pc:chgData name="Vanessa Redlin - Hubdrive.com" userId="8a0848b8-f2d0-47bb-a849-5847f1b5ec25" providerId="ADAL" clId="{4A832DB2-F898-4628-BE6C-878A03318322}" dt="2021-08-18T09:43:42.192" v="2127" actId="700"/>
        <pc:sldMkLst>
          <pc:docMk/>
          <pc:sldMk cId="1781987255" sldId="1678"/>
        </pc:sldMkLst>
        <pc:spChg chg="mod ord">
          <ac:chgData name="Vanessa Redlin - Hubdrive.com" userId="8a0848b8-f2d0-47bb-a849-5847f1b5ec25" providerId="ADAL" clId="{4A832DB2-F898-4628-BE6C-878A03318322}" dt="2021-08-18T09:43:42.192" v="2127" actId="700"/>
          <ac:spMkLst>
            <pc:docMk/>
            <pc:sldMk cId="1781987255" sldId="1678"/>
            <ac:spMk id="3" creationId="{00000000-0000-0000-0000-000000000000}"/>
          </ac:spMkLst>
        </pc:spChg>
      </pc:sldChg>
      <pc:sldChg chg="modSp mod modClrScheme chgLayout">
        <pc:chgData name="Vanessa Redlin - Hubdrive.com" userId="8a0848b8-f2d0-47bb-a849-5847f1b5ec25" providerId="ADAL" clId="{4A832DB2-F898-4628-BE6C-878A03318322}" dt="2021-08-19T09:42:02.805" v="2902" actId="700"/>
        <pc:sldMkLst>
          <pc:docMk/>
          <pc:sldMk cId="3427088117" sldId="1681"/>
        </pc:sldMkLst>
        <pc:spChg chg="mod ord">
          <ac:chgData name="Vanessa Redlin - Hubdrive.com" userId="8a0848b8-f2d0-47bb-a849-5847f1b5ec25" providerId="ADAL" clId="{4A832DB2-F898-4628-BE6C-878A03318322}" dt="2021-08-19T09:42:02.805" v="2902" actId="700"/>
          <ac:spMkLst>
            <pc:docMk/>
            <pc:sldMk cId="3427088117" sldId="1681"/>
            <ac:spMk id="3" creationId="{00000000-0000-0000-0000-000000000000}"/>
          </ac:spMkLst>
        </pc:spChg>
        <pc:spChg chg="mod ord">
          <ac:chgData name="Vanessa Redlin - Hubdrive.com" userId="8a0848b8-f2d0-47bb-a849-5847f1b5ec25" providerId="ADAL" clId="{4A832DB2-F898-4628-BE6C-878A03318322}" dt="2021-08-19T09:42:02.805" v="2902" actId="700"/>
          <ac:spMkLst>
            <pc:docMk/>
            <pc:sldMk cId="3427088117" sldId="1681"/>
            <ac:spMk id="7" creationId="{00000000-0000-0000-0000-000000000000}"/>
          </ac:spMkLst>
        </pc:spChg>
      </pc:sldChg>
      <pc:sldChg chg="modSp mod modClrScheme chgLayout">
        <pc:chgData name="Vanessa Redlin - Hubdrive.com" userId="8a0848b8-f2d0-47bb-a849-5847f1b5ec25" providerId="ADAL" clId="{4A832DB2-F898-4628-BE6C-878A03318322}" dt="2021-08-18T13:19:17.512" v="2466" actId="27636"/>
        <pc:sldMkLst>
          <pc:docMk/>
          <pc:sldMk cId="3998348566" sldId="1686"/>
        </pc:sldMkLst>
        <pc:spChg chg="mod ord">
          <ac:chgData name="Vanessa Redlin - Hubdrive.com" userId="8a0848b8-f2d0-47bb-a849-5847f1b5ec25" providerId="ADAL" clId="{4A832DB2-F898-4628-BE6C-878A03318322}" dt="2021-08-18T13:19:13.684" v="2465" actId="700"/>
          <ac:spMkLst>
            <pc:docMk/>
            <pc:sldMk cId="3998348566" sldId="1686"/>
            <ac:spMk id="2" creationId="{00000000-0000-0000-0000-000000000000}"/>
          </ac:spMkLst>
        </pc:spChg>
        <pc:spChg chg="mod ord">
          <ac:chgData name="Vanessa Redlin - Hubdrive.com" userId="8a0848b8-f2d0-47bb-a849-5847f1b5ec25" providerId="ADAL" clId="{4A832DB2-F898-4628-BE6C-878A03318322}" dt="2021-08-18T13:19:17.512" v="2466" actId="27636"/>
          <ac:spMkLst>
            <pc:docMk/>
            <pc:sldMk cId="3998348566" sldId="1686"/>
            <ac:spMk id="3" creationId="{00000000-0000-0000-0000-000000000000}"/>
          </ac:spMkLst>
        </pc:spChg>
      </pc:sldChg>
      <pc:sldChg chg="mod modClrScheme chgLayout">
        <pc:chgData name="Vanessa Redlin - Hubdrive.com" userId="8a0848b8-f2d0-47bb-a849-5847f1b5ec25" providerId="ADAL" clId="{4A832DB2-F898-4628-BE6C-878A03318322}" dt="2021-08-18T09:43:30.791" v="2126" actId="700"/>
        <pc:sldMkLst>
          <pc:docMk/>
          <pc:sldMk cId="3396801363" sldId="1691"/>
        </pc:sldMkLst>
      </pc:sldChg>
      <pc:sldChg chg="addSp modSp mod modClrScheme chgLayout">
        <pc:chgData name="Vanessa Redlin - Hubdrive.com" userId="8a0848b8-f2d0-47bb-a849-5847f1b5ec25" providerId="ADAL" clId="{4A832DB2-F898-4628-BE6C-878A03318322}" dt="2021-08-19T09:08:39.187" v="2796" actId="207"/>
        <pc:sldMkLst>
          <pc:docMk/>
          <pc:sldMk cId="1858245886" sldId="1698"/>
        </pc:sldMkLst>
        <pc:spChg chg="mod">
          <ac:chgData name="Vanessa Redlin - Hubdrive.com" userId="8a0848b8-f2d0-47bb-a849-5847f1b5ec25" providerId="ADAL" clId="{4A832DB2-F898-4628-BE6C-878A03318322}" dt="2021-08-19T09:08:39.187" v="2796" actId="207"/>
          <ac:spMkLst>
            <pc:docMk/>
            <pc:sldMk cId="1858245886" sldId="1698"/>
            <ac:spMk id="4" creationId="{00000000-0000-0000-0000-000000000000}"/>
          </ac:spMkLst>
        </pc:spChg>
        <pc:picChg chg="add mod ord">
          <ac:chgData name="Vanessa Redlin - Hubdrive.com" userId="8a0848b8-f2d0-47bb-a849-5847f1b5ec25" providerId="ADAL" clId="{4A832DB2-F898-4628-BE6C-878A03318322}" dt="2021-08-19T09:08:34.529" v="2794" actId="27614"/>
          <ac:picMkLst>
            <pc:docMk/>
            <pc:sldMk cId="1858245886" sldId="1698"/>
            <ac:picMk id="3" creationId="{9F889A56-10B3-4BBC-A63E-7D92B20F5B1C}"/>
          </ac:picMkLst>
        </pc:picChg>
      </pc:sldChg>
      <pc:sldChg chg="delSp modSp mod modClrScheme chgLayout">
        <pc:chgData name="Vanessa Redlin - Hubdrive.com" userId="8a0848b8-f2d0-47bb-a849-5847f1b5ec25" providerId="ADAL" clId="{4A832DB2-F898-4628-BE6C-878A03318322}" dt="2021-08-18T13:18:16.313" v="2460" actId="478"/>
        <pc:sldMkLst>
          <pc:docMk/>
          <pc:sldMk cId="3764565819" sldId="1726"/>
        </pc:sldMkLst>
        <pc:spChg chg="del mod ord">
          <ac:chgData name="Vanessa Redlin - Hubdrive.com" userId="8a0848b8-f2d0-47bb-a849-5847f1b5ec25" providerId="ADAL" clId="{4A832DB2-F898-4628-BE6C-878A03318322}" dt="2021-08-18T13:18:16.313" v="2460" actId="478"/>
          <ac:spMkLst>
            <pc:docMk/>
            <pc:sldMk cId="3764565819" sldId="1726"/>
            <ac:spMk id="2" creationId="{00000000-0000-0000-0000-000000000000}"/>
          </ac:spMkLst>
        </pc:spChg>
        <pc:spChg chg="mod ord">
          <ac:chgData name="Vanessa Redlin - Hubdrive.com" userId="8a0848b8-f2d0-47bb-a849-5847f1b5ec25" providerId="ADAL" clId="{4A832DB2-F898-4628-BE6C-878A03318322}" dt="2021-08-18T13:18:14.254" v="2459" actId="700"/>
          <ac:spMkLst>
            <pc:docMk/>
            <pc:sldMk cId="3764565819" sldId="1726"/>
            <ac:spMk id="5" creationId="{00000000-0000-0000-0000-000000000000}"/>
          </ac:spMkLst>
        </pc:spChg>
      </pc:sldChg>
      <pc:sldChg chg="addSp modSp mod modClrScheme chgLayout">
        <pc:chgData name="Vanessa Redlin - Hubdrive.com" userId="8a0848b8-f2d0-47bb-a849-5847f1b5ec25" providerId="ADAL" clId="{4A832DB2-F898-4628-BE6C-878A03318322}" dt="2021-08-19T09:07:04.883" v="2782" actId="207"/>
        <pc:sldMkLst>
          <pc:docMk/>
          <pc:sldMk cId="2834531238" sldId="1732"/>
        </pc:sldMkLst>
        <pc:spChg chg="mod ord">
          <ac:chgData name="Vanessa Redlin - Hubdrive.com" userId="8a0848b8-f2d0-47bb-a849-5847f1b5ec25" providerId="ADAL" clId="{4A832DB2-F898-4628-BE6C-878A03318322}" dt="2021-08-19T09:06:59.943" v="2781" actId="207"/>
          <ac:spMkLst>
            <pc:docMk/>
            <pc:sldMk cId="2834531238" sldId="1732"/>
            <ac:spMk id="3" creationId="{00000000-0000-0000-0000-000000000000}"/>
          </ac:spMkLst>
        </pc:spChg>
        <pc:spChg chg="mod">
          <ac:chgData name="Vanessa Redlin - Hubdrive.com" userId="8a0848b8-f2d0-47bb-a849-5847f1b5ec25" providerId="ADAL" clId="{4A832DB2-F898-4628-BE6C-878A03318322}" dt="2021-08-19T09:07:04.883" v="2782" actId="207"/>
          <ac:spMkLst>
            <pc:docMk/>
            <pc:sldMk cId="2834531238" sldId="1732"/>
            <ac:spMk id="4" creationId="{00000000-0000-0000-0000-000000000000}"/>
          </ac:spMkLst>
        </pc:spChg>
        <pc:picChg chg="add mod ord">
          <ac:chgData name="Vanessa Redlin - Hubdrive.com" userId="8a0848b8-f2d0-47bb-a849-5847f1b5ec25" providerId="ADAL" clId="{4A832DB2-F898-4628-BE6C-878A03318322}" dt="2021-08-19T09:06:48.724" v="2778" actId="167"/>
          <ac:picMkLst>
            <pc:docMk/>
            <pc:sldMk cId="2834531238" sldId="1732"/>
            <ac:picMk id="6" creationId="{5AB1DD91-3E94-4F6E-8B67-B7D214750F40}"/>
          </ac:picMkLst>
        </pc:picChg>
      </pc:sldChg>
      <pc:sldChg chg="addSp delSp modSp mod modClrScheme chgLayout">
        <pc:chgData name="Vanessa Redlin - Hubdrive.com" userId="8a0848b8-f2d0-47bb-a849-5847f1b5ec25" providerId="ADAL" clId="{4A832DB2-F898-4628-BE6C-878A03318322}" dt="2021-08-19T09:21:27.296" v="2856" actId="207"/>
        <pc:sldMkLst>
          <pc:docMk/>
          <pc:sldMk cId="4083681744" sldId="1733"/>
        </pc:sldMkLst>
        <pc:spChg chg="mod ord">
          <ac:chgData name="Vanessa Redlin - Hubdrive.com" userId="8a0848b8-f2d0-47bb-a849-5847f1b5ec25" providerId="ADAL" clId="{4A832DB2-F898-4628-BE6C-878A03318322}" dt="2021-08-19T09:21:27.296" v="2856" actId="207"/>
          <ac:spMkLst>
            <pc:docMk/>
            <pc:sldMk cId="4083681744" sldId="1733"/>
            <ac:spMk id="2" creationId="{00000000-0000-0000-0000-000000000000}"/>
          </ac:spMkLst>
        </pc:spChg>
        <pc:spChg chg="mod">
          <ac:chgData name="Vanessa Redlin - Hubdrive.com" userId="8a0848b8-f2d0-47bb-a849-5847f1b5ec25" providerId="ADAL" clId="{4A832DB2-F898-4628-BE6C-878A03318322}" dt="2021-08-19T09:21:15.457" v="2853" actId="207"/>
          <ac:spMkLst>
            <pc:docMk/>
            <pc:sldMk cId="4083681744" sldId="1733"/>
            <ac:spMk id="3" creationId="{00000000-0000-0000-0000-000000000000}"/>
          </ac:spMkLst>
        </pc:spChg>
        <pc:spChg chg="del mod ord">
          <ac:chgData name="Vanessa Redlin - Hubdrive.com" userId="8a0848b8-f2d0-47bb-a849-5847f1b5ec25" providerId="ADAL" clId="{4A832DB2-F898-4628-BE6C-878A03318322}" dt="2021-08-19T09:21:05.263" v="2850" actId="478"/>
          <ac:spMkLst>
            <pc:docMk/>
            <pc:sldMk cId="4083681744" sldId="1733"/>
            <ac:spMk id="4" creationId="{00000000-0000-0000-0000-000000000000}"/>
          </ac:spMkLst>
        </pc:spChg>
        <pc:picChg chg="add del mod ord">
          <ac:chgData name="Vanessa Redlin - Hubdrive.com" userId="8a0848b8-f2d0-47bb-a849-5847f1b5ec25" providerId="ADAL" clId="{4A832DB2-F898-4628-BE6C-878A03318322}" dt="2021-08-19T09:21:00.727" v="2849" actId="478"/>
          <ac:picMkLst>
            <pc:docMk/>
            <pc:sldMk cId="4083681744" sldId="1733"/>
            <ac:picMk id="5" creationId="{B61ABC08-B62F-4749-A978-85EBCB9554C8}"/>
          </ac:picMkLst>
        </pc:picChg>
        <pc:picChg chg="add mod ord">
          <ac:chgData name="Vanessa Redlin - Hubdrive.com" userId="8a0848b8-f2d0-47bb-a849-5847f1b5ec25" providerId="ADAL" clId="{4A832DB2-F898-4628-BE6C-878A03318322}" dt="2021-08-19T09:21:08.822" v="2852" actId="167"/>
          <ac:picMkLst>
            <pc:docMk/>
            <pc:sldMk cId="4083681744" sldId="1733"/>
            <ac:picMk id="6" creationId="{02523986-6982-4390-9BEB-CC716C9EDDFF}"/>
          </ac:picMkLst>
        </pc:picChg>
      </pc:sldChg>
      <pc:sldChg chg="delSp modSp mod modClrScheme chgLayout">
        <pc:chgData name="Vanessa Redlin - Hubdrive.com" userId="8a0848b8-f2d0-47bb-a849-5847f1b5ec25" providerId="ADAL" clId="{4A832DB2-F898-4628-BE6C-878A03318322}" dt="2021-08-18T13:17:45.796" v="2458" actId="478"/>
        <pc:sldMkLst>
          <pc:docMk/>
          <pc:sldMk cId="852394973" sldId="1734"/>
        </pc:sldMkLst>
        <pc:spChg chg="mod ord">
          <ac:chgData name="Vanessa Redlin - Hubdrive.com" userId="8a0848b8-f2d0-47bb-a849-5847f1b5ec25" providerId="ADAL" clId="{4A832DB2-F898-4628-BE6C-878A03318322}" dt="2021-08-18T13:17:36.317" v="2457" actId="700"/>
          <ac:spMkLst>
            <pc:docMk/>
            <pc:sldMk cId="852394973" sldId="1734"/>
            <ac:spMk id="2" creationId="{00000000-0000-0000-0000-000000000000}"/>
          </ac:spMkLst>
        </pc:spChg>
        <pc:spChg chg="del mod ord">
          <ac:chgData name="Vanessa Redlin - Hubdrive.com" userId="8a0848b8-f2d0-47bb-a849-5847f1b5ec25" providerId="ADAL" clId="{4A832DB2-F898-4628-BE6C-878A03318322}" dt="2021-08-18T13:17:45.796" v="2458" actId="478"/>
          <ac:spMkLst>
            <pc:docMk/>
            <pc:sldMk cId="852394973" sldId="1734"/>
            <ac:spMk id="3" creationId="{00000000-0000-0000-0000-000000000000}"/>
          </ac:spMkLst>
        </pc:spChg>
      </pc:sldChg>
      <pc:sldChg chg="delSp modSp mod modClrScheme chgLayout">
        <pc:chgData name="Vanessa Redlin - Hubdrive.com" userId="8a0848b8-f2d0-47bb-a849-5847f1b5ec25" providerId="ADAL" clId="{4A832DB2-F898-4628-BE6C-878A03318322}" dt="2021-08-19T09:41:06.032" v="2898" actId="478"/>
        <pc:sldMkLst>
          <pc:docMk/>
          <pc:sldMk cId="1519324037" sldId="1736"/>
        </pc:sldMkLst>
        <pc:spChg chg="mod ord">
          <ac:chgData name="Vanessa Redlin - Hubdrive.com" userId="8a0848b8-f2d0-47bb-a849-5847f1b5ec25" providerId="ADAL" clId="{4A832DB2-F898-4628-BE6C-878A03318322}" dt="2021-08-19T09:41:02.699" v="2897" actId="700"/>
          <ac:spMkLst>
            <pc:docMk/>
            <pc:sldMk cId="1519324037" sldId="1736"/>
            <ac:spMk id="3" creationId="{00000000-0000-0000-0000-000000000000}"/>
          </ac:spMkLst>
        </pc:spChg>
        <pc:spChg chg="del mod ord">
          <ac:chgData name="Vanessa Redlin - Hubdrive.com" userId="8a0848b8-f2d0-47bb-a849-5847f1b5ec25" providerId="ADAL" clId="{4A832DB2-F898-4628-BE6C-878A03318322}" dt="2021-08-19T09:41:06.032" v="2898" actId="478"/>
          <ac:spMkLst>
            <pc:docMk/>
            <pc:sldMk cId="1519324037" sldId="1736"/>
            <ac:spMk id="5" creationId="{00000000-0000-0000-0000-000000000000}"/>
          </ac:spMkLst>
        </pc:spChg>
      </pc:sldChg>
      <pc:sldChg chg="modSp mod modClrScheme chgLayout">
        <pc:chgData name="Vanessa Redlin - Hubdrive.com" userId="8a0848b8-f2d0-47bb-a849-5847f1b5ec25" providerId="ADAL" clId="{4A832DB2-F898-4628-BE6C-878A03318322}" dt="2021-08-18T09:46:29.773" v="2141" actId="700"/>
        <pc:sldMkLst>
          <pc:docMk/>
          <pc:sldMk cId="2587111697" sldId="1740"/>
        </pc:sldMkLst>
        <pc:spChg chg="mod ord">
          <ac:chgData name="Vanessa Redlin - Hubdrive.com" userId="8a0848b8-f2d0-47bb-a849-5847f1b5ec25" providerId="ADAL" clId="{4A832DB2-F898-4628-BE6C-878A03318322}" dt="2021-08-18T09:46:29.773" v="2141" actId="700"/>
          <ac:spMkLst>
            <pc:docMk/>
            <pc:sldMk cId="2587111697" sldId="1740"/>
            <ac:spMk id="5" creationId="{00000000-0000-0000-0000-000000000000}"/>
          </ac:spMkLst>
        </pc:spChg>
      </pc:sldChg>
      <pc:sldChg chg="modSp mod modClrScheme chgLayout">
        <pc:chgData name="Vanessa Redlin - Hubdrive.com" userId="8a0848b8-f2d0-47bb-a849-5847f1b5ec25" providerId="ADAL" clId="{4A832DB2-F898-4628-BE6C-878A03318322}" dt="2021-08-18T09:45:41.435" v="2139" actId="14100"/>
        <pc:sldMkLst>
          <pc:docMk/>
          <pc:sldMk cId="1222156256" sldId="1746"/>
        </pc:sldMkLst>
        <pc:spChg chg="mod ord">
          <ac:chgData name="Vanessa Redlin - Hubdrive.com" userId="8a0848b8-f2d0-47bb-a849-5847f1b5ec25" providerId="ADAL" clId="{4A832DB2-F898-4628-BE6C-878A03318322}" dt="2021-08-18T09:45:41.435" v="2139" actId="14100"/>
          <ac:spMkLst>
            <pc:docMk/>
            <pc:sldMk cId="1222156256" sldId="1746"/>
            <ac:spMk id="5" creationId="{00000000-0000-0000-0000-000000000000}"/>
          </ac:spMkLst>
        </pc:spChg>
        <pc:picChg chg="mod">
          <ac:chgData name="Vanessa Redlin - Hubdrive.com" userId="8a0848b8-f2d0-47bb-a849-5847f1b5ec25" providerId="ADAL" clId="{4A832DB2-F898-4628-BE6C-878A03318322}" dt="2021-08-18T09:45:21.623" v="2138" actId="14100"/>
          <ac:picMkLst>
            <pc:docMk/>
            <pc:sldMk cId="1222156256" sldId="1746"/>
            <ac:picMk id="2" creationId="{00000000-0000-0000-0000-000000000000}"/>
          </ac:picMkLst>
        </pc:picChg>
      </pc:sldChg>
      <pc:sldChg chg="modSp mod modClrScheme chgLayout">
        <pc:chgData name="Vanessa Redlin - Hubdrive.com" userId="8a0848b8-f2d0-47bb-a849-5847f1b5ec25" providerId="ADAL" clId="{4A832DB2-F898-4628-BE6C-878A03318322}" dt="2021-08-18T09:44:43.305" v="2133" actId="14100"/>
        <pc:sldMkLst>
          <pc:docMk/>
          <pc:sldMk cId="3970421404" sldId="1747"/>
        </pc:sldMkLst>
        <pc:picChg chg="mod">
          <ac:chgData name="Vanessa Redlin - Hubdrive.com" userId="8a0848b8-f2d0-47bb-a849-5847f1b5ec25" providerId="ADAL" clId="{4A832DB2-F898-4628-BE6C-878A03318322}" dt="2021-08-18T09:44:43.305" v="2133" actId="14100"/>
          <ac:picMkLst>
            <pc:docMk/>
            <pc:sldMk cId="3970421404" sldId="1747"/>
            <ac:picMk id="2" creationId="{00000000-0000-0000-0000-000000000000}"/>
          </ac:picMkLst>
        </pc:picChg>
      </pc:sldChg>
      <pc:sldChg chg="mod modClrScheme chgLayout">
        <pc:chgData name="Vanessa Redlin - Hubdrive.com" userId="8a0848b8-f2d0-47bb-a849-5847f1b5ec25" providerId="ADAL" clId="{4A832DB2-F898-4628-BE6C-878A03318322}" dt="2021-08-18T09:44:50.185" v="2134" actId="700"/>
        <pc:sldMkLst>
          <pc:docMk/>
          <pc:sldMk cId="3224123985" sldId="1748"/>
        </pc:sldMkLst>
      </pc:sldChg>
      <pc:sldChg chg="delSp modSp mod modClrScheme chgLayout">
        <pc:chgData name="Vanessa Redlin - Hubdrive.com" userId="8a0848b8-f2d0-47bb-a849-5847f1b5ec25" providerId="ADAL" clId="{4A832DB2-F898-4628-BE6C-878A03318322}" dt="2021-08-18T08:41:42.768" v="1913" actId="14100"/>
        <pc:sldMkLst>
          <pc:docMk/>
          <pc:sldMk cId="2992555518" sldId="1749"/>
        </pc:sldMkLst>
        <pc:spChg chg="del">
          <ac:chgData name="Vanessa Redlin - Hubdrive.com" userId="8a0848b8-f2d0-47bb-a849-5847f1b5ec25" providerId="ADAL" clId="{4A832DB2-F898-4628-BE6C-878A03318322}" dt="2021-08-18T08:41:30.214" v="1911" actId="478"/>
          <ac:spMkLst>
            <pc:docMk/>
            <pc:sldMk cId="2992555518" sldId="1749"/>
            <ac:spMk id="2" creationId="{00000000-0000-0000-0000-000000000000}"/>
          </ac:spMkLst>
        </pc:spChg>
        <pc:spChg chg="mod ord">
          <ac:chgData name="Vanessa Redlin - Hubdrive.com" userId="8a0848b8-f2d0-47bb-a849-5847f1b5ec25" providerId="ADAL" clId="{4A832DB2-F898-4628-BE6C-878A03318322}" dt="2021-08-18T08:41:36.657" v="1912" actId="700"/>
          <ac:spMkLst>
            <pc:docMk/>
            <pc:sldMk cId="2992555518" sldId="1749"/>
            <ac:spMk id="5" creationId="{00000000-0000-0000-0000-000000000000}"/>
          </ac:spMkLst>
        </pc:spChg>
        <pc:picChg chg="mod">
          <ac:chgData name="Vanessa Redlin - Hubdrive.com" userId="8a0848b8-f2d0-47bb-a849-5847f1b5ec25" providerId="ADAL" clId="{4A832DB2-F898-4628-BE6C-878A03318322}" dt="2021-08-18T08:41:42.768" v="1913" actId="14100"/>
          <ac:picMkLst>
            <pc:docMk/>
            <pc:sldMk cId="2992555518" sldId="1749"/>
            <ac:picMk id="4" creationId="{00000000-0000-0000-0000-000000000000}"/>
          </ac:picMkLst>
        </pc:picChg>
      </pc:sldChg>
      <pc:sldChg chg="delSp modSp mod modClrScheme chgLayout">
        <pc:chgData name="Vanessa Redlin - Hubdrive.com" userId="8a0848b8-f2d0-47bb-a849-5847f1b5ec25" providerId="ADAL" clId="{4A832DB2-F898-4628-BE6C-878A03318322}" dt="2021-08-19T09:42:35.647" v="2906" actId="1076"/>
        <pc:sldMkLst>
          <pc:docMk/>
          <pc:sldMk cId="2100216152" sldId="1750"/>
        </pc:sldMkLst>
        <pc:spChg chg="del mod ord">
          <ac:chgData name="Vanessa Redlin - Hubdrive.com" userId="8a0848b8-f2d0-47bb-a849-5847f1b5ec25" providerId="ADAL" clId="{4A832DB2-F898-4628-BE6C-878A03318322}" dt="2021-08-19T09:42:30.578" v="2905" actId="478"/>
          <ac:spMkLst>
            <pc:docMk/>
            <pc:sldMk cId="2100216152" sldId="1750"/>
            <ac:spMk id="2" creationId="{00000000-0000-0000-0000-000000000000}"/>
          </ac:spMkLst>
        </pc:spChg>
        <pc:spChg chg="mod ord">
          <ac:chgData name="Vanessa Redlin - Hubdrive.com" userId="8a0848b8-f2d0-47bb-a849-5847f1b5ec25" providerId="ADAL" clId="{4A832DB2-F898-4628-BE6C-878A03318322}" dt="2021-08-19T09:42:26.733" v="2904" actId="27636"/>
          <ac:spMkLst>
            <pc:docMk/>
            <pc:sldMk cId="2100216152" sldId="1750"/>
            <ac:spMk id="3" creationId="{00000000-0000-0000-0000-000000000000}"/>
          </ac:spMkLst>
        </pc:spChg>
        <pc:grpChg chg="mod">
          <ac:chgData name="Vanessa Redlin - Hubdrive.com" userId="8a0848b8-f2d0-47bb-a849-5847f1b5ec25" providerId="ADAL" clId="{4A832DB2-F898-4628-BE6C-878A03318322}" dt="2021-08-19T09:42:35.647" v="2906" actId="1076"/>
          <ac:grpSpMkLst>
            <pc:docMk/>
            <pc:sldMk cId="2100216152" sldId="1750"/>
            <ac:grpSpMk id="181" creationId="{00000000-0000-0000-0000-000000000000}"/>
          </ac:grpSpMkLst>
        </pc:grpChg>
      </pc:sldChg>
      <pc:sldChg chg="delSp modSp mod modClrScheme chgLayout">
        <pc:chgData name="Vanessa Redlin - Hubdrive.com" userId="8a0848b8-f2d0-47bb-a849-5847f1b5ec25" providerId="ADAL" clId="{4A832DB2-F898-4628-BE6C-878A03318322}" dt="2021-08-18T13:18:50.588" v="2464" actId="1076"/>
        <pc:sldMkLst>
          <pc:docMk/>
          <pc:sldMk cId="435574239" sldId="1751"/>
        </pc:sldMkLst>
        <pc:spChg chg="del">
          <ac:chgData name="Vanessa Redlin - Hubdrive.com" userId="8a0848b8-f2d0-47bb-a849-5847f1b5ec25" providerId="ADAL" clId="{4A832DB2-F898-4628-BE6C-878A03318322}" dt="2021-08-18T13:18:23.343" v="2461" actId="478"/>
          <ac:spMkLst>
            <pc:docMk/>
            <pc:sldMk cId="435574239" sldId="1751"/>
            <ac:spMk id="2" creationId="{00000000-0000-0000-0000-000000000000}"/>
          </ac:spMkLst>
        </pc:spChg>
        <pc:spChg chg="mod ord">
          <ac:chgData name="Vanessa Redlin - Hubdrive.com" userId="8a0848b8-f2d0-47bb-a849-5847f1b5ec25" providerId="ADAL" clId="{4A832DB2-F898-4628-BE6C-878A03318322}" dt="2021-08-18T13:18:28.473" v="2462" actId="700"/>
          <ac:spMkLst>
            <pc:docMk/>
            <pc:sldMk cId="435574239" sldId="1751"/>
            <ac:spMk id="3" creationId="{00000000-0000-0000-0000-000000000000}"/>
          </ac:spMkLst>
        </pc:spChg>
        <pc:spChg chg="mod">
          <ac:chgData name="Vanessa Redlin - Hubdrive.com" userId="8a0848b8-f2d0-47bb-a849-5847f1b5ec25" providerId="ADAL" clId="{4A832DB2-F898-4628-BE6C-878A03318322}" dt="2021-08-18T13:18:48.454" v="2463" actId="1076"/>
          <ac:spMkLst>
            <pc:docMk/>
            <pc:sldMk cId="435574239" sldId="1751"/>
            <ac:spMk id="6" creationId="{00000000-0000-0000-0000-000000000000}"/>
          </ac:spMkLst>
        </pc:spChg>
        <pc:picChg chg="mod">
          <ac:chgData name="Vanessa Redlin - Hubdrive.com" userId="8a0848b8-f2d0-47bb-a849-5847f1b5ec25" providerId="ADAL" clId="{4A832DB2-F898-4628-BE6C-878A03318322}" dt="2021-08-18T13:18:50.588" v="2464" actId="1076"/>
          <ac:picMkLst>
            <pc:docMk/>
            <pc:sldMk cId="435574239" sldId="1751"/>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09:43:48.799" v="2915" actId="478"/>
        <pc:sldMkLst>
          <pc:docMk/>
          <pc:sldMk cId="3423779420" sldId="1753"/>
        </pc:sldMkLst>
        <pc:spChg chg="mod ord">
          <ac:chgData name="Vanessa Redlin - Hubdrive.com" userId="8a0848b8-f2d0-47bb-a849-5847f1b5ec25" providerId="ADAL" clId="{4A832DB2-F898-4628-BE6C-878A03318322}" dt="2021-08-19T09:43:46.266" v="2914" actId="700"/>
          <ac:spMkLst>
            <pc:docMk/>
            <pc:sldMk cId="3423779420" sldId="1753"/>
            <ac:spMk id="4" creationId="{00000000-0000-0000-0000-000000000000}"/>
          </ac:spMkLst>
        </pc:spChg>
        <pc:spChg chg="del mod ord">
          <ac:chgData name="Vanessa Redlin - Hubdrive.com" userId="8a0848b8-f2d0-47bb-a849-5847f1b5ec25" providerId="ADAL" clId="{4A832DB2-F898-4628-BE6C-878A03318322}" dt="2021-08-19T09:43:48.799" v="2915" actId="478"/>
          <ac:spMkLst>
            <pc:docMk/>
            <pc:sldMk cId="3423779420" sldId="1753"/>
            <ac:spMk id="8" creationId="{00000000-0000-0000-0000-000000000000}"/>
          </ac:spMkLst>
        </pc:spChg>
      </pc:sldChg>
      <pc:sldChg chg="modSp mod modClrScheme chgLayout">
        <pc:chgData name="Vanessa Redlin - Hubdrive.com" userId="8a0848b8-f2d0-47bb-a849-5847f1b5ec25" providerId="ADAL" clId="{4A832DB2-F898-4628-BE6C-878A03318322}" dt="2021-08-19T09:04:27.304" v="2763" actId="207"/>
        <pc:sldMkLst>
          <pc:docMk/>
          <pc:sldMk cId="2958038690" sldId="1756"/>
        </pc:sldMkLst>
        <pc:spChg chg="mod">
          <ac:chgData name="Vanessa Redlin - Hubdrive.com" userId="8a0848b8-f2d0-47bb-a849-5847f1b5ec25" providerId="ADAL" clId="{4A832DB2-F898-4628-BE6C-878A03318322}" dt="2021-08-19T09:04:27.304" v="2763" actId="207"/>
          <ac:spMkLst>
            <pc:docMk/>
            <pc:sldMk cId="2958038690" sldId="1756"/>
            <ac:spMk id="3" creationId="{00000000-0000-0000-0000-000000000000}"/>
          </ac:spMkLst>
        </pc:spChg>
      </pc:sldChg>
      <pc:sldChg chg="delSp modSp mod modClrScheme chgLayout">
        <pc:chgData name="Vanessa Redlin - Hubdrive.com" userId="8a0848b8-f2d0-47bb-a849-5847f1b5ec25" providerId="ADAL" clId="{4A832DB2-F898-4628-BE6C-878A03318322}" dt="2021-08-18T08:40:42.392" v="1908" actId="1076"/>
        <pc:sldMkLst>
          <pc:docMk/>
          <pc:sldMk cId="808593468" sldId="1757"/>
        </pc:sldMkLst>
        <pc:spChg chg="del">
          <ac:chgData name="Vanessa Redlin - Hubdrive.com" userId="8a0848b8-f2d0-47bb-a849-5847f1b5ec25" providerId="ADAL" clId="{4A832DB2-F898-4628-BE6C-878A03318322}" dt="2021-08-18T08:40:29.639" v="1906" actId="478"/>
          <ac:spMkLst>
            <pc:docMk/>
            <pc:sldMk cId="808593468" sldId="1757"/>
            <ac:spMk id="2" creationId="{00000000-0000-0000-0000-000000000000}"/>
          </ac:spMkLst>
        </pc:spChg>
        <pc:grpChg chg="mod">
          <ac:chgData name="Vanessa Redlin - Hubdrive.com" userId="8a0848b8-f2d0-47bb-a849-5847f1b5ec25" providerId="ADAL" clId="{4A832DB2-F898-4628-BE6C-878A03318322}" dt="2021-08-18T08:40:42.392" v="1908" actId="1076"/>
          <ac:grpSpMkLst>
            <pc:docMk/>
            <pc:sldMk cId="808593468" sldId="1757"/>
            <ac:grpSpMk id="68" creationId="{00000000-0000-0000-0000-000000000000}"/>
          </ac:grpSpMkLst>
        </pc:grpChg>
      </pc:sldChg>
      <pc:sldChg chg="delSp mod modClrScheme chgLayout">
        <pc:chgData name="Vanessa Redlin - Hubdrive.com" userId="8a0848b8-f2d0-47bb-a849-5847f1b5ec25" providerId="ADAL" clId="{4A832DB2-F898-4628-BE6C-878A03318322}" dt="2021-08-18T08:40:54.553" v="1910" actId="700"/>
        <pc:sldMkLst>
          <pc:docMk/>
          <pc:sldMk cId="4169457572" sldId="1762"/>
        </pc:sldMkLst>
        <pc:spChg chg="del">
          <ac:chgData name="Vanessa Redlin - Hubdrive.com" userId="8a0848b8-f2d0-47bb-a849-5847f1b5ec25" providerId="ADAL" clId="{4A832DB2-F898-4628-BE6C-878A03318322}" dt="2021-08-18T08:40:48.207" v="1909" actId="478"/>
          <ac:spMkLst>
            <pc:docMk/>
            <pc:sldMk cId="4169457572" sldId="1762"/>
            <ac:spMk id="2" creationId="{00000000-0000-0000-0000-000000000000}"/>
          </ac:spMkLst>
        </pc:spChg>
      </pc:sldChg>
      <pc:sldChg chg="delSp modSp mod modClrScheme chgLayout">
        <pc:chgData name="Vanessa Redlin - Hubdrive.com" userId="8a0848b8-f2d0-47bb-a849-5847f1b5ec25" providerId="ADAL" clId="{4A832DB2-F898-4628-BE6C-878A03318322}" dt="2021-08-18T08:54:33.095" v="1961" actId="14100"/>
        <pc:sldMkLst>
          <pc:docMk/>
          <pc:sldMk cId="800039661" sldId="1763"/>
        </pc:sldMkLst>
        <pc:spChg chg="del mod ord">
          <ac:chgData name="Vanessa Redlin - Hubdrive.com" userId="8a0848b8-f2d0-47bb-a849-5847f1b5ec25" providerId="ADAL" clId="{4A832DB2-F898-4628-BE6C-878A03318322}" dt="2021-08-18T08:54:27.821" v="1960" actId="478"/>
          <ac:spMkLst>
            <pc:docMk/>
            <pc:sldMk cId="800039661" sldId="1763"/>
            <ac:spMk id="2" creationId="{00000000-0000-0000-0000-000000000000}"/>
          </ac:spMkLst>
        </pc:spChg>
        <pc:grpChg chg="mod">
          <ac:chgData name="Vanessa Redlin - Hubdrive.com" userId="8a0848b8-f2d0-47bb-a849-5847f1b5ec25" providerId="ADAL" clId="{4A832DB2-F898-4628-BE6C-878A03318322}" dt="2021-08-18T08:54:33.095" v="1961" actId="14100"/>
          <ac:grpSpMkLst>
            <pc:docMk/>
            <pc:sldMk cId="800039661" sldId="1763"/>
            <ac:grpSpMk id="70" creationId="{00000000-0000-0000-0000-000000000000}"/>
          </ac:grpSpMkLst>
        </pc:grpChg>
      </pc:sldChg>
      <pc:sldChg chg="delSp modSp mod modClrScheme chgLayout">
        <pc:chgData name="Vanessa Redlin - Hubdrive.com" userId="8a0848b8-f2d0-47bb-a849-5847f1b5ec25" providerId="ADAL" clId="{4A832DB2-F898-4628-BE6C-878A03318322}" dt="2021-08-18T14:20:16.069" v="2501" actId="478"/>
        <pc:sldMkLst>
          <pc:docMk/>
          <pc:sldMk cId="3852206466" sldId="1777"/>
        </pc:sldMkLst>
        <pc:spChg chg="mod ord">
          <ac:chgData name="Vanessa Redlin - Hubdrive.com" userId="8a0848b8-f2d0-47bb-a849-5847f1b5ec25" providerId="ADAL" clId="{4A832DB2-F898-4628-BE6C-878A03318322}" dt="2021-08-18T14:20:11.161" v="2500" actId="700"/>
          <ac:spMkLst>
            <pc:docMk/>
            <pc:sldMk cId="3852206466" sldId="1777"/>
            <ac:spMk id="2" creationId="{00000000-0000-0000-0000-000000000000}"/>
          </ac:spMkLst>
        </pc:spChg>
        <pc:spChg chg="del mod ord">
          <ac:chgData name="Vanessa Redlin - Hubdrive.com" userId="8a0848b8-f2d0-47bb-a849-5847f1b5ec25" providerId="ADAL" clId="{4A832DB2-F898-4628-BE6C-878A03318322}" dt="2021-08-18T14:20:16.069" v="2501" actId="478"/>
          <ac:spMkLst>
            <pc:docMk/>
            <pc:sldMk cId="3852206466" sldId="1777"/>
            <ac:spMk id="17" creationId="{00000000-0000-0000-0000-000000000000}"/>
          </ac:spMkLst>
        </pc:spChg>
      </pc:sldChg>
      <pc:sldChg chg="addSp modSp mod modClrScheme chgLayout">
        <pc:chgData name="Vanessa Redlin - Hubdrive.com" userId="8a0848b8-f2d0-47bb-a849-5847f1b5ec25" providerId="ADAL" clId="{4A832DB2-F898-4628-BE6C-878A03318322}" dt="2021-08-19T09:19:49.651" v="2839" actId="207"/>
        <pc:sldMkLst>
          <pc:docMk/>
          <pc:sldMk cId="3503161368" sldId="1778"/>
        </pc:sldMkLst>
        <pc:spChg chg="mod ord">
          <ac:chgData name="Vanessa Redlin - Hubdrive.com" userId="8a0848b8-f2d0-47bb-a849-5847f1b5ec25" providerId="ADAL" clId="{4A832DB2-F898-4628-BE6C-878A03318322}" dt="2021-08-19T09:19:49.651" v="2839" actId="207"/>
          <ac:spMkLst>
            <pc:docMk/>
            <pc:sldMk cId="3503161368" sldId="1778"/>
            <ac:spMk id="2" creationId="{00000000-0000-0000-0000-000000000000}"/>
          </ac:spMkLst>
        </pc:spChg>
        <pc:spChg chg="mod ord">
          <ac:chgData name="Vanessa Redlin - Hubdrive.com" userId="8a0848b8-f2d0-47bb-a849-5847f1b5ec25" providerId="ADAL" clId="{4A832DB2-F898-4628-BE6C-878A03318322}" dt="2021-08-19T09:19:31.615" v="2834" actId="700"/>
          <ac:spMkLst>
            <pc:docMk/>
            <pc:sldMk cId="3503161368" sldId="1778"/>
            <ac:spMk id="3" creationId="{00000000-0000-0000-0000-000000000000}"/>
          </ac:spMkLst>
        </pc:spChg>
        <pc:picChg chg="add mod ord">
          <ac:chgData name="Vanessa Redlin - Hubdrive.com" userId="8a0848b8-f2d0-47bb-a849-5847f1b5ec25" providerId="ADAL" clId="{4A832DB2-F898-4628-BE6C-878A03318322}" dt="2021-08-19T09:19:36.861" v="2836" actId="167"/>
          <ac:picMkLst>
            <pc:docMk/>
            <pc:sldMk cId="3503161368" sldId="1778"/>
            <ac:picMk id="8" creationId="{90A140DF-FB92-4313-86A7-D121DA3B0266}"/>
          </ac:picMkLst>
        </pc:picChg>
      </pc:sldChg>
      <pc:sldChg chg="mod modClrScheme chgLayout">
        <pc:chgData name="Vanessa Redlin - Hubdrive.com" userId="8a0848b8-f2d0-47bb-a849-5847f1b5ec25" providerId="ADAL" clId="{4A832DB2-F898-4628-BE6C-878A03318322}" dt="2021-08-18T09:50:02.500" v="2156" actId="700"/>
        <pc:sldMkLst>
          <pc:docMk/>
          <pc:sldMk cId="3394118233" sldId="1783"/>
        </pc:sldMkLst>
      </pc:sldChg>
      <pc:sldChg chg="modSp mod modClrScheme chgLayout">
        <pc:chgData name="Vanessa Redlin - Hubdrive.com" userId="8a0848b8-f2d0-47bb-a849-5847f1b5ec25" providerId="ADAL" clId="{4A832DB2-F898-4628-BE6C-878A03318322}" dt="2021-08-18T14:21:31.979" v="2512" actId="700"/>
        <pc:sldMkLst>
          <pc:docMk/>
          <pc:sldMk cId="2431788162" sldId="1795"/>
        </pc:sldMkLst>
        <pc:spChg chg="mod ord">
          <ac:chgData name="Vanessa Redlin - Hubdrive.com" userId="8a0848b8-f2d0-47bb-a849-5847f1b5ec25" providerId="ADAL" clId="{4A832DB2-F898-4628-BE6C-878A03318322}" dt="2021-08-18T14:21:31.979" v="2512" actId="700"/>
          <ac:spMkLst>
            <pc:docMk/>
            <pc:sldMk cId="2431788162" sldId="1795"/>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1:25.335" v="2511" actId="1076"/>
        <pc:sldMkLst>
          <pc:docMk/>
          <pc:sldMk cId="2822543924" sldId="1796"/>
        </pc:sldMkLst>
        <pc:spChg chg="del mod ord">
          <ac:chgData name="Vanessa Redlin - Hubdrive.com" userId="8a0848b8-f2d0-47bb-a849-5847f1b5ec25" providerId="ADAL" clId="{4A832DB2-F898-4628-BE6C-878A03318322}" dt="2021-08-18T14:20:57.522" v="2506" actId="478"/>
          <ac:spMkLst>
            <pc:docMk/>
            <pc:sldMk cId="2822543924" sldId="1796"/>
            <ac:spMk id="2" creationId="{00000000-0000-0000-0000-000000000000}"/>
          </ac:spMkLst>
        </pc:spChg>
        <pc:spChg chg="mod ord">
          <ac:chgData name="Vanessa Redlin - Hubdrive.com" userId="8a0848b8-f2d0-47bb-a849-5847f1b5ec25" providerId="ADAL" clId="{4A832DB2-F898-4628-BE6C-878A03318322}" dt="2021-08-18T14:20:54.208" v="2505" actId="700"/>
          <ac:spMkLst>
            <pc:docMk/>
            <pc:sldMk cId="2822543924" sldId="1796"/>
            <ac:spMk id="3" creationId="{00000000-0000-0000-0000-000000000000}"/>
          </ac:spMkLst>
        </pc:spChg>
        <pc:graphicFrameChg chg="mod">
          <ac:chgData name="Vanessa Redlin - Hubdrive.com" userId="8a0848b8-f2d0-47bb-a849-5847f1b5ec25" providerId="ADAL" clId="{4A832DB2-F898-4628-BE6C-878A03318322}" dt="2021-08-18T14:21:25.335" v="2511" actId="1076"/>
          <ac:graphicFrameMkLst>
            <pc:docMk/>
            <pc:sldMk cId="2822543924" sldId="1796"/>
            <ac:graphicFrameMk id="4" creationId="{00000000-0000-0000-0000-000000000000}"/>
          </ac:graphicFrameMkLst>
        </pc:graphicFrameChg>
        <pc:picChg chg="mod">
          <ac:chgData name="Vanessa Redlin - Hubdrive.com" userId="8a0848b8-f2d0-47bb-a849-5847f1b5ec25" providerId="ADAL" clId="{4A832DB2-F898-4628-BE6C-878A03318322}" dt="2021-08-18T14:21:11.665" v="2508" actId="1076"/>
          <ac:picMkLst>
            <pc:docMk/>
            <pc:sldMk cId="2822543924" sldId="1796"/>
            <ac:picMk id="5" creationId="{00000000-0000-0000-0000-000000000000}"/>
          </ac:picMkLst>
        </pc:picChg>
      </pc:sldChg>
      <pc:sldChg chg="delSp modSp mod modClrScheme chgLayout">
        <pc:chgData name="Vanessa Redlin - Hubdrive.com" userId="8a0848b8-f2d0-47bb-a849-5847f1b5ec25" providerId="ADAL" clId="{4A832DB2-F898-4628-BE6C-878A03318322}" dt="2021-08-18T14:20:46.174" v="2504" actId="478"/>
        <pc:sldMkLst>
          <pc:docMk/>
          <pc:sldMk cId="3775411305" sldId="1797"/>
        </pc:sldMkLst>
        <pc:spChg chg="del mod ord">
          <ac:chgData name="Vanessa Redlin - Hubdrive.com" userId="8a0848b8-f2d0-47bb-a849-5847f1b5ec25" providerId="ADAL" clId="{4A832DB2-F898-4628-BE6C-878A03318322}" dt="2021-08-18T14:20:46.174" v="2504" actId="478"/>
          <ac:spMkLst>
            <pc:docMk/>
            <pc:sldMk cId="3775411305" sldId="1797"/>
            <ac:spMk id="2" creationId="{00000000-0000-0000-0000-000000000000}"/>
          </ac:spMkLst>
        </pc:spChg>
        <pc:spChg chg="mod ord">
          <ac:chgData name="Vanessa Redlin - Hubdrive.com" userId="8a0848b8-f2d0-47bb-a849-5847f1b5ec25" providerId="ADAL" clId="{4A832DB2-F898-4628-BE6C-878A03318322}" dt="2021-08-18T14:20:42.951" v="2503" actId="27636"/>
          <ac:spMkLst>
            <pc:docMk/>
            <pc:sldMk cId="3775411305" sldId="1797"/>
            <ac:spMk id="3" creationId="{00000000-0000-0000-0000-000000000000}"/>
          </ac:spMkLst>
        </pc:spChg>
      </pc:sldChg>
      <pc:sldChg chg="delSp modSp mod modClrScheme chgLayout">
        <pc:chgData name="Vanessa Redlin - Hubdrive.com" userId="8a0848b8-f2d0-47bb-a849-5847f1b5ec25" providerId="ADAL" clId="{4A832DB2-F898-4628-BE6C-878A03318322}" dt="2021-08-19T09:48:11.187" v="2936" actId="478"/>
        <pc:sldMkLst>
          <pc:docMk/>
          <pc:sldMk cId="2078198331" sldId="1831"/>
        </pc:sldMkLst>
        <pc:spChg chg="mod ord">
          <ac:chgData name="Vanessa Redlin - Hubdrive.com" userId="8a0848b8-f2d0-47bb-a849-5847f1b5ec25" providerId="ADAL" clId="{4A832DB2-F898-4628-BE6C-878A03318322}" dt="2021-08-19T09:48:08.099" v="2935" actId="27636"/>
          <ac:spMkLst>
            <pc:docMk/>
            <pc:sldMk cId="2078198331" sldId="1831"/>
            <ac:spMk id="4" creationId="{00000000-0000-0000-0000-000000000000}"/>
          </ac:spMkLst>
        </pc:spChg>
        <pc:spChg chg="del mod ord">
          <ac:chgData name="Vanessa Redlin - Hubdrive.com" userId="8a0848b8-f2d0-47bb-a849-5847f1b5ec25" providerId="ADAL" clId="{4A832DB2-F898-4628-BE6C-878A03318322}" dt="2021-08-19T09:48:11.187" v="2936" actId="478"/>
          <ac:spMkLst>
            <pc:docMk/>
            <pc:sldMk cId="2078198331" sldId="1831"/>
            <ac:spMk id="5" creationId="{00000000-0000-0000-0000-000000000000}"/>
          </ac:spMkLst>
        </pc:spChg>
      </pc:sldChg>
      <pc:sldChg chg="delSp modSp mod modClrScheme chgLayout">
        <pc:chgData name="Vanessa Redlin - Hubdrive.com" userId="8a0848b8-f2d0-47bb-a849-5847f1b5ec25" providerId="ADAL" clId="{4A832DB2-F898-4628-BE6C-878A03318322}" dt="2021-08-18T13:17:23.907" v="2456" actId="1076"/>
        <pc:sldMkLst>
          <pc:docMk/>
          <pc:sldMk cId="268767127" sldId="1832"/>
        </pc:sldMkLst>
        <pc:spChg chg="del mod ord">
          <ac:chgData name="Vanessa Redlin - Hubdrive.com" userId="8a0848b8-f2d0-47bb-a849-5847f1b5ec25" providerId="ADAL" clId="{4A832DB2-F898-4628-BE6C-878A03318322}" dt="2021-08-18T13:17:21.256" v="2455" actId="478"/>
          <ac:spMkLst>
            <pc:docMk/>
            <pc:sldMk cId="268767127" sldId="1832"/>
            <ac:spMk id="2" creationId="{00000000-0000-0000-0000-000000000000}"/>
          </ac:spMkLst>
        </pc:spChg>
        <pc:spChg chg="mod ord">
          <ac:chgData name="Vanessa Redlin - Hubdrive.com" userId="8a0848b8-f2d0-47bb-a849-5847f1b5ec25" providerId="ADAL" clId="{4A832DB2-F898-4628-BE6C-878A03318322}" dt="2021-08-18T13:17:14.100" v="2454" actId="700"/>
          <ac:spMkLst>
            <pc:docMk/>
            <pc:sldMk cId="268767127" sldId="1832"/>
            <ac:spMk id="8" creationId="{00000000-0000-0000-0000-000000000000}"/>
          </ac:spMkLst>
        </pc:spChg>
        <pc:picChg chg="mod">
          <ac:chgData name="Vanessa Redlin - Hubdrive.com" userId="8a0848b8-f2d0-47bb-a849-5847f1b5ec25" providerId="ADAL" clId="{4A832DB2-F898-4628-BE6C-878A03318322}" dt="2021-08-18T13:17:23.907" v="2456" actId="1076"/>
          <ac:picMkLst>
            <pc:docMk/>
            <pc:sldMk cId="268767127" sldId="1832"/>
            <ac:picMk id="3" creationId="{00000000-0000-0000-0000-000000000000}"/>
          </ac:picMkLst>
        </pc:picChg>
      </pc:sldChg>
      <pc:sldChg chg="addSp delSp modSp mod modClrScheme chgLayout">
        <pc:chgData name="Vanessa Redlin - Hubdrive.com" userId="8a0848b8-f2d0-47bb-a849-5847f1b5ec25" providerId="ADAL" clId="{4A832DB2-F898-4628-BE6C-878A03318322}" dt="2021-08-18T14:03:20.082" v="2474" actId="478"/>
        <pc:sldMkLst>
          <pc:docMk/>
          <pc:sldMk cId="2077481629" sldId="1833"/>
        </pc:sldMkLst>
        <pc:spChg chg="mod ord">
          <ac:chgData name="Vanessa Redlin - Hubdrive.com" userId="8a0848b8-f2d0-47bb-a849-5847f1b5ec25" providerId="ADAL" clId="{4A832DB2-F898-4628-BE6C-878A03318322}" dt="2021-08-18T14:03:00.311" v="2469" actId="700"/>
          <ac:spMkLst>
            <pc:docMk/>
            <pc:sldMk cId="2077481629" sldId="1833"/>
            <ac:spMk id="2" creationId="{00000000-0000-0000-0000-000000000000}"/>
          </ac:spMkLst>
        </pc:spChg>
        <pc:spChg chg="del mod ord">
          <ac:chgData name="Vanessa Redlin - Hubdrive.com" userId="8a0848b8-f2d0-47bb-a849-5847f1b5ec25" providerId="ADAL" clId="{4A832DB2-F898-4628-BE6C-878A03318322}" dt="2021-08-18T14:03:20.082" v="2474" actId="478"/>
          <ac:spMkLst>
            <pc:docMk/>
            <pc:sldMk cId="2077481629" sldId="1833"/>
            <ac:spMk id="17" creationId="{00000000-0000-0000-0000-000000000000}"/>
          </ac:spMkLst>
        </pc:spChg>
        <pc:spChg chg="add del">
          <ac:chgData name="Vanessa Redlin - Hubdrive.com" userId="8a0848b8-f2d0-47bb-a849-5847f1b5ec25" providerId="ADAL" clId="{4A832DB2-F898-4628-BE6C-878A03318322}" dt="2021-08-18T14:03:17.786" v="2473" actId="478"/>
          <ac:spMkLst>
            <pc:docMk/>
            <pc:sldMk cId="2077481629" sldId="1833"/>
            <ac:spMk id="22" creationId="{00000000-0000-0000-0000-000000000000}"/>
          </ac:spMkLst>
        </pc:spChg>
      </pc:sldChg>
      <pc:sldChg chg="delSp modSp mod modClrScheme chgLayout">
        <pc:chgData name="Vanessa Redlin - Hubdrive.com" userId="8a0848b8-f2d0-47bb-a849-5847f1b5ec25" providerId="ADAL" clId="{4A832DB2-F898-4628-BE6C-878A03318322}" dt="2021-08-18T13:00:07.597" v="2398" actId="478"/>
        <pc:sldMkLst>
          <pc:docMk/>
          <pc:sldMk cId="585503544" sldId="1834"/>
        </pc:sldMkLst>
        <pc:spChg chg="mod ord">
          <ac:chgData name="Vanessa Redlin - Hubdrive.com" userId="8a0848b8-f2d0-47bb-a849-5847f1b5ec25" providerId="ADAL" clId="{4A832DB2-F898-4628-BE6C-878A03318322}" dt="2021-08-18T13:00:00.356" v="2397" actId="700"/>
          <ac:spMkLst>
            <pc:docMk/>
            <pc:sldMk cId="585503544" sldId="1834"/>
            <ac:spMk id="2" creationId="{00000000-0000-0000-0000-000000000000}"/>
          </ac:spMkLst>
        </pc:spChg>
        <pc:spChg chg="del mod ord">
          <ac:chgData name="Vanessa Redlin - Hubdrive.com" userId="8a0848b8-f2d0-47bb-a849-5847f1b5ec25" providerId="ADAL" clId="{4A832DB2-F898-4628-BE6C-878A03318322}" dt="2021-08-18T13:00:07.597" v="2398" actId="478"/>
          <ac:spMkLst>
            <pc:docMk/>
            <pc:sldMk cId="585503544" sldId="1834"/>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04:17.535" v="2478" actId="478"/>
        <pc:sldMkLst>
          <pc:docMk/>
          <pc:sldMk cId="4024166929" sldId="1835"/>
        </pc:sldMkLst>
        <pc:spChg chg="mod ord">
          <ac:chgData name="Vanessa Redlin - Hubdrive.com" userId="8a0848b8-f2d0-47bb-a849-5847f1b5ec25" providerId="ADAL" clId="{4A832DB2-F898-4628-BE6C-878A03318322}" dt="2021-08-18T14:04:13.031" v="2477" actId="700"/>
          <ac:spMkLst>
            <pc:docMk/>
            <pc:sldMk cId="4024166929" sldId="1835"/>
            <ac:spMk id="2" creationId="{00000000-0000-0000-0000-000000000000}"/>
          </ac:spMkLst>
        </pc:spChg>
        <pc:spChg chg="del mod ord">
          <ac:chgData name="Vanessa Redlin - Hubdrive.com" userId="8a0848b8-f2d0-47bb-a849-5847f1b5ec25" providerId="ADAL" clId="{4A832DB2-F898-4628-BE6C-878A03318322}" dt="2021-08-18T14:04:17.535" v="2478" actId="478"/>
          <ac:spMkLst>
            <pc:docMk/>
            <pc:sldMk cId="4024166929" sldId="1835"/>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28:34.801" v="2581" actId="478"/>
        <pc:sldMkLst>
          <pc:docMk/>
          <pc:sldMk cId="341433373" sldId="1836"/>
        </pc:sldMkLst>
        <pc:spChg chg="mod ord">
          <ac:chgData name="Vanessa Redlin - Hubdrive.com" userId="8a0848b8-f2d0-47bb-a849-5847f1b5ec25" providerId="ADAL" clId="{4A832DB2-F898-4628-BE6C-878A03318322}" dt="2021-08-18T14:28:31.568" v="2580" actId="700"/>
          <ac:spMkLst>
            <pc:docMk/>
            <pc:sldMk cId="341433373" sldId="1836"/>
            <ac:spMk id="2" creationId="{00000000-0000-0000-0000-000000000000}"/>
          </ac:spMkLst>
        </pc:spChg>
        <pc:spChg chg="del mod ord">
          <ac:chgData name="Vanessa Redlin - Hubdrive.com" userId="8a0848b8-f2d0-47bb-a849-5847f1b5ec25" providerId="ADAL" clId="{4A832DB2-F898-4628-BE6C-878A03318322}" dt="2021-08-18T14:28:34.801" v="2581" actId="478"/>
          <ac:spMkLst>
            <pc:docMk/>
            <pc:sldMk cId="341433373" sldId="1836"/>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20:02.895" v="2499" actId="478"/>
        <pc:sldMkLst>
          <pc:docMk/>
          <pc:sldMk cId="856126706" sldId="1838"/>
        </pc:sldMkLst>
        <pc:spChg chg="del mod ord">
          <ac:chgData name="Vanessa Redlin - Hubdrive.com" userId="8a0848b8-f2d0-47bb-a849-5847f1b5ec25" providerId="ADAL" clId="{4A832DB2-F898-4628-BE6C-878A03318322}" dt="2021-08-18T14:20:02.895" v="2499" actId="478"/>
          <ac:spMkLst>
            <pc:docMk/>
            <pc:sldMk cId="856126706" sldId="1838"/>
            <ac:spMk id="2" creationId="{00000000-0000-0000-0000-000000000000}"/>
          </ac:spMkLst>
        </pc:spChg>
        <pc:spChg chg="mod ord">
          <ac:chgData name="Vanessa Redlin - Hubdrive.com" userId="8a0848b8-f2d0-47bb-a849-5847f1b5ec25" providerId="ADAL" clId="{4A832DB2-F898-4628-BE6C-878A03318322}" dt="2021-08-18T14:19:58.938" v="2498" actId="700"/>
          <ac:spMkLst>
            <pc:docMk/>
            <pc:sldMk cId="856126706" sldId="1838"/>
            <ac:spMk id="8" creationId="{00000000-0000-0000-0000-000000000000}"/>
          </ac:spMkLst>
        </pc:spChg>
      </pc:sldChg>
      <pc:sldChg chg="addSp modSp mod modClrScheme chgLayout">
        <pc:chgData name="Vanessa Redlin - Hubdrive.com" userId="8a0848b8-f2d0-47bb-a849-5847f1b5ec25" providerId="ADAL" clId="{4A832DB2-F898-4628-BE6C-878A03318322}" dt="2021-08-19T09:20:19.221" v="2845" actId="207"/>
        <pc:sldMkLst>
          <pc:docMk/>
          <pc:sldMk cId="2389243157" sldId="1848"/>
        </pc:sldMkLst>
        <pc:spChg chg="mod ord">
          <ac:chgData name="Vanessa Redlin - Hubdrive.com" userId="8a0848b8-f2d0-47bb-a849-5847f1b5ec25" providerId="ADAL" clId="{4A832DB2-F898-4628-BE6C-878A03318322}" dt="2021-08-19T09:20:19.221" v="2845" actId="207"/>
          <ac:spMkLst>
            <pc:docMk/>
            <pc:sldMk cId="2389243157" sldId="1848"/>
            <ac:spMk id="2" creationId="{00000000-0000-0000-0000-000000000000}"/>
          </ac:spMkLst>
        </pc:spChg>
        <pc:spChg chg="mod ord">
          <ac:chgData name="Vanessa Redlin - Hubdrive.com" userId="8a0848b8-f2d0-47bb-a849-5847f1b5ec25" providerId="ADAL" clId="{4A832DB2-F898-4628-BE6C-878A03318322}" dt="2021-08-19T09:20:06.823" v="2840" actId="700"/>
          <ac:spMkLst>
            <pc:docMk/>
            <pc:sldMk cId="2389243157" sldId="1848"/>
            <ac:spMk id="3" creationId="{00000000-0000-0000-0000-000000000000}"/>
          </ac:spMkLst>
        </pc:spChg>
        <pc:picChg chg="add mod ord">
          <ac:chgData name="Vanessa Redlin - Hubdrive.com" userId="8a0848b8-f2d0-47bb-a849-5847f1b5ec25" providerId="ADAL" clId="{4A832DB2-F898-4628-BE6C-878A03318322}" dt="2021-08-19T09:20:10.763" v="2842" actId="167"/>
          <ac:picMkLst>
            <pc:docMk/>
            <pc:sldMk cId="2389243157" sldId="1848"/>
            <ac:picMk id="8" creationId="{4B0C9BDC-5750-4357-BEA2-2B8CA47895E9}"/>
          </ac:picMkLst>
        </pc:picChg>
      </pc:sldChg>
      <pc:sldChg chg="delSp modSp mod modClrScheme chgLayout">
        <pc:chgData name="Vanessa Redlin - Hubdrive.com" userId="8a0848b8-f2d0-47bb-a849-5847f1b5ec25" providerId="ADAL" clId="{4A832DB2-F898-4628-BE6C-878A03318322}" dt="2021-08-19T09:50:39.091" v="2938" actId="478"/>
        <pc:sldMkLst>
          <pc:docMk/>
          <pc:sldMk cId="4180705527" sldId="1849"/>
        </pc:sldMkLst>
        <pc:spChg chg="del mod ord">
          <ac:chgData name="Vanessa Redlin - Hubdrive.com" userId="8a0848b8-f2d0-47bb-a849-5847f1b5ec25" providerId="ADAL" clId="{4A832DB2-F898-4628-BE6C-878A03318322}" dt="2021-08-19T09:50:39.091" v="2938" actId="478"/>
          <ac:spMkLst>
            <pc:docMk/>
            <pc:sldMk cId="4180705527" sldId="1849"/>
            <ac:spMk id="2" creationId="{00000000-0000-0000-0000-000000000000}"/>
          </ac:spMkLst>
        </pc:spChg>
        <pc:spChg chg="mod ord">
          <ac:chgData name="Vanessa Redlin - Hubdrive.com" userId="8a0848b8-f2d0-47bb-a849-5847f1b5ec25" providerId="ADAL" clId="{4A832DB2-F898-4628-BE6C-878A03318322}" dt="2021-08-19T09:50:36.708" v="2937" actId="700"/>
          <ac:spMkLst>
            <pc:docMk/>
            <pc:sldMk cId="4180705527" sldId="1849"/>
            <ac:spMk id="3" creationId="{00000000-0000-0000-0000-000000000000}"/>
          </ac:spMkLst>
        </pc:spChg>
        <pc:spChg chg="mod ord">
          <ac:chgData name="Vanessa Redlin - Hubdrive.com" userId="8a0848b8-f2d0-47bb-a849-5847f1b5ec25" providerId="ADAL" clId="{4A832DB2-F898-4628-BE6C-878A03318322}" dt="2021-08-19T09:50:36.708" v="2937" actId="700"/>
          <ac:spMkLst>
            <pc:docMk/>
            <pc:sldMk cId="4180705527" sldId="1849"/>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0:53.942" v="2940" actId="478"/>
        <pc:sldMkLst>
          <pc:docMk/>
          <pc:sldMk cId="840664388" sldId="1851"/>
        </pc:sldMkLst>
        <pc:spChg chg="mod ord">
          <ac:chgData name="Vanessa Redlin - Hubdrive.com" userId="8a0848b8-f2d0-47bb-a849-5847f1b5ec25" providerId="ADAL" clId="{4A832DB2-F898-4628-BE6C-878A03318322}" dt="2021-08-19T09:50:50.795" v="2939" actId="700"/>
          <ac:spMkLst>
            <pc:docMk/>
            <pc:sldMk cId="840664388" sldId="1851"/>
            <ac:spMk id="2" creationId="{00000000-0000-0000-0000-000000000000}"/>
          </ac:spMkLst>
        </pc:spChg>
        <pc:spChg chg="del mod ord">
          <ac:chgData name="Vanessa Redlin - Hubdrive.com" userId="8a0848b8-f2d0-47bb-a849-5847f1b5ec25" providerId="ADAL" clId="{4A832DB2-F898-4628-BE6C-878A03318322}" dt="2021-08-19T09:50:53.942" v="2940" actId="478"/>
          <ac:spMkLst>
            <pc:docMk/>
            <pc:sldMk cId="840664388" sldId="1851"/>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1:04.159" v="2942" actId="478"/>
        <pc:sldMkLst>
          <pc:docMk/>
          <pc:sldMk cId="2347183233" sldId="1852"/>
        </pc:sldMkLst>
        <pc:spChg chg="del mod ord">
          <ac:chgData name="Vanessa Redlin - Hubdrive.com" userId="8a0848b8-f2d0-47bb-a849-5847f1b5ec25" providerId="ADAL" clId="{4A832DB2-F898-4628-BE6C-878A03318322}" dt="2021-08-19T09:51:04.159" v="2942" actId="478"/>
          <ac:spMkLst>
            <pc:docMk/>
            <pc:sldMk cId="2347183233" sldId="1852"/>
            <ac:spMk id="2" creationId="{00000000-0000-0000-0000-000000000000}"/>
          </ac:spMkLst>
        </pc:spChg>
        <pc:spChg chg="mod ord">
          <ac:chgData name="Vanessa Redlin - Hubdrive.com" userId="8a0848b8-f2d0-47bb-a849-5847f1b5ec25" providerId="ADAL" clId="{4A832DB2-F898-4628-BE6C-878A03318322}" dt="2021-08-19T09:51:00.980" v="2941" actId="700"/>
          <ac:spMkLst>
            <pc:docMk/>
            <pc:sldMk cId="2347183233" sldId="1852"/>
            <ac:spMk id="3" creationId="{00000000-0000-0000-0000-000000000000}"/>
          </ac:spMkLst>
        </pc:spChg>
        <pc:spChg chg="mod ord">
          <ac:chgData name="Vanessa Redlin - Hubdrive.com" userId="8a0848b8-f2d0-47bb-a849-5847f1b5ec25" providerId="ADAL" clId="{4A832DB2-F898-4628-BE6C-878A03318322}" dt="2021-08-19T09:51:00.980" v="2941" actId="700"/>
          <ac:spMkLst>
            <pc:docMk/>
            <pc:sldMk cId="2347183233" sldId="1852"/>
            <ac:spMk id="4" creationId="{00000000-0000-0000-0000-000000000000}"/>
          </ac:spMkLst>
        </pc:spChg>
      </pc:sldChg>
      <pc:sldChg chg="delSp modSp mod modClrScheme chgLayout">
        <pc:chgData name="Vanessa Redlin - Hubdrive.com" userId="8a0848b8-f2d0-47bb-a849-5847f1b5ec25" providerId="ADAL" clId="{4A832DB2-F898-4628-BE6C-878A03318322}" dt="2021-08-18T08:43:15.485" v="1922" actId="14100"/>
        <pc:sldMkLst>
          <pc:docMk/>
          <pc:sldMk cId="162177120" sldId="1853"/>
        </pc:sldMkLst>
        <pc:spChg chg="del mod">
          <ac:chgData name="Vanessa Redlin - Hubdrive.com" userId="8a0848b8-f2d0-47bb-a849-5847f1b5ec25" providerId="ADAL" clId="{4A832DB2-F898-4628-BE6C-878A03318322}" dt="2021-08-18T08:43:02.040" v="1920" actId="478"/>
          <ac:spMkLst>
            <pc:docMk/>
            <pc:sldMk cId="162177120" sldId="1853"/>
            <ac:spMk id="2" creationId="{00000000-0000-0000-0000-000000000000}"/>
          </ac:spMkLst>
        </pc:spChg>
        <pc:grpChg chg="mod">
          <ac:chgData name="Vanessa Redlin - Hubdrive.com" userId="8a0848b8-f2d0-47bb-a849-5847f1b5ec25" providerId="ADAL" clId="{4A832DB2-F898-4628-BE6C-878A03318322}" dt="2021-08-18T08:43:15.485" v="1922" actId="14100"/>
          <ac:grpSpMkLst>
            <pc:docMk/>
            <pc:sldMk cId="162177120" sldId="1853"/>
            <ac:grpSpMk id="70" creationId="{00000000-0000-0000-0000-000000000000}"/>
          </ac:grpSpMkLst>
        </pc:grpChg>
      </pc:sldChg>
      <pc:sldChg chg="delSp modSp mod modClrScheme chgLayout">
        <pc:chgData name="Vanessa Redlin - Hubdrive.com" userId="8a0848b8-f2d0-47bb-a849-5847f1b5ec25" providerId="ADAL" clId="{4A832DB2-F898-4628-BE6C-878A03318322}" dt="2021-08-19T09:51:16.730" v="2944" actId="478"/>
        <pc:sldMkLst>
          <pc:docMk/>
          <pc:sldMk cId="2920648390" sldId="1854"/>
        </pc:sldMkLst>
        <pc:spChg chg="del mod ord">
          <ac:chgData name="Vanessa Redlin - Hubdrive.com" userId="8a0848b8-f2d0-47bb-a849-5847f1b5ec25" providerId="ADAL" clId="{4A832DB2-F898-4628-BE6C-878A03318322}" dt="2021-08-19T09:51:16.730" v="2944" actId="478"/>
          <ac:spMkLst>
            <pc:docMk/>
            <pc:sldMk cId="2920648390" sldId="1854"/>
            <ac:spMk id="2" creationId="{00000000-0000-0000-0000-000000000000}"/>
          </ac:spMkLst>
        </pc:spChg>
        <pc:spChg chg="mod ord">
          <ac:chgData name="Vanessa Redlin - Hubdrive.com" userId="8a0848b8-f2d0-47bb-a849-5847f1b5ec25" providerId="ADAL" clId="{4A832DB2-F898-4628-BE6C-878A03318322}" dt="2021-08-19T09:51:14.125" v="2943" actId="700"/>
          <ac:spMkLst>
            <pc:docMk/>
            <pc:sldMk cId="2920648390" sldId="1854"/>
            <ac:spMk id="3" creationId="{00000000-0000-0000-0000-000000000000}"/>
          </ac:spMkLst>
        </pc:spChg>
        <pc:spChg chg="mod ord">
          <ac:chgData name="Vanessa Redlin - Hubdrive.com" userId="8a0848b8-f2d0-47bb-a849-5847f1b5ec25" providerId="ADAL" clId="{4A832DB2-F898-4628-BE6C-878A03318322}" dt="2021-08-19T09:51:14.125" v="2943" actId="700"/>
          <ac:spMkLst>
            <pc:docMk/>
            <pc:sldMk cId="2920648390" sldId="1854"/>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1:35.997" v="2948" actId="478"/>
        <pc:sldMkLst>
          <pc:docMk/>
          <pc:sldMk cId="35523318" sldId="1856"/>
        </pc:sldMkLst>
        <pc:spChg chg="mod ord">
          <ac:chgData name="Vanessa Redlin - Hubdrive.com" userId="8a0848b8-f2d0-47bb-a849-5847f1b5ec25" providerId="ADAL" clId="{4A832DB2-F898-4628-BE6C-878A03318322}" dt="2021-08-19T09:51:32.253" v="2947" actId="14100"/>
          <ac:spMkLst>
            <pc:docMk/>
            <pc:sldMk cId="35523318" sldId="1856"/>
            <ac:spMk id="2" creationId="{00000000-0000-0000-0000-000000000000}"/>
          </ac:spMkLst>
        </pc:spChg>
        <pc:spChg chg="del mod ord">
          <ac:chgData name="Vanessa Redlin - Hubdrive.com" userId="8a0848b8-f2d0-47bb-a849-5847f1b5ec25" providerId="ADAL" clId="{4A832DB2-F898-4628-BE6C-878A03318322}" dt="2021-08-19T09:51:35.997" v="2948" actId="478"/>
          <ac:spMkLst>
            <pc:docMk/>
            <pc:sldMk cId="35523318" sldId="1856"/>
            <ac:spMk id="6" creationId="{00000000-0000-0000-0000-000000000000}"/>
          </ac:spMkLst>
        </pc:spChg>
      </pc:sldChg>
      <pc:sldChg chg="delSp modSp mod modClrScheme chgLayout">
        <pc:chgData name="Vanessa Redlin - Hubdrive.com" userId="8a0848b8-f2d0-47bb-a849-5847f1b5ec25" providerId="ADAL" clId="{4A832DB2-F898-4628-BE6C-878A03318322}" dt="2021-08-19T09:51:58.709" v="2952" actId="478"/>
        <pc:sldMkLst>
          <pc:docMk/>
          <pc:sldMk cId="576844736" sldId="1857"/>
        </pc:sldMkLst>
        <pc:spChg chg="del mod ord">
          <ac:chgData name="Vanessa Redlin - Hubdrive.com" userId="8a0848b8-f2d0-47bb-a849-5847f1b5ec25" providerId="ADAL" clId="{4A832DB2-F898-4628-BE6C-878A03318322}" dt="2021-08-19T09:51:58.709" v="2952" actId="478"/>
          <ac:spMkLst>
            <pc:docMk/>
            <pc:sldMk cId="576844736" sldId="1857"/>
            <ac:spMk id="2" creationId="{00000000-0000-0000-0000-000000000000}"/>
          </ac:spMkLst>
        </pc:spChg>
        <pc:spChg chg="mod ord">
          <ac:chgData name="Vanessa Redlin - Hubdrive.com" userId="8a0848b8-f2d0-47bb-a849-5847f1b5ec25" providerId="ADAL" clId="{4A832DB2-F898-4628-BE6C-878A03318322}" dt="2021-08-19T09:51:55.053" v="2951" actId="700"/>
          <ac:spMkLst>
            <pc:docMk/>
            <pc:sldMk cId="576844736" sldId="1857"/>
            <ac:spMk id="3" creationId="{00000000-0000-0000-0000-000000000000}"/>
          </ac:spMkLst>
        </pc:spChg>
        <pc:spChg chg="mod ord">
          <ac:chgData name="Vanessa Redlin - Hubdrive.com" userId="8a0848b8-f2d0-47bb-a849-5847f1b5ec25" providerId="ADAL" clId="{4A832DB2-F898-4628-BE6C-878A03318322}" dt="2021-08-19T09:51:55.053" v="2951" actId="700"/>
          <ac:spMkLst>
            <pc:docMk/>
            <pc:sldMk cId="576844736" sldId="1857"/>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1:46.753" v="2950" actId="478"/>
        <pc:sldMkLst>
          <pc:docMk/>
          <pc:sldMk cId="934912793" sldId="1858"/>
        </pc:sldMkLst>
        <pc:spChg chg="del mod ord">
          <ac:chgData name="Vanessa Redlin - Hubdrive.com" userId="8a0848b8-f2d0-47bb-a849-5847f1b5ec25" providerId="ADAL" clId="{4A832DB2-F898-4628-BE6C-878A03318322}" dt="2021-08-19T09:51:46.753" v="2950" actId="478"/>
          <ac:spMkLst>
            <pc:docMk/>
            <pc:sldMk cId="934912793" sldId="1858"/>
            <ac:spMk id="2" creationId="{00000000-0000-0000-0000-000000000000}"/>
          </ac:spMkLst>
        </pc:spChg>
        <pc:spChg chg="mod ord">
          <ac:chgData name="Vanessa Redlin - Hubdrive.com" userId="8a0848b8-f2d0-47bb-a849-5847f1b5ec25" providerId="ADAL" clId="{4A832DB2-F898-4628-BE6C-878A03318322}" dt="2021-08-19T09:51:41.741" v="2949" actId="700"/>
          <ac:spMkLst>
            <pc:docMk/>
            <pc:sldMk cId="934912793" sldId="1858"/>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2:24.035" v="2519" actId="478"/>
        <pc:sldMkLst>
          <pc:docMk/>
          <pc:sldMk cId="3466530534" sldId="1859"/>
        </pc:sldMkLst>
        <pc:spChg chg="del mod ord">
          <ac:chgData name="Vanessa Redlin - Hubdrive.com" userId="8a0848b8-f2d0-47bb-a849-5847f1b5ec25" providerId="ADAL" clId="{4A832DB2-F898-4628-BE6C-878A03318322}" dt="2021-08-18T14:22:24.035" v="2519" actId="478"/>
          <ac:spMkLst>
            <pc:docMk/>
            <pc:sldMk cId="3466530534" sldId="1859"/>
            <ac:spMk id="2" creationId="{00000000-0000-0000-0000-000000000000}"/>
          </ac:spMkLst>
        </pc:spChg>
        <pc:spChg chg="mod ord">
          <ac:chgData name="Vanessa Redlin - Hubdrive.com" userId="8a0848b8-f2d0-47bb-a849-5847f1b5ec25" providerId="ADAL" clId="{4A832DB2-F898-4628-BE6C-878A03318322}" dt="2021-08-18T14:22:21.376" v="2518" actId="700"/>
          <ac:spMkLst>
            <pc:docMk/>
            <pc:sldMk cId="3466530534" sldId="1859"/>
            <ac:spMk id="3" creationId="{00000000-0000-0000-0000-000000000000}"/>
          </ac:spMkLst>
        </pc:spChg>
        <pc:spChg chg="mod ord">
          <ac:chgData name="Vanessa Redlin - Hubdrive.com" userId="8a0848b8-f2d0-47bb-a849-5847f1b5ec25" providerId="ADAL" clId="{4A832DB2-F898-4628-BE6C-878A03318322}" dt="2021-08-18T14:22:21.376" v="2518" actId="700"/>
          <ac:spMkLst>
            <pc:docMk/>
            <pc:sldMk cId="3466530534" sldId="1859"/>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1:56.409" v="2514" actId="478"/>
        <pc:sldMkLst>
          <pc:docMk/>
          <pc:sldMk cId="917554114" sldId="1860"/>
        </pc:sldMkLst>
        <pc:spChg chg="del mod ord">
          <ac:chgData name="Vanessa Redlin - Hubdrive.com" userId="8a0848b8-f2d0-47bb-a849-5847f1b5ec25" providerId="ADAL" clId="{4A832DB2-F898-4628-BE6C-878A03318322}" dt="2021-08-18T14:21:56.409" v="2514" actId="478"/>
          <ac:spMkLst>
            <pc:docMk/>
            <pc:sldMk cId="917554114" sldId="1860"/>
            <ac:spMk id="2" creationId="{00000000-0000-0000-0000-000000000000}"/>
          </ac:spMkLst>
        </pc:spChg>
        <pc:spChg chg="mod ord">
          <ac:chgData name="Vanessa Redlin - Hubdrive.com" userId="8a0848b8-f2d0-47bb-a849-5847f1b5ec25" providerId="ADAL" clId="{4A832DB2-F898-4628-BE6C-878A03318322}" dt="2021-08-18T14:21:53.611" v="2513" actId="700"/>
          <ac:spMkLst>
            <pc:docMk/>
            <pc:sldMk cId="917554114" sldId="1860"/>
            <ac:spMk id="8" creationId="{00000000-0000-0000-0000-000000000000}"/>
          </ac:spMkLst>
        </pc:spChg>
      </pc:sldChg>
      <pc:sldChg chg="delSp modSp mod modClrScheme chgLayout">
        <pc:chgData name="Vanessa Redlin - Hubdrive.com" userId="8a0848b8-f2d0-47bb-a849-5847f1b5ec25" providerId="ADAL" clId="{4A832DB2-F898-4628-BE6C-878A03318322}" dt="2021-08-18T14:22:15.995" v="2517" actId="478"/>
        <pc:sldMkLst>
          <pc:docMk/>
          <pc:sldMk cId="12550439" sldId="1861"/>
        </pc:sldMkLst>
        <pc:spChg chg="mod ord">
          <ac:chgData name="Vanessa Redlin - Hubdrive.com" userId="8a0848b8-f2d0-47bb-a849-5847f1b5ec25" providerId="ADAL" clId="{4A832DB2-F898-4628-BE6C-878A03318322}" dt="2021-08-18T14:22:12.065" v="2516" actId="27636"/>
          <ac:spMkLst>
            <pc:docMk/>
            <pc:sldMk cId="12550439" sldId="1861"/>
            <ac:spMk id="4" creationId="{00000000-0000-0000-0000-000000000000}"/>
          </ac:spMkLst>
        </pc:spChg>
        <pc:spChg chg="del mod ord">
          <ac:chgData name="Vanessa Redlin - Hubdrive.com" userId="8a0848b8-f2d0-47bb-a849-5847f1b5ec25" providerId="ADAL" clId="{4A832DB2-F898-4628-BE6C-878A03318322}" dt="2021-08-18T14:22:15.995" v="2517" actId="478"/>
          <ac:spMkLst>
            <pc:docMk/>
            <pc:sldMk cId="12550439" sldId="1861"/>
            <ac:spMk id="5" creationId="{00000000-0000-0000-0000-000000000000}"/>
          </ac:spMkLst>
        </pc:spChg>
      </pc:sldChg>
      <pc:sldChg chg="delSp modSp mod modClrScheme chgLayout">
        <pc:chgData name="Vanessa Redlin - Hubdrive.com" userId="8a0848b8-f2d0-47bb-a849-5847f1b5ec25" providerId="ADAL" clId="{4A832DB2-F898-4628-BE6C-878A03318322}" dt="2021-08-18T14:22:32.629" v="2521" actId="478"/>
        <pc:sldMkLst>
          <pc:docMk/>
          <pc:sldMk cId="2048594125" sldId="1862"/>
        </pc:sldMkLst>
        <pc:spChg chg="del mod ord">
          <ac:chgData name="Vanessa Redlin - Hubdrive.com" userId="8a0848b8-f2d0-47bb-a849-5847f1b5ec25" providerId="ADAL" clId="{4A832DB2-F898-4628-BE6C-878A03318322}" dt="2021-08-18T14:22:32.629" v="2521" actId="478"/>
          <ac:spMkLst>
            <pc:docMk/>
            <pc:sldMk cId="2048594125" sldId="1862"/>
            <ac:spMk id="2" creationId="{00000000-0000-0000-0000-000000000000}"/>
          </ac:spMkLst>
        </pc:spChg>
        <pc:spChg chg="mod ord">
          <ac:chgData name="Vanessa Redlin - Hubdrive.com" userId="8a0848b8-f2d0-47bb-a849-5847f1b5ec25" providerId="ADAL" clId="{4A832DB2-F898-4628-BE6C-878A03318322}" dt="2021-08-18T14:22:29.899" v="2520" actId="700"/>
          <ac:spMkLst>
            <pc:docMk/>
            <pc:sldMk cId="2048594125" sldId="1862"/>
            <ac:spMk id="3" creationId="{00000000-0000-0000-0000-000000000000}"/>
          </ac:spMkLst>
        </pc:spChg>
        <pc:spChg chg="mod ord">
          <ac:chgData name="Vanessa Redlin - Hubdrive.com" userId="8a0848b8-f2d0-47bb-a849-5847f1b5ec25" providerId="ADAL" clId="{4A832DB2-F898-4628-BE6C-878A03318322}" dt="2021-08-18T14:22:29.899" v="2520" actId="700"/>
          <ac:spMkLst>
            <pc:docMk/>
            <pc:sldMk cId="2048594125" sldId="1862"/>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2:40.774" v="2523" actId="478"/>
        <pc:sldMkLst>
          <pc:docMk/>
          <pc:sldMk cId="1503861015" sldId="1863"/>
        </pc:sldMkLst>
        <pc:spChg chg="mod ord">
          <ac:chgData name="Vanessa Redlin - Hubdrive.com" userId="8a0848b8-f2d0-47bb-a849-5847f1b5ec25" providerId="ADAL" clId="{4A832DB2-F898-4628-BE6C-878A03318322}" dt="2021-08-18T14:22:37.984" v="2522" actId="700"/>
          <ac:spMkLst>
            <pc:docMk/>
            <pc:sldMk cId="1503861015" sldId="1863"/>
            <ac:spMk id="2" creationId="{00000000-0000-0000-0000-000000000000}"/>
          </ac:spMkLst>
        </pc:spChg>
        <pc:spChg chg="del mod ord">
          <ac:chgData name="Vanessa Redlin - Hubdrive.com" userId="8a0848b8-f2d0-47bb-a849-5847f1b5ec25" providerId="ADAL" clId="{4A832DB2-F898-4628-BE6C-878A03318322}" dt="2021-08-18T14:22:40.774" v="2523" actId="478"/>
          <ac:spMkLst>
            <pc:docMk/>
            <pc:sldMk cId="1503861015" sldId="1863"/>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22:51.409" v="2525" actId="478"/>
        <pc:sldMkLst>
          <pc:docMk/>
          <pc:sldMk cId="1077396407" sldId="1864"/>
        </pc:sldMkLst>
        <pc:spChg chg="del mod ord">
          <ac:chgData name="Vanessa Redlin - Hubdrive.com" userId="8a0848b8-f2d0-47bb-a849-5847f1b5ec25" providerId="ADAL" clId="{4A832DB2-F898-4628-BE6C-878A03318322}" dt="2021-08-18T14:22:51.409" v="2525" actId="478"/>
          <ac:spMkLst>
            <pc:docMk/>
            <pc:sldMk cId="1077396407" sldId="1864"/>
            <ac:spMk id="2" creationId="{00000000-0000-0000-0000-000000000000}"/>
          </ac:spMkLst>
        </pc:spChg>
        <pc:spChg chg="mod ord">
          <ac:chgData name="Vanessa Redlin - Hubdrive.com" userId="8a0848b8-f2d0-47bb-a849-5847f1b5ec25" providerId="ADAL" clId="{4A832DB2-F898-4628-BE6C-878A03318322}" dt="2021-08-18T14:22:48.349" v="2524" actId="700"/>
          <ac:spMkLst>
            <pc:docMk/>
            <pc:sldMk cId="1077396407" sldId="1864"/>
            <ac:spMk id="3" creationId="{00000000-0000-0000-0000-000000000000}"/>
          </ac:spMkLst>
        </pc:spChg>
        <pc:spChg chg="mod ord">
          <ac:chgData name="Vanessa Redlin - Hubdrive.com" userId="8a0848b8-f2d0-47bb-a849-5847f1b5ec25" providerId="ADAL" clId="{4A832DB2-F898-4628-BE6C-878A03318322}" dt="2021-08-18T14:22:48.349" v="2524" actId="700"/>
          <ac:spMkLst>
            <pc:docMk/>
            <pc:sldMk cId="1077396407" sldId="1864"/>
            <ac:spMk id="4" creationId="{00000000-0000-0000-0000-000000000000}"/>
          </ac:spMkLst>
        </pc:spChg>
      </pc:sldChg>
      <pc:sldChg chg="mod modClrScheme chgLayout">
        <pc:chgData name="Vanessa Redlin - Hubdrive.com" userId="8a0848b8-f2d0-47bb-a849-5847f1b5ec25" providerId="ADAL" clId="{4A832DB2-F898-4628-BE6C-878A03318322}" dt="2021-08-18T09:50:31.218" v="2158" actId="700"/>
        <pc:sldMkLst>
          <pc:docMk/>
          <pc:sldMk cId="2927645057" sldId="1867"/>
        </pc:sldMkLst>
      </pc:sldChg>
      <pc:sldChg chg="delSp modSp mod modClrScheme chgLayout">
        <pc:chgData name="Vanessa Redlin - Hubdrive.com" userId="8a0848b8-f2d0-47bb-a849-5847f1b5ec25" providerId="ADAL" clId="{4A832DB2-F898-4628-BE6C-878A03318322}" dt="2021-08-18T14:23:02.923" v="2527" actId="478"/>
        <pc:sldMkLst>
          <pc:docMk/>
          <pc:sldMk cId="4095330554" sldId="1868"/>
        </pc:sldMkLst>
        <pc:spChg chg="del mod ord">
          <ac:chgData name="Vanessa Redlin - Hubdrive.com" userId="8a0848b8-f2d0-47bb-a849-5847f1b5ec25" providerId="ADAL" clId="{4A832DB2-F898-4628-BE6C-878A03318322}" dt="2021-08-18T14:23:02.923" v="2527" actId="478"/>
          <ac:spMkLst>
            <pc:docMk/>
            <pc:sldMk cId="4095330554" sldId="1868"/>
            <ac:spMk id="2" creationId="{00000000-0000-0000-0000-000000000000}"/>
          </ac:spMkLst>
        </pc:spChg>
        <pc:spChg chg="mod ord">
          <ac:chgData name="Vanessa Redlin - Hubdrive.com" userId="8a0848b8-f2d0-47bb-a849-5847f1b5ec25" providerId="ADAL" clId="{4A832DB2-F898-4628-BE6C-878A03318322}" dt="2021-08-18T14:22:59.125" v="2526" actId="700"/>
          <ac:spMkLst>
            <pc:docMk/>
            <pc:sldMk cId="4095330554" sldId="1868"/>
            <ac:spMk id="3" creationId="{00000000-0000-0000-0000-000000000000}"/>
          </ac:spMkLst>
        </pc:spChg>
        <pc:spChg chg="mod ord">
          <ac:chgData name="Vanessa Redlin - Hubdrive.com" userId="8a0848b8-f2d0-47bb-a849-5847f1b5ec25" providerId="ADAL" clId="{4A832DB2-F898-4628-BE6C-878A03318322}" dt="2021-08-18T14:22:59.125" v="2526" actId="700"/>
          <ac:spMkLst>
            <pc:docMk/>
            <pc:sldMk cId="4095330554" sldId="1868"/>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3:14.916" v="2529" actId="700"/>
        <pc:sldMkLst>
          <pc:docMk/>
          <pc:sldMk cId="2986828305" sldId="1870"/>
        </pc:sldMkLst>
        <pc:spChg chg="del">
          <ac:chgData name="Vanessa Redlin - Hubdrive.com" userId="8a0848b8-f2d0-47bb-a849-5847f1b5ec25" providerId="ADAL" clId="{4A832DB2-F898-4628-BE6C-878A03318322}" dt="2021-08-18T14:23:09.589" v="2528" actId="478"/>
          <ac:spMkLst>
            <pc:docMk/>
            <pc:sldMk cId="2986828305" sldId="1870"/>
            <ac:spMk id="2" creationId="{00000000-0000-0000-0000-000000000000}"/>
          </ac:spMkLst>
        </pc:spChg>
        <pc:spChg chg="mod ord">
          <ac:chgData name="Vanessa Redlin - Hubdrive.com" userId="8a0848b8-f2d0-47bb-a849-5847f1b5ec25" providerId="ADAL" clId="{4A832DB2-F898-4628-BE6C-878A03318322}" dt="2021-08-18T14:23:14.916" v="2529" actId="700"/>
          <ac:spMkLst>
            <pc:docMk/>
            <pc:sldMk cId="2986828305" sldId="1870"/>
            <ac:spMk id="3" creationId="{00000000-0000-0000-0000-000000000000}"/>
          </ac:spMkLst>
        </pc:spChg>
        <pc:spChg chg="mod ord">
          <ac:chgData name="Vanessa Redlin - Hubdrive.com" userId="8a0848b8-f2d0-47bb-a849-5847f1b5ec25" providerId="ADAL" clId="{4A832DB2-F898-4628-BE6C-878A03318322}" dt="2021-08-18T14:23:14.916" v="2529" actId="700"/>
          <ac:spMkLst>
            <pc:docMk/>
            <pc:sldMk cId="2986828305" sldId="1870"/>
            <ac:spMk id="4" creationId="{00000000-0000-0000-0000-000000000000}"/>
          </ac:spMkLst>
        </pc:spChg>
      </pc:sldChg>
      <pc:sldChg chg="modSp mod modClrScheme chgLayout">
        <pc:chgData name="Vanessa Redlin - Hubdrive.com" userId="8a0848b8-f2d0-47bb-a849-5847f1b5ec25" providerId="ADAL" clId="{4A832DB2-F898-4628-BE6C-878A03318322}" dt="2021-08-18T14:23:34.764" v="2532" actId="1076"/>
        <pc:sldMkLst>
          <pc:docMk/>
          <pc:sldMk cId="1563499173" sldId="1871"/>
        </pc:sldMkLst>
        <pc:spChg chg="mod ord">
          <ac:chgData name="Vanessa Redlin - Hubdrive.com" userId="8a0848b8-f2d0-47bb-a849-5847f1b5ec25" providerId="ADAL" clId="{4A832DB2-F898-4628-BE6C-878A03318322}" dt="2021-08-18T14:23:21.897" v="2530" actId="700"/>
          <ac:spMkLst>
            <pc:docMk/>
            <pc:sldMk cId="1563499173" sldId="1871"/>
            <ac:spMk id="5" creationId="{00000000-0000-0000-0000-000000000000}"/>
          </ac:spMkLst>
        </pc:spChg>
        <pc:picChg chg="mod">
          <ac:chgData name="Vanessa Redlin - Hubdrive.com" userId="8a0848b8-f2d0-47bb-a849-5847f1b5ec25" providerId="ADAL" clId="{4A832DB2-F898-4628-BE6C-878A03318322}" dt="2021-08-18T14:23:34.764" v="2532" actId="1076"/>
          <ac:picMkLst>
            <pc:docMk/>
            <pc:sldMk cId="1563499173" sldId="1871"/>
            <ac:picMk id="2" creationId="{00000000-0000-0000-0000-000000000000}"/>
          </ac:picMkLst>
        </pc:picChg>
      </pc:sldChg>
      <pc:sldChg chg="delSp modSp mod modClrScheme chgLayout">
        <pc:chgData name="Vanessa Redlin - Hubdrive.com" userId="8a0848b8-f2d0-47bb-a849-5847f1b5ec25" providerId="ADAL" clId="{4A832DB2-F898-4628-BE6C-878A03318322}" dt="2021-08-18T14:23:43.016" v="2534" actId="478"/>
        <pc:sldMkLst>
          <pc:docMk/>
          <pc:sldMk cId="2165210080" sldId="1872"/>
        </pc:sldMkLst>
        <pc:spChg chg="del mod ord">
          <ac:chgData name="Vanessa Redlin - Hubdrive.com" userId="8a0848b8-f2d0-47bb-a849-5847f1b5ec25" providerId="ADAL" clId="{4A832DB2-F898-4628-BE6C-878A03318322}" dt="2021-08-18T14:23:43.016" v="2534" actId="478"/>
          <ac:spMkLst>
            <pc:docMk/>
            <pc:sldMk cId="2165210080" sldId="1872"/>
            <ac:spMk id="2" creationId="{00000000-0000-0000-0000-000000000000}"/>
          </ac:spMkLst>
        </pc:spChg>
        <pc:spChg chg="mod ord">
          <ac:chgData name="Vanessa Redlin - Hubdrive.com" userId="8a0848b8-f2d0-47bb-a849-5847f1b5ec25" providerId="ADAL" clId="{4A832DB2-F898-4628-BE6C-878A03318322}" dt="2021-08-18T14:23:40.426" v="2533" actId="700"/>
          <ac:spMkLst>
            <pc:docMk/>
            <pc:sldMk cId="2165210080" sldId="1872"/>
            <ac:spMk id="3" creationId="{00000000-0000-0000-0000-000000000000}"/>
          </ac:spMkLst>
        </pc:spChg>
        <pc:spChg chg="mod ord">
          <ac:chgData name="Vanessa Redlin - Hubdrive.com" userId="8a0848b8-f2d0-47bb-a849-5847f1b5ec25" providerId="ADAL" clId="{4A832DB2-F898-4628-BE6C-878A03318322}" dt="2021-08-18T14:23:40.426" v="2533" actId="700"/>
          <ac:spMkLst>
            <pc:docMk/>
            <pc:sldMk cId="2165210080" sldId="1872"/>
            <ac:spMk id="4" creationId="{00000000-0000-0000-0000-000000000000}"/>
          </ac:spMkLst>
        </pc:spChg>
      </pc:sldChg>
      <pc:sldChg chg="modSp mod modClrScheme chgLayout">
        <pc:chgData name="Vanessa Redlin - Hubdrive.com" userId="8a0848b8-f2d0-47bb-a849-5847f1b5ec25" providerId="ADAL" clId="{4A832DB2-F898-4628-BE6C-878A03318322}" dt="2021-08-18T14:24:20.012" v="2546" actId="700"/>
        <pc:sldMkLst>
          <pc:docMk/>
          <pc:sldMk cId="850285116" sldId="1873"/>
        </pc:sldMkLst>
        <pc:spChg chg="mod ord">
          <ac:chgData name="Vanessa Redlin - Hubdrive.com" userId="8a0848b8-f2d0-47bb-a849-5847f1b5ec25" providerId="ADAL" clId="{4A832DB2-F898-4628-BE6C-878A03318322}" dt="2021-08-18T14:24:20.012" v="2546" actId="700"/>
          <ac:spMkLst>
            <pc:docMk/>
            <pc:sldMk cId="850285116" sldId="1873"/>
            <ac:spMk id="2"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3"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4"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5"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12"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13" creationId="{00000000-0000-0000-0000-000000000000}"/>
          </ac:spMkLst>
        </pc:spChg>
        <pc:picChg chg="mod ord modCrop">
          <ac:chgData name="Vanessa Redlin - Hubdrive.com" userId="8a0848b8-f2d0-47bb-a849-5847f1b5ec25" providerId="ADAL" clId="{4A832DB2-F898-4628-BE6C-878A03318322}" dt="2021-08-18T14:24:20.012" v="2546" actId="700"/>
          <ac:picMkLst>
            <pc:docMk/>
            <pc:sldMk cId="850285116" sldId="1873"/>
            <ac:picMk id="9" creationId="{00000000-0000-0000-0000-000000000000}"/>
          </ac:picMkLst>
        </pc:picChg>
        <pc:picChg chg="mod ord modCrop">
          <ac:chgData name="Vanessa Redlin - Hubdrive.com" userId="8a0848b8-f2d0-47bb-a849-5847f1b5ec25" providerId="ADAL" clId="{4A832DB2-F898-4628-BE6C-878A03318322}" dt="2021-08-18T14:24:20.012" v="2546" actId="700"/>
          <ac:picMkLst>
            <pc:docMk/>
            <pc:sldMk cId="850285116" sldId="1873"/>
            <ac:picMk id="14" creationId="{00000000-0000-0000-0000-000000000000}"/>
          </ac:picMkLst>
        </pc:picChg>
      </pc:sldChg>
      <pc:sldChg chg="delSp modSp mod modClrScheme chgLayout">
        <pc:chgData name="Vanessa Redlin - Hubdrive.com" userId="8a0848b8-f2d0-47bb-a849-5847f1b5ec25" providerId="ADAL" clId="{4A832DB2-F898-4628-BE6C-878A03318322}" dt="2021-08-18T14:24:48.492" v="2551" actId="478"/>
        <pc:sldMkLst>
          <pc:docMk/>
          <pc:sldMk cId="3628812337" sldId="1876"/>
        </pc:sldMkLst>
        <pc:spChg chg="del mod ord">
          <ac:chgData name="Vanessa Redlin - Hubdrive.com" userId="8a0848b8-f2d0-47bb-a849-5847f1b5ec25" providerId="ADAL" clId="{4A832DB2-F898-4628-BE6C-878A03318322}" dt="2021-08-18T14:24:48.492" v="2551" actId="478"/>
          <ac:spMkLst>
            <pc:docMk/>
            <pc:sldMk cId="3628812337" sldId="1876"/>
            <ac:spMk id="2" creationId="{00000000-0000-0000-0000-000000000000}"/>
          </ac:spMkLst>
        </pc:spChg>
        <pc:spChg chg="mod ord">
          <ac:chgData name="Vanessa Redlin - Hubdrive.com" userId="8a0848b8-f2d0-47bb-a849-5847f1b5ec25" providerId="ADAL" clId="{4A832DB2-F898-4628-BE6C-878A03318322}" dt="2021-08-18T14:24:45.895" v="2550" actId="700"/>
          <ac:spMkLst>
            <pc:docMk/>
            <pc:sldMk cId="3628812337" sldId="1876"/>
            <ac:spMk id="3" creationId="{00000000-0000-0000-0000-000000000000}"/>
          </ac:spMkLst>
        </pc:spChg>
        <pc:spChg chg="mod ord">
          <ac:chgData name="Vanessa Redlin - Hubdrive.com" userId="8a0848b8-f2d0-47bb-a849-5847f1b5ec25" providerId="ADAL" clId="{4A832DB2-F898-4628-BE6C-878A03318322}" dt="2021-08-18T14:24:45.895" v="2550" actId="700"/>
          <ac:spMkLst>
            <pc:docMk/>
            <pc:sldMk cId="3628812337" sldId="1876"/>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4:57.444" v="2553" actId="478"/>
        <pc:sldMkLst>
          <pc:docMk/>
          <pc:sldMk cId="557507401" sldId="1880"/>
        </pc:sldMkLst>
        <pc:spChg chg="del mod ord">
          <ac:chgData name="Vanessa Redlin - Hubdrive.com" userId="8a0848b8-f2d0-47bb-a849-5847f1b5ec25" providerId="ADAL" clId="{4A832DB2-F898-4628-BE6C-878A03318322}" dt="2021-08-18T14:24:57.444" v="2553" actId="478"/>
          <ac:spMkLst>
            <pc:docMk/>
            <pc:sldMk cId="557507401" sldId="1880"/>
            <ac:spMk id="2" creationId="{00000000-0000-0000-0000-000000000000}"/>
          </ac:spMkLst>
        </pc:spChg>
        <pc:spChg chg="mod ord">
          <ac:chgData name="Vanessa Redlin - Hubdrive.com" userId="8a0848b8-f2d0-47bb-a849-5847f1b5ec25" providerId="ADAL" clId="{4A832DB2-F898-4628-BE6C-878A03318322}" dt="2021-08-18T14:24:55.692" v="2552" actId="700"/>
          <ac:spMkLst>
            <pc:docMk/>
            <pc:sldMk cId="557507401" sldId="1880"/>
            <ac:spMk id="3" creationId="{00000000-0000-0000-0000-000000000000}"/>
          </ac:spMkLst>
        </pc:spChg>
        <pc:spChg chg="mod ord">
          <ac:chgData name="Vanessa Redlin - Hubdrive.com" userId="8a0848b8-f2d0-47bb-a849-5847f1b5ec25" providerId="ADAL" clId="{4A832DB2-F898-4628-BE6C-878A03318322}" dt="2021-08-18T14:24:55.692" v="2552" actId="700"/>
          <ac:spMkLst>
            <pc:docMk/>
            <pc:sldMk cId="557507401" sldId="1880"/>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05.991" v="2555" actId="478"/>
        <pc:sldMkLst>
          <pc:docMk/>
          <pc:sldMk cId="1455063985" sldId="1882"/>
        </pc:sldMkLst>
        <pc:spChg chg="del mod ord">
          <ac:chgData name="Vanessa Redlin - Hubdrive.com" userId="8a0848b8-f2d0-47bb-a849-5847f1b5ec25" providerId="ADAL" clId="{4A832DB2-F898-4628-BE6C-878A03318322}" dt="2021-08-18T14:25:05.991" v="2555" actId="478"/>
          <ac:spMkLst>
            <pc:docMk/>
            <pc:sldMk cId="1455063985" sldId="1882"/>
            <ac:spMk id="2" creationId="{00000000-0000-0000-0000-000000000000}"/>
          </ac:spMkLst>
        </pc:spChg>
        <pc:spChg chg="mod ord">
          <ac:chgData name="Vanessa Redlin - Hubdrive.com" userId="8a0848b8-f2d0-47bb-a849-5847f1b5ec25" providerId="ADAL" clId="{4A832DB2-F898-4628-BE6C-878A03318322}" dt="2021-08-18T14:25:04.167" v="2554" actId="700"/>
          <ac:spMkLst>
            <pc:docMk/>
            <pc:sldMk cId="1455063985" sldId="1882"/>
            <ac:spMk id="3" creationId="{00000000-0000-0000-0000-000000000000}"/>
          </ac:spMkLst>
        </pc:spChg>
        <pc:spChg chg="mod ord">
          <ac:chgData name="Vanessa Redlin - Hubdrive.com" userId="8a0848b8-f2d0-47bb-a849-5847f1b5ec25" providerId="ADAL" clId="{4A832DB2-F898-4628-BE6C-878A03318322}" dt="2021-08-18T14:25:04.167" v="2554" actId="700"/>
          <ac:spMkLst>
            <pc:docMk/>
            <pc:sldMk cId="1455063985" sldId="1882"/>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4:39.279" v="2549" actId="478"/>
        <pc:sldMkLst>
          <pc:docMk/>
          <pc:sldMk cId="2200562160" sldId="1884"/>
        </pc:sldMkLst>
        <pc:spChg chg="del mod ord">
          <ac:chgData name="Vanessa Redlin - Hubdrive.com" userId="8a0848b8-f2d0-47bb-a849-5847f1b5ec25" providerId="ADAL" clId="{4A832DB2-F898-4628-BE6C-878A03318322}" dt="2021-08-18T14:24:39.279" v="2549" actId="478"/>
          <ac:spMkLst>
            <pc:docMk/>
            <pc:sldMk cId="2200562160" sldId="1884"/>
            <ac:spMk id="2" creationId="{00000000-0000-0000-0000-000000000000}"/>
          </ac:spMkLst>
        </pc:spChg>
        <pc:spChg chg="mod ord">
          <ac:chgData name="Vanessa Redlin - Hubdrive.com" userId="8a0848b8-f2d0-47bb-a849-5847f1b5ec25" providerId="ADAL" clId="{4A832DB2-F898-4628-BE6C-878A03318322}" dt="2021-08-18T14:24:36.118" v="2547" actId="700"/>
          <ac:spMkLst>
            <pc:docMk/>
            <pc:sldMk cId="2200562160" sldId="1884"/>
            <ac:spMk id="3" creationId="{00000000-0000-0000-0000-000000000000}"/>
          </ac:spMkLst>
        </pc:spChg>
        <pc:spChg chg="mod ord">
          <ac:chgData name="Vanessa Redlin - Hubdrive.com" userId="8a0848b8-f2d0-47bb-a849-5847f1b5ec25" providerId="ADAL" clId="{4A832DB2-F898-4628-BE6C-878A03318322}" dt="2021-08-18T14:24:36.149" v="2548" actId="27636"/>
          <ac:spMkLst>
            <pc:docMk/>
            <pc:sldMk cId="2200562160" sldId="1884"/>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39.404" v="2557" actId="478"/>
        <pc:sldMkLst>
          <pc:docMk/>
          <pc:sldMk cId="831995522" sldId="1889"/>
        </pc:sldMkLst>
        <pc:spChg chg="del mod ord">
          <ac:chgData name="Vanessa Redlin - Hubdrive.com" userId="8a0848b8-f2d0-47bb-a849-5847f1b5ec25" providerId="ADAL" clId="{4A832DB2-F898-4628-BE6C-878A03318322}" dt="2021-08-18T14:25:39.404" v="2557" actId="478"/>
          <ac:spMkLst>
            <pc:docMk/>
            <pc:sldMk cId="831995522" sldId="1889"/>
            <ac:spMk id="2" creationId="{00000000-0000-0000-0000-000000000000}"/>
          </ac:spMkLst>
        </pc:spChg>
        <pc:spChg chg="mod ord">
          <ac:chgData name="Vanessa Redlin - Hubdrive.com" userId="8a0848b8-f2d0-47bb-a849-5847f1b5ec25" providerId="ADAL" clId="{4A832DB2-F898-4628-BE6C-878A03318322}" dt="2021-08-18T14:25:37.635" v="2556" actId="700"/>
          <ac:spMkLst>
            <pc:docMk/>
            <pc:sldMk cId="831995522" sldId="1889"/>
            <ac:spMk id="3" creationId="{00000000-0000-0000-0000-000000000000}"/>
          </ac:spMkLst>
        </pc:spChg>
        <pc:spChg chg="mod ord">
          <ac:chgData name="Vanessa Redlin - Hubdrive.com" userId="8a0848b8-f2d0-47bb-a849-5847f1b5ec25" providerId="ADAL" clId="{4A832DB2-F898-4628-BE6C-878A03318322}" dt="2021-08-18T14:25:37.635" v="2556" actId="700"/>
          <ac:spMkLst>
            <pc:docMk/>
            <pc:sldMk cId="831995522" sldId="1889"/>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48.211" v="2559" actId="478"/>
        <pc:sldMkLst>
          <pc:docMk/>
          <pc:sldMk cId="2301152547" sldId="1891"/>
        </pc:sldMkLst>
        <pc:spChg chg="del mod ord">
          <ac:chgData name="Vanessa Redlin - Hubdrive.com" userId="8a0848b8-f2d0-47bb-a849-5847f1b5ec25" providerId="ADAL" clId="{4A832DB2-F898-4628-BE6C-878A03318322}" dt="2021-08-18T14:25:48.211" v="2559" actId="478"/>
          <ac:spMkLst>
            <pc:docMk/>
            <pc:sldMk cId="2301152547" sldId="1891"/>
            <ac:spMk id="2" creationId="{00000000-0000-0000-0000-000000000000}"/>
          </ac:spMkLst>
        </pc:spChg>
        <pc:spChg chg="mod ord">
          <ac:chgData name="Vanessa Redlin - Hubdrive.com" userId="8a0848b8-f2d0-47bb-a849-5847f1b5ec25" providerId="ADAL" clId="{4A832DB2-F898-4628-BE6C-878A03318322}" dt="2021-08-18T14:25:46.220" v="2558" actId="700"/>
          <ac:spMkLst>
            <pc:docMk/>
            <pc:sldMk cId="2301152547" sldId="1891"/>
            <ac:spMk id="3" creationId="{00000000-0000-0000-0000-000000000000}"/>
          </ac:spMkLst>
        </pc:spChg>
        <pc:spChg chg="mod ord">
          <ac:chgData name="Vanessa Redlin - Hubdrive.com" userId="8a0848b8-f2d0-47bb-a849-5847f1b5ec25" providerId="ADAL" clId="{4A832DB2-F898-4628-BE6C-878A03318322}" dt="2021-08-18T14:25:46.220" v="2558" actId="700"/>
          <ac:spMkLst>
            <pc:docMk/>
            <pc:sldMk cId="2301152547" sldId="1891"/>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58.319" v="2561" actId="478"/>
        <pc:sldMkLst>
          <pc:docMk/>
          <pc:sldMk cId="1138987462" sldId="1894"/>
        </pc:sldMkLst>
        <pc:spChg chg="del mod ord">
          <ac:chgData name="Vanessa Redlin - Hubdrive.com" userId="8a0848b8-f2d0-47bb-a849-5847f1b5ec25" providerId="ADAL" clId="{4A832DB2-F898-4628-BE6C-878A03318322}" dt="2021-08-18T14:25:58.319" v="2561" actId="478"/>
          <ac:spMkLst>
            <pc:docMk/>
            <pc:sldMk cId="1138987462" sldId="1894"/>
            <ac:spMk id="2" creationId="{00000000-0000-0000-0000-000000000000}"/>
          </ac:spMkLst>
        </pc:spChg>
        <pc:spChg chg="mod ord">
          <ac:chgData name="Vanessa Redlin - Hubdrive.com" userId="8a0848b8-f2d0-47bb-a849-5847f1b5ec25" providerId="ADAL" clId="{4A832DB2-F898-4628-BE6C-878A03318322}" dt="2021-08-18T14:25:54.500" v="2560" actId="700"/>
          <ac:spMkLst>
            <pc:docMk/>
            <pc:sldMk cId="1138987462" sldId="1894"/>
            <ac:spMk id="3" creationId="{00000000-0000-0000-0000-000000000000}"/>
          </ac:spMkLst>
        </pc:spChg>
        <pc:spChg chg="mod ord">
          <ac:chgData name="Vanessa Redlin - Hubdrive.com" userId="8a0848b8-f2d0-47bb-a849-5847f1b5ec25" providerId="ADAL" clId="{4A832DB2-F898-4628-BE6C-878A03318322}" dt="2021-08-18T14:25:54.500" v="2560" actId="700"/>
          <ac:spMkLst>
            <pc:docMk/>
            <pc:sldMk cId="1138987462" sldId="1894"/>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6:10.462" v="2564" actId="478"/>
        <pc:sldMkLst>
          <pc:docMk/>
          <pc:sldMk cId="4043055225" sldId="1895"/>
        </pc:sldMkLst>
        <pc:spChg chg="del mod ord">
          <ac:chgData name="Vanessa Redlin - Hubdrive.com" userId="8a0848b8-f2d0-47bb-a849-5847f1b5ec25" providerId="ADAL" clId="{4A832DB2-F898-4628-BE6C-878A03318322}" dt="2021-08-18T14:26:10.462" v="2564" actId="478"/>
          <ac:spMkLst>
            <pc:docMk/>
            <pc:sldMk cId="4043055225" sldId="1895"/>
            <ac:spMk id="2" creationId="{00000000-0000-0000-0000-000000000000}"/>
          </ac:spMkLst>
        </pc:spChg>
        <pc:spChg chg="mod ord">
          <ac:chgData name="Vanessa Redlin - Hubdrive.com" userId="8a0848b8-f2d0-47bb-a849-5847f1b5ec25" providerId="ADAL" clId="{4A832DB2-F898-4628-BE6C-878A03318322}" dt="2021-08-18T14:26:08.114" v="2563" actId="27636"/>
          <ac:spMkLst>
            <pc:docMk/>
            <pc:sldMk cId="4043055225" sldId="1895"/>
            <ac:spMk id="3" creationId="{00000000-0000-0000-0000-000000000000}"/>
          </ac:spMkLst>
        </pc:spChg>
      </pc:sldChg>
      <pc:sldChg chg="modSp mod modClrScheme chgLayout">
        <pc:chgData name="Vanessa Redlin - Hubdrive.com" userId="8a0848b8-f2d0-47bb-a849-5847f1b5ec25" providerId="ADAL" clId="{4A832DB2-F898-4628-BE6C-878A03318322}" dt="2021-08-18T14:26:40.997" v="2567" actId="1076"/>
        <pc:sldMkLst>
          <pc:docMk/>
          <pc:sldMk cId="3504542382" sldId="1896"/>
        </pc:sldMkLst>
        <pc:spChg chg="mod ord">
          <ac:chgData name="Vanessa Redlin - Hubdrive.com" userId="8a0848b8-f2d0-47bb-a849-5847f1b5ec25" providerId="ADAL" clId="{4A832DB2-F898-4628-BE6C-878A03318322}" dt="2021-08-18T14:26:20.243" v="2565" actId="700"/>
          <ac:spMkLst>
            <pc:docMk/>
            <pc:sldMk cId="3504542382" sldId="1896"/>
            <ac:spMk id="3" creationId="{00000000-0000-0000-0000-000000000000}"/>
          </ac:spMkLst>
        </pc:spChg>
        <pc:graphicFrameChg chg="mod">
          <ac:chgData name="Vanessa Redlin - Hubdrive.com" userId="8a0848b8-f2d0-47bb-a849-5847f1b5ec25" providerId="ADAL" clId="{4A832DB2-F898-4628-BE6C-878A03318322}" dt="2021-08-18T14:26:40.997" v="2567" actId="1076"/>
          <ac:graphicFrameMkLst>
            <pc:docMk/>
            <pc:sldMk cId="3504542382" sldId="1896"/>
            <ac:graphicFrameMk id="4" creationId="{00000000-0000-0000-0000-000000000000}"/>
          </ac:graphicFrameMkLst>
        </pc:graphicFrameChg>
        <pc:picChg chg="mod">
          <ac:chgData name="Vanessa Redlin - Hubdrive.com" userId="8a0848b8-f2d0-47bb-a849-5847f1b5ec25" providerId="ADAL" clId="{4A832DB2-F898-4628-BE6C-878A03318322}" dt="2021-08-18T14:26:28.786" v="2566" actId="1076"/>
          <ac:picMkLst>
            <pc:docMk/>
            <pc:sldMk cId="3504542382" sldId="1896"/>
            <ac:picMk id="5" creationId="{00000000-0000-0000-0000-000000000000}"/>
          </ac:picMkLst>
        </pc:picChg>
      </pc:sldChg>
      <pc:sldChg chg="delSp modSp mod modClrScheme chgLayout">
        <pc:chgData name="Vanessa Redlin - Hubdrive.com" userId="8a0848b8-f2d0-47bb-a849-5847f1b5ec25" providerId="ADAL" clId="{4A832DB2-F898-4628-BE6C-878A03318322}" dt="2021-08-18T14:26:49.665" v="2568" actId="700"/>
        <pc:sldMkLst>
          <pc:docMk/>
          <pc:sldMk cId="129494049" sldId="1897"/>
        </pc:sldMkLst>
        <pc:spChg chg="mod ord">
          <ac:chgData name="Vanessa Redlin - Hubdrive.com" userId="8a0848b8-f2d0-47bb-a849-5847f1b5ec25" providerId="ADAL" clId="{4A832DB2-F898-4628-BE6C-878A03318322}" dt="2021-08-18T14:26:49.665" v="2568" actId="700"/>
          <ac:spMkLst>
            <pc:docMk/>
            <pc:sldMk cId="129494049" sldId="1897"/>
            <ac:spMk id="2" creationId="{00000000-0000-0000-0000-000000000000}"/>
          </ac:spMkLst>
        </pc:spChg>
        <pc:spChg chg="mod ord">
          <ac:chgData name="Vanessa Redlin - Hubdrive.com" userId="8a0848b8-f2d0-47bb-a849-5847f1b5ec25" providerId="ADAL" clId="{4A832DB2-F898-4628-BE6C-878A03318322}" dt="2021-08-18T14:26:49.665" v="2568" actId="700"/>
          <ac:spMkLst>
            <pc:docMk/>
            <pc:sldMk cId="129494049" sldId="1897"/>
            <ac:spMk id="3" creationId="{00000000-0000-0000-0000-000000000000}"/>
          </ac:spMkLst>
        </pc:spChg>
        <pc:spChg chg="del">
          <ac:chgData name="Vanessa Redlin - Hubdrive.com" userId="8a0848b8-f2d0-47bb-a849-5847f1b5ec25" providerId="ADAL" clId="{4A832DB2-F898-4628-BE6C-878A03318322}" dt="2021-08-18T14:26:49.665" v="2568" actId="700"/>
          <ac:spMkLst>
            <pc:docMk/>
            <pc:sldMk cId="129494049" sldId="1897"/>
            <ac:spMk id="4" creationId="{00000000-0000-0000-0000-000000000000}"/>
          </ac:spMkLst>
        </pc:spChg>
      </pc:sldChg>
      <pc:sldChg chg="modSp mod modClrScheme chgLayout">
        <pc:chgData name="Vanessa Redlin - Hubdrive.com" userId="8a0848b8-f2d0-47bb-a849-5847f1b5ec25" providerId="ADAL" clId="{4A832DB2-F898-4628-BE6C-878A03318322}" dt="2021-08-18T14:26:58.718" v="2569" actId="700"/>
        <pc:sldMkLst>
          <pc:docMk/>
          <pc:sldMk cId="4238959100" sldId="1898"/>
        </pc:sldMkLst>
        <pc:spChg chg="mod ord">
          <ac:chgData name="Vanessa Redlin - Hubdrive.com" userId="8a0848b8-f2d0-47bb-a849-5847f1b5ec25" providerId="ADAL" clId="{4A832DB2-F898-4628-BE6C-878A03318322}" dt="2021-08-18T14:26:58.718" v="2569" actId="700"/>
          <ac:spMkLst>
            <pc:docMk/>
            <pc:sldMk cId="4238959100" sldId="1898"/>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8T14:27:36.100" v="2573" actId="478"/>
        <pc:sldMkLst>
          <pc:docMk/>
          <pc:sldMk cId="74360228" sldId="1899"/>
        </pc:sldMkLst>
        <pc:spChg chg="del mod ord">
          <ac:chgData name="Vanessa Redlin - Hubdrive.com" userId="8a0848b8-f2d0-47bb-a849-5847f1b5ec25" providerId="ADAL" clId="{4A832DB2-F898-4628-BE6C-878A03318322}" dt="2021-08-18T14:27:36.100" v="2573" actId="478"/>
          <ac:spMkLst>
            <pc:docMk/>
            <pc:sldMk cId="74360228" sldId="1899"/>
            <ac:spMk id="2" creationId="{00000000-0000-0000-0000-000000000000}"/>
          </ac:spMkLst>
        </pc:spChg>
        <pc:spChg chg="mod ord">
          <ac:chgData name="Vanessa Redlin - Hubdrive.com" userId="8a0848b8-f2d0-47bb-a849-5847f1b5ec25" providerId="ADAL" clId="{4A832DB2-F898-4628-BE6C-878A03318322}" dt="2021-08-18T14:27:31.769" v="2572" actId="700"/>
          <ac:spMkLst>
            <pc:docMk/>
            <pc:sldMk cId="74360228" sldId="1899"/>
            <ac:spMk id="3" creationId="{00000000-0000-0000-0000-000000000000}"/>
          </ac:spMkLst>
        </pc:spChg>
        <pc:spChg chg="del">
          <ac:chgData name="Vanessa Redlin - Hubdrive.com" userId="8a0848b8-f2d0-47bb-a849-5847f1b5ec25" providerId="ADAL" clId="{4A832DB2-F898-4628-BE6C-878A03318322}" dt="2021-08-18T14:27:06.314" v="2570" actId="700"/>
          <ac:spMkLst>
            <pc:docMk/>
            <pc:sldMk cId="74360228" sldId="1899"/>
            <ac:spMk id="4" creationId="{00000000-0000-0000-0000-000000000000}"/>
          </ac:spMkLst>
        </pc:spChg>
        <pc:spChg chg="add del mod ord">
          <ac:chgData name="Vanessa Redlin - Hubdrive.com" userId="8a0848b8-f2d0-47bb-a849-5847f1b5ec25" providerId="ADAL" clId="{4A832DB2-F898-4628-BE6C-878A03318322}" dt="2021-08-18T14:27:31.769" v="2572" actId="700"/>
          <ac:spMkLst>
            <pc:docMk/>
            <pc:sldMk cId="74360228" sldId="1899"/>
            <ac:spMk id="5" creationId="{C087D908-E5C5-4C76-84E8-DD83405AD17E}"/>
          </ac:spMkLst>
        </pc:spChg>
        <pc:spChg chg="add mod ord">
          <ac:chgData name="Vanessa Redlin - Hubdrive.com" userId="8a0848b8-f2d0-47bb-a849-5847f1b5ec25" providerId="ADAL" clId="{4A832DB2-F898-4628-BE6C-878A03318322}" dt="2021-08-18T14:27:31.769" v="2572" actId="700"/>
          <ac:spMkLst>
            <pc:docMk/>
            <pc:sldMk cId="74360228" sldId="1899"/>
            <ac:spMk id="6" creationId="{5FBB0F4F-24C6-49C9-BE10-F25A490C85DD}"/>
          </ac:spMkLst>
        </pc:spChg>
      </pc:sldChg>
      <pc:sldChg chg="delSp modSp mod modClrScheme chgLayout">
        <pc:chgData name="Vanessa Redlin - Hubdrive.com" userId="8a0848b8-f2d0-47bb-a849-5847f1b5ec25" providerId="ADAL" clId="{4A832DB2-F898-4628-BE6C-878A03318322}" dt="2021-08-18T14:27:46.884" v="2575" actId="478"/>
        <pc:sldMkLst>
          <pc:docMk/>
          <pc:sldMk cId="65235619" sldId="1900"/>
        </pc:sldMkLst>
        <pc:spChg chg="del mod ord">
          <ac:chgData name="Vanessa Redlin - Hubdrive.com" userId="8a0848b8-f2d0-47bb-a849-5847f1b5ec25" providerId="ADAL" clId="{4A832DB2-F898-4628-BE6C-878A03318322}" dt="2021-08-18T14:27:46.884" v="2575" actId="478"/>
          <ac:spMkLst>
            <pc:docMk/>
            <pc:sldMk cId="65235619" sldId="1900"/>
            <ac:spMk id="2" creationId="{00000000-0000-0000-0000-000000000000}"/>
          </ac:spMkLst>
        </pc:spChg>
        <pc:spChg chg="mod ord">
          <ac:chgData name="Vanessa Redlin - Hubdrive.com" userId="8a0848b8-f2d0-47bb-a849-5847f1b5ec25" providerId="ADAL" clId="{4A832DB2-F898-4628-BE6C-878A03318322}" dt="2021-08-18T14:27:43.384" v="2574" actId="700"/>
          <ac:spMkLst>
            <pc:docMk/>
            <pc:sldMk cId="65235619" sldId="1900"/>
            <ac:spMk id="4" creationId="{00000000-0000-0000-0000-000000000000}"/>
          </ac:spMkLst>
        </pc:spChg>
        <pc:spChg chg="mod ord">
          <ac:chgData name="Vanessa Redlin - Hubdrive.com" userId="8a0848b8-f2d0-47bb-a849-5847f1b5ec25" providerId="ADAL" clId="{4A832DB2-F898-4628-BE6C-878A03318322}" dt="2021-08-18T14:27:43.384" v="2574" actId="700"/>
          <ac:spMkLst>
            <pc:docMk/>
            <pc:sldMk cId="65235619" sldId="1900"/>
            <ac:spMk id="5" creationId="{00000000-0000-0000-0000-000000000000}"/>
          </ac:spMkLst>
        </pc:spChg>
      </pc:sldChg>
      <pc:sldChg chg="delSp mod">
        <pc:chgData name="Vanessa Redlin - Hubdrive.com" userId="8a0848b8-f2d0-47bb-a849-5847f1b5ec25" providerId="ADAL" clId="{4A832DB2-F898-4628-BE6C-878A03318322}" dt="2021-08-19T09:40:24.519" v="2890" actId="478"/>
        <pc:sldMkLst>
          <pc:docMk/>
          <pc:sldMk cId="3161002202" sldId="1904"/>
        </pc:sldMkLst>
        <pc:spChg chg="del">
          <ac:chgData name="Vanessa Redlin - Hubdrive.com" userId="8a0848b8-f2d0-47bb-a849-5847f1b5ec25" providerId="ADAL" clId="{4A832DB2-F898-4628-BE6C-878A03318322}" dt="2021-08-19T09:40:24.519" v="2890" actId="478"/>
          <ac:spMkLst>
            <pc:docMk/>
            <pc:sldMk cId="3161002202" sldId="1904"/>
            <ac:spMk id="2" creationId="{00000000-0000-0000-0000-000000000000}"/>
          </ac:spMkLst>
        </pc:spChg>
      </pc:sldChg>
      <pc:sldChg chg="delSp modSp mod modClrScheme chgLayout">
        <pc:chgData name="Vanessa Redlin - Hubdrive.com" userId="8a0848b8-f2d0-47bb-a849-5847f1b5ec25" providerId="ADAL" clId="{4A832DB2-F898-4628-BE6C-878A03318322}" dt="2021-08-18T14:19:20.828" v="2497" actId="20577"/>
        <pc:sldMkLst>
          <pc:docMk/>
          <pc:sldMk cId="1651226854" sldId="1910"/>
        </pc:sldMkLst>
        <pc:spChg chg="del mod ord">
          <ac:chgData name="Vanessa Redlin - Hubdrive.com" userId="8a0848b8-f2d0-47bb-a849-5847f1b5ec25" providerId="ADAL" clId="{4A832DB2-F898-4628-BE6C-878A03318322}" dt="2021-08-18T14:19:04.997" v="2495" actId="478"/>
          <ac:spMkLst>
            <pc:docMk/>
            <pc:sldMk cId="1651226854" sldId="1910"/>
            <ac:spMk id="2" creationId="{00000000-0000-0000-0000-000000000000}"/>
          </ac:spMkLst>
        </pc:spChg>
        <pc:spChg chg="mod ord">
          <ac:chgData name="Vanessa Redlin - Hubdrive.com" userId="8a0848b8-f2d0-47bb-a849-5847f1b5ec25" providerId="ADAL" clId="{4A832DB2-F898-4628-BE6C-878A03318322}" dt="2021-08-18T14:19:20.828" v="2497" actId="20577"/>
          <ac:spMkLst>
            <pc:docMk/>
            <pc:sldMk cId="1651226854" sldId="1910"/>
            <ac:spMk id="8" creationId="{00000000-0000-0000-0000-000000000000}"/>
          </ac:spMkLst>
        </pc:spChg>
      </pc:sldChg>
      <pc:sldChg chg="mod modClrScheme chgLayout">
        <pc:chgData name="Vanessa Redlin - Hubdrive.com" userId="8a0848b8-f2d0-47bb-a849-5847f1b5ec25" providerId="ADAL" clId="{4A832DB2-F898-4628-BE6C-878A03318322}" dt="2021-08-18T09:49:27.344" v="2153" actId="700"/>
        <pc:sldMkLst>
          <pc:docMk/>
          <pc:sldMk cId="1309389386" sldId="1911"/>
        </pc:sldMkLst>
      </pc:sldChg>
      <pc:sldChg chg="mod modClrScheme chgLayout">
        <pc:chgData name="Vanessa Redlin - Hubdrive.com" userId="8a0848b8-f2d0-47bb-a849-5847f1b5ec25" providerId="ADAL" clId="{4A832DB2-F898-4628-BE6C-878A03318322}" dt="2021-08-18T09:49:09.660" v="2152" actId="700"/>
        <pc:sldMkLst>
          <pc:docMk/>
          <pc:sldMk cId="824785643" sldId="1943"/>
        </pc:sldMkLst>
      </pc:sldChg>
      <pc:sldChg chg="modSp mod modClrScheme chgLayout">
        <pc:chgData name="Vanessa Redlin - Hubdrive.com" userId="8a0848b8-f2d0-47bb-a849-5847f1b5ec25" providerId="ADAL" clId="{4A832DB2-F898-4628-BE6C-878A03318322}" dt="2021-08-18T09:49:40.006" v="2155" actId="14100"/>
        <pc:sldMkLst>
          <pc:docMk/>
          <pc:sldMk cId="744583492" sldId="1944"/>
        </pc:sldMkLst>
        <pc:grpChg chg="mod">
          <ac:chgData name="Vanessa Redlin - Hubdrive.com" userId="8a0848b8-f2d0-47bb-a849-5847f1b5ec25" providerId="ADAL" clId="{4A832DB2-F898-4628-BE6C-878A03318322}" dt="2021-08-18T09:49:40.006" v="2155" actId="14100"/>
          <ac:grpSpMkLst>
            <pc:docMk/>
            <pc:sldMk cId="744583492" sldId="1944"/>
            <ac:grpSpMk id="73" creationId="{00000000-0000-0000-0000-000000000000}"/>
          </ac:grpSpMkLst>
        </pc:grpChg>
      </pc:sldChg>
      <pc:sldChg chg="delSp modSp mod modClrScheme chgLayout">
        <pc:chgData name="Vanessa Redlin - Hubdrive.com" userId="8a0848b8-f2d0-47bb-a849-5847f1b5ec25" providerId="ADAL" clId="{4A832DB2-F898-4628-BE6C-878A03318322}" dt="2021-08-18T08:42:43.675" v="1917" actId="478"/>
        <pc:sldMkLst>
          <pc:docMk/>
          <pc:sldMk cId="958293366" sldId="1945"/>
        </pc:sldMkLst>
        <pc:spChg chg="del mod ord">
          <ac:chgData name="Vanessa Redlin - Hubdrive.com" userId="8a0848b8-f2d0-47bb-a849-5847f1b5ec25" providerId="ADAL" clId="{4A832DB2-F898-4628-BE6C-878A03318322}" dt="2021-08-18T08:42:43.675" v="1917" actId="478"/>
          <ac:spMkLst>
            <pc:docMk/>
            <pc:sldMk cId="958293366" sldId="1945"/>
            <ac:spMk id="2" creationId="{00000000-0000-0000-0000-000000000000}"/>
          </ac:spMkLst>
        </pc:spChg>
      </pc:sldChg>
      <pc:sldChg chg="mod modClrScheme chgLayout">
        <pc:chgData name="Vanessa Redlin - Hubdrive.com" userId="8a0848b8-f2d0-47bb-a849-5847f1b5ec25" providerId="ADAL" clId="{4A832DB2-F898-4628-BE6C-878A03318322}" dt="2021-08-18T09:50:25.816" v="2157" actId="700"/>
        <pc:sldMkLst>
          <pc:docMk/>
          <pc:sldMk cId="3703293429" sldId="1946"/>
        </pc:sldMkLst>
      </pc:sldChg>
      <pc:sldChg chg="addSp modSp mod modClrScheme chgLayout">
        <pc:chgData name="Vanessa Redlin - Hubdrive.com" userId="8a0848b8-f2d0-47bb-a849-5847f1b5ec25" providerId="ADAL" clId="{4A832DB2-F898-4628-BE6C-878A03318322}" dt="2021-08-19T08:58:26.156" v="2714" actId="207"/>
        <pc:sldMkLst>
          <pc:docMk/>
          <pc:sldMk cId="2615145534" sldId="1950"/>
        </pc:sldMkLst>
        <pc:spChg chg="mod ord">
          <ac:chgData name="Vanessa Redlin - Hubdrive.com" userId="8a0848b8-f2d0-47bb-a849-5847f1b5ec25" providerId="ADAL" clId="{4A832DB2-F898-4628-BE6C-878A03318322}" dt="2021-08-19T08:58:26.156" v="2714" actId="207"/>
          <ac:spMkLst>
            <pc:docMk/>
            <pc:sldMk cId="2615145534" sldId="1950"/>
            <ac:spMk id="4" creationId="{00000000-0000-0000-0000-000000000000}"/>
          </ac:spMkLst>
        </pc:spChg>
        <pc:picChg chg="add mod ord">
          <ac:chgData name="Vanessa Redlin - Hubdrive.com" userId="8a0848b8-f2d0-47bb-a849-5847f1b5ec25" providerId="ADAL" clId="{4A832DB2-F898-4628-BE6C-878A03318322}" dt="2021-08-19T08:58:19.045" v="2711" actId="962"/>
          <ac:picMkLst>
            <pc:docMk/>
            <pc:sldMk cId="2615145534" sldId="1950"/>
            <ac:picMk id="3" creationId="{542B54DA-4B2E-4BAF-B5A3-72C9E48D849D}"/>
          </ac:picMkLst>
        </pc:picChg>
      </pc:sldChg>
      <pc:sldChg chg="mod modClrScheme chgLayout">
        <pc:chgData name="Vanessa Redlin - Hubdrive.com" userId="8a0848b8-f2d0-47bb-a849-5847f1b5ec25" providerId="ADAL" clId="{4A832DB2-F898-4628-BE6C-878A03318322}" dt="2021-08-18T09:33:41.986" v="2090" actId="700"/>
        <pc:sldMkLst>
          <pc:docMk/>
          <pc:sldMk cId="3312409383" sldId="1952"/>
        </pc:sldMkLst>
      </pc:sldChg>
      <pc:sldChg chg="addSp modSp mod modClrScheme chgLayout">
        <pc:chgData name="Vanessa Redlin - Hubdrive.com" userId="8a0848b8-f2d0-47bb-a849-5847f1b5ec25" providerId="ADAL" clId="{4A832DB2-F898-4628-BE6C-878A03318322}" dt="2021-08-19T08:59:41.762" v="2731" actId="207"/>
        <pc:sldMkLst>
          <pc:docMk/>
          <pc:sldMk cId="267556239" sldId="1957"/>
        </pc:sldMkLst>
        <pc:spChg chg="mod ord">
          <ac:chgData name="Vanessa Redlin - Hubdrive.com" userId="8a0848b8-f2d0-47bb-a849-5847f1b5ec25" providerId="ADAL" clId="{4A832DB2-F898-4628-BE6C-878A03318322}" dt="2021-08-19T08:59:41.762" v="2731" actId="207"/>
          <ac:spMkLst>
            <pc:docMk/>
            <pc:sldMk cId="267556239" sldId="1957"/>
            <ac:spMk id="4" creationId="{00000000-0000-0000-0000-000000000000}"/>
          </ac:spMkLst>
        </pc:spChg>
        <pc:picChg chg="add mod ord">
          <ac:chgData name="Vanessa Redlin - Hubdrive.com" userId="8a0848b8-f2d0-47bb-a849-5847f1b5ec25" providerId="ADAL" clId="{4A832DB2-F898-4628-BE6C-878A03318322}" dt="2021-08-19T08:59:29.989" v="2727" actId="167"/>
          <ac:picMkLst>
            <pc:docMk/>
            <pc:sldMk cId="267556239" sldId="1957"/>
            <ac:picMk id="3" creationId="{2A3C2B40-5F9B-41B2-9FAC-E035E14D1E04}"/>
          </ac:picMkLst>
        </pc:picChg>
      </pc:sldChg>
      <pc:sldChg chg="mod modClrScheme chgLayout">
        <pc:chgData name="Vanessa Redlin - Hubdrive.com" userId="8a0848b8-f2d0-47bb-a849-5847f1b5ec25" providerId="ADAL" clId="{4A832DB2-F898-4628-BE6C-878A03318322}" dt="2021-08-18T09:34:37.207" v="2092" actId="700"/>
        <pc:sldMkLst>
          <pc:docMk/>
          <pc:sldMk cId="2983104492" sldId="1959"/>
        </pc:sldMkLst>
      </pc:sldChg>
      <pc:sldChg chg="addSp modSp mod modClrScheme chgLayout">
        <pc:chgData name="Vanessa Redlin - Hubdrive.com" userId="8a0848b8-f2d0-47bb-a849-5847f1b5ec25" providerId="ADAL" clId="{4A832DB2-F898-4628-BE6C-878A03318322}" dt="2021-08-19T09:00:12.092" v="2739" actId="207"/>
        <pc:sldMkLst>
          <pc:docMk/>
          <pc:sldMk cId="1992736233" sldId="1964"/>
        </pc:sldMkLst>
        <pc:spChg chg="mod ord">
          <ac:chgData name="Vanessa Redlin - Hubdrive.com" userId="8a0848b8-f2d0-47bb-a849-5847f1b5ec25" providerId="ADAL" clId="{4A832DB2-F898-4628-BE6C-878A03318322}" dt="2021-08-19T09:00:12.092" v="2739" actId="207"/>
          <ac:spMkLst>
            <pc:docMk/>
            <pc:sldMk cId="1992736233" sldId="1964"/>
            <ac:spMk id="4" creationId="{00000000-0000-0000-0000-000000000000}"/>
          </ac:spMkLst>
        </pc:spChg>
        <pc:picChg chg="add mod ord">
          <ac:chgData name="Vanessa Redlin - Hubdrive.com" userId="8a0848b8-f2d0-47bb-a849-5847f1b5ec25" providerId="ADAL" clId="{4A832DB2-F898-4628-BE6C-878A03318322}" dt="2021-08-19T09:00:01.431" v="2736" actId="962"/>
          <ac:picMkLst>
            <pc:docMk/>
            <pc:sldMk cId="1992736233" sldId="1964"/>
            <ac:picMk id="3" creationId="{51048BC6-A559-4449-96BA-F011DCFD891D}"/>
          </ac:picMkLst>
        </pc:picChg>
      </pc:sldChg>
      <pc:sldChg chg="mod modClrScheme chgLayout">
        <pc:chgData name="Vanessa Redlin - Hubdrive.com" userId="8a0848b8-f2d0-47bb-a849-5847f1b5ec25" providerId="ADAL" clId="{4A832DB2-F898-4628-BE6C-878A03318322}" dt="2021-08-18T09:35:27.294" v="2094" actId="700"/>
        <pc:sldMkLst>
          <pc:docMk/>
          <pc:sldMk cId="4281316836" sldId="1966"/>
        </pc:sldMkLst>
      </pc:sldChg>
      <pc:sldChg chg="addSp delSp modSp mod modClrScheme chgLayout">
        <pc:chgData name="Vanessa Redlin - Hubdrive.com" userId="8a0848b8-f2d0-47bb-a849-5847f1b5ec25" providerId="ADAL" clId="{4A832DB2-F898-4628-BE6C-878A03318322}" dt="2021-08-19T08:56:28.185" v="2696" actId="207"/>
        <pc:sldMkLst>
          <pc:docMk/>
          <pc:sldMk cId="2957899680" sldId="1971"/>
        </pc:sldMkLst>
        <pc:spChg chg="mod ord">
          <ac:chgData name="Vanessa Redlin - Hubdrive.com" userId="8a0848b8-f2d0-47bb-a849-5847f1b5ec25" providerId="ADAL" clId="{4A832DB2-F898-4628-BE6C-878A03318322}" dt="2021-08-19T08:56:28.185" v="2696" actId="207"/>
          <ac:spMkLst>
            <pc:docMk/>
            <pc:sldMk cId="2957899680" sldId="1971"/>
            <ac:spMk id="4" creationId="{00000000-0000-0000-0000-000000000000}"/>
          </ac:spMkLst>
        </pc:spChg>
        <pc:picChg chg="add del">
          <ac:chgData name="Vanessa Redlin - Hubdrive.com" userId="8a0848b8-f2d0-47bb-a849-5847f1b5ec25" providerId="ADAL" clId="{4A832DB2-F898-4628-BE6C-878A03318322}" dt="2021-08-19T08:56:04.400" v="2689"/>
          <ac:picMkLst>
            <pc:docMk/>
            <pc:sldMk cId="2957899680" sldId="1971"/>
            <ac:picMk id="2" creationId="{84CA1FF0-DB91-45FA-A28C-2AB8B9C76207}"/>
          </ac:picMkLst>
        </pc:picChg>
        <pc:picChg chg="add mod ord">
          <ac:chgData name="Vanessa Redlin - Hubdrive.com" userId="8a0848b8-f2d0-47bb-a849-5847f1b5ec25" providerId="ADAL" clId="{4A832DB2-F898-4628-BE6C-878A03318322}" dt="2021-08-19T08:56:09.625" v="2693" actId="167"/>
          <ac:picMkLst>
            <pc:docMk/>
            <pc:sldMk cId="2957899680" sldId="1971"/>
            <ac:picMk id="6" creationId="{6C797262-8E35-4681-A94D-0D30355530A3}"/>
          </ac:picMkLst>
        </pc:picChg>
      </pc:sldChg>
      <pc:sldChg chg="mod modClrScheme chgLayout">
        <pc:chgData name="Vanessa Redlin - Hubdrive.com" userId="8a0848b8-f2d0-47bb-a849-5847f1b5ec25" providerId="ADAL" clId="{4A832DB2-F898-4628-BE6C-878A03318322}" dt="2021-08-18T09:32:38.800" v="2087" actId="700"/>
        <pc:sldMkLst>
          <pc:docMk/>
          <pc:sldMk cId="3741008699" sldId="1973"/>
        </pc:sldMkLst>
      </pc:sldChg>
      <pc:sldChg chg="addSp modSp mod modClrScheme chgLayout">
        <pc:chgData name="Vanessa Redlin - Hubdrive.com" userId="8a0848b8-f2d0-47bb-a849-5847f1b5ec25" providerId="ADAL" clId="{4A832DB2-F898-4628-BE6C-878A03318322}" dt="2021-08-19T08:57:57.252" v="2706" actId="207"/>
        <pc:sldMkLst>
          <pc:docMk/>
          <pc:sldMk cId="3967647638" sldId="1978"/>
        </pc:sldMkLst>
        <pc:spChg chg="mod ord">
          <ac:chgData name="Vanessa Redlin - Hubdrive.com" userId="8a0848b8-f2d0-47bb-a849-5847f1b5ec25" providerId="ADAL" clId="{4A832DB2-F898-4628-BE6C-878A03318322}" dt="2021-08-19T08:57:57.252" v="2706" actId="207"/>
          <ac:spMkLst>
            <pc:docMk/>
            <pc:sldMk cId="3967647638" sldId="1978"/>
            <ac:spMk id="4" creationId="{00000000-0000-0000-0000-000000000000}"/>
          </ac:spMkLst>
        </pc:spChg>
        <pc:picChg chg="add mod ord">
          <ac:chgData name="Vanessa Redlin - Hubdrive.com" userId="8a0848b8-f2d0-47bb-a849-5847f1b5ec25" providerId="ADAL" clId="{4A832DB2-F898-4628-BE6C-878A03318322}" dt="2021-08-19T08:57:32.980" v="2701" actId="167"/>
          <ac:picMkLst>
            <pc:docMk/>
            <pc:sldMk cId="3967647638" sldId="1978"/>
            <ac:picMk id="3" creationId="{4FA2148F-584C-4B42-97F3-3A5A6131C9A6}"/>
          </ac:picMkLst>
        </pc:picChg>
      </pc:sldChg>
      <pc:sldChg chg="mod modClrScheme chgLayout">
        <pc:chgData name="Vanessa Redlin - Hubdrive.com" userId="8a0848b8-f2d0-47bb-a849-5847f1b5ec25" providerId="ADAL" clId="{4A832DB2-F898-4628-BE6C-878A03318322}" dt="2021-08-18T09:33:30.235" v="2089" actId="700"/>
        <pc:sldMkLst>
          <pc:docMk/>
          <pc:sldMk cId="4089469440" sldId="1980"/>
        </pc:sldMkLst>
      </pc:sldChg>
      <pc:sldChg chg="addSp modSp mod modClrScheme chgLayout">
        <pc:chgData name="Vanessa Redlin - Hubdrive.com" userId="8a0848b8-f2d0-47bb-a849-5847f1b5ec25" providerId="ADAL" clId="{4A832DB2-F898-4628-BE6C-878A03318322}" dt="2021-08-19T08:59:11.671" v="2722" actId="207"/>
        <pc:sldMkLst>
          <pc:docMk/>
          <pc:sldMk cId="82299458" sldId="1984"/>
        </pc:sldMkLst>
        <pc:spChg chg="mod ord">
          <ac:chgData name="Vanessa Redlin - Hubdrive.com" userId="8a0848b8-f2d0-47bb-a849-5847f1b5ec25" providerId="ADAL" clId="{4A832DB2-F898-4628-BE6C-878A03318322}" dt="2021-08-19T08:59:11.671" v="2722" actId="207"/>
          <ac:spMkLst>
            <pc:docMk/>
            <pc:sldMk cId="82299458" sldId="1984"/>
            <ac:spMk id="4" creationId="{00000000-0000-0000-0000-000000000000}"/>
          </ac:spMkLst>
        </pc:spChg>
        <pc:picChg chg="add mod ord">
          <ac:chgData name="Vanessa Redlin - Hubdrive.com" userId="8a0848b8-f2d0-47bb-a849-5847f1b5ec25" providerId="ADAL" clId="{4A832DB2-F898-4628-BE6C-878A03318322}" dt="2021-08-19T08:59:02.916" v="2719" actId="167"/>
          <ac:picMkLst>
            <pc:docMk/>
            <pc:sldMk cId="82299458" sldId="1984"/>
            <ac:picMk id="3" creationId="{CCCB1190-5FDD-423D-9399-89AEF74CA088}"/>
          </ac:picMkLst>
        </pc:picChg>
      </pc:sldChg>
      <pc:sldChg chg="mod modClrScheme chgLayout">
        <pc:chgData name="Vanessa Redlin - Hubdrive.com" userId="8a0848b8-f2d0-47bb-a849-5847f1b5ec25" providerId="ADAL" clId="{4A832DB2-F898-4628-BE6C-878A03318322}" dt="2021-08-18T09:34:25.810" v="2091" actId="700"/>
        <pc:sldMkLst>
          <pc:docMk/>
          <pc:sldMk cId="1292321211" sldId="1986"/>
        </pc:sldMkLst>
      </pc:sldChg>
      <pc:sldChg chg="addSp delSp modSp mod modClrScheme chgLayout">
        <pc:chgData name="Vanessa Redlin - Hubdrive.com" userId="8a0848b8-f2d0-47bb-a849-5847f1b5ec25" providerId="ADAL" clId="{4A832DB2-F898-4628-BE6C-878A03318322}" dt="2021-08-18T13:04:15.173" v="2416" actId="478"/>
        <pc:sldMkLst>
          <pc:docMk/>
          <pc:sldMk cId="933929271" sldId="1998"/>
        </pc:sldMkLst>
        <pc:spChg chg="add del mod ord">
          <ac:chgData name="Vanessa Redlin - Hubdrive.com" userId="8a0848b8-f2d0-47bb-a849-5847f1b5ec25" providerId="ADAL" clId="{4A832DB2-F898-4628-BE6C-878A03318322}" dt="2021-08-18T13:04:15.173" v="2416" actId="478"/>
          <ac:spMkLst>
            <pc:docMk/>
            <pc:sldMk cId="933929271" sldId="1998"/>
            <ac:spMk id="2" creationId="{00000000-0000-0000-0000-000000000000}"/>
          </ac:spMkLst>
        </pc:spChg>
        <pc:spChg chg="mod ord">
          <ac:chgData name="Vanessa Redlin - Hubdrive.com" userId="8a0848b8-f2d0-47bb-a849-5847f1b5ec25" providerId="ADAL" clId="{4A832DB2-F898-4628-BE6C-878A03318322}" dt="2021-08-18T13:01:35.443" v="2407" actId="700"/>
          <ac:spMkLst>
            <pc:docMk/>
            <pc:sldMk cId="933929271" sldId="1998"/>
            <ac:spMk id="4" creationId="{00000000-0000-0000-0000-000000000000}"/>
          </ac:spMkLst>
        </pc:spChg>
      </pc:sldChg>
      <pc:sldChg chg="mod modClrScheme chgLayout">
        <pc:chgData name="Vanessa Redlin - Hubdrive.com" userId="8a0848b8-f2d0-47bb-a849-5847f1b5ec25" providerId="ADAL" clId="{4A832DB2-F898-4628-BE6C-878A03318322}" dt="2021-08-18T11:25:57.375" v="2224" actId="700"/>
        <pc:sldMkLst>
          <pc:docMk/>
          <pc:sldMk cId="3189987395" sldId="2038"/>
        </pc:sldMkLst>
      </pc:sldChg>
      <pc:sldChg chg="mod modClrScheme chgLayout">
        <pc:chgData name="Vanessa Redlin - Hubdrive.com" userId="8a0848b8-f2d0-47bb-a849-5847f1b5ec25" providerId="ADAL" clId="{4A832DB2-F898-4628-BE6C-878A03318322}" dt="2021-08-18T11:26:07.159" v="2225" actId="700"/>
        <pc:sldMkLst>
          <pc:docMk/>
          <pc:sldMk cId="3891185181" sldId="2039"/>
        </pc:sldMkLst>
      </pc:sldChg>
      <pc:sldChg chg="mod modClrScheme chgLayout">
        <pc:chgData name="Vanessa Redlin - Hubdrive.com" userId="8a0848b8-f2d0-47bb-a849-5847f1b5ec25" providerId="ADAL" clId="{4A832DB2-F898-4628-BE6C-878A03318322}" dt="2021-08-18T11:26:12.787" v="2226" actId="700"/>
        <pc:sldMkLst>
          <pc:docMk/>
          <pc:sldMk cId="3998233063" sldId="2040"/>
        </pc:sldMkLst>
      </pc:sldChg>
      <pc:sldChg chg="mod modClrScheme chgLayout">
        <pc:chgData name="Vanessa Redlin - Hubdrive.com" userId="8a0848b8-f2d0-47bb-a849-5847f1b5ec25" providerId="ADAL" clId="{4A832DB2-F898-4628-BE6C-878A03318322}" dt="2021-08-18T11:26:18.276" v="2227" actId="700"/>
        <pc:sldMkLst>
          <pc:docMk/>
          <pc:sldMk cId="2661690802" sldId="2041"/>
        </pc:sldMkLst>
      </pc:sldChg>
      <pc:sldChg chg="delSp modSp mod modClrScheme chgLayout">
        <pc:chgData name="Vanessa Redlin - Hubdrive.com" userId="8a0848b8-f2d0-47bb-a849-5847f1b5ec25" providerId="ADAL" clId="{4A832DB2-F898-4628-BE6C-878A03318322}" dt="2021-08-18T08:53:12.595" v="1954" actId="700"/>
        <pc:sldMkLst>
          <pc:docMk/>
          <pc:sldMk cId="3785064361" sldId="2050"/>
        </pc:sldMkLst>
        <pc:spChg chg="del mod ord">
          <ac:chgData name="Vanessa Redlin - Hubdrive.com" userId="8a0848b8-f2d0-47bb-a849-5847f1b5ec25" providerId="ADAL" clId="{4A832DB2-F898-4628-BE6C-878A03318322}" dt="2021-08-18T08:53:07.202" v="1953" actId="478"/>
          <ac:spMkLst>
            <pc:docMk/>
            <pc:sldMk cId="3785064361" sldId="2050"/>
            <ac:spMk id="2" creationId="{00000000-0000-0000-0000-000000000000}"/>
          </ac:spMkLst>
        </pc:spChg>
      </pc:sldChg>
      <pc:sldChg chg="delSp mod modClrScheme chgLayout">
        <pc:chgData name="Vanessa Redlin - Hubdrive.com" userId="8a0848b8-f2d0-47bb-a849-5847f1b5ec25" providerId="ADAL" clId="{4A832DB2-F898-4628-BE6C-878A03318322}" dt="2021-08-18T08:53:35.472" v="1958" actId="700"/>
        <pc:sldMkLst>
          <pc:docMk/>
          <pc:sldMk cId="3155010214" sldId="2052"/>
        </pc:sldMkLst>
        <pc:spChg chg="del">
          <ac:chgData name="Vanessa Redlin - Hubdrive.com" userId="8a0848b8-f2d0-47bb-a849-5847f1b5ec25" providerId="ADAL" clId="{4A832DB2-F898-4628-BE6C-878A03318322}" dt="2021-08-18T08:53:28.487" v="1957" actId="478"/>
          <ac:spMkLst>
            <pc:docMk/>
            <pc:sldMk cId="3155010214" sldId="2052"/>
            <ac:spMk id="3" creationId="{00000000-0000-0000-0000-000000000000}"/>
          </ac:spMkLst>
        </pc:spChg>
      </pc:sldChg>
      <pc:sldChg chg="delSp modSp mod modClrScheme chgLayout">
        <pc:chgData name="Vanessa Redlin - Hubdrive.com" userId="8a0848b8-f2d0-47bb-a849-5847f1b5ec25" providerId="ADAL" clId="{4A832DB2-F898-4628-BE6C-878A03318322}" dt="2021-08-18T08:53:24.608" v="1956" actId="478"/>
        <pc:sldMkLst>
          <pc:docMk/>
          <pc:sldMk cId="2370220281" sldId="2053"/>
        </pc:sldMkLst>
        <pc:spChg chg="del mod ord">
          <ac:chgData name="Vanessa Redlin - Hubdrive.com" userId="8a0848b8-f2d0-47bb-a849-5847f1b5ec25" providerId="ADAL" clId="{4A832DB2-F898-4628-BE6C-878A03318322}" dt="2021-08-18T08:53:24.608" v="1956" actId="478"/>
          <ac:spMkLst>
            <pc:docMk/>
            <pc:sldMk cId="2370220281" sldId="2053"/>
            <ac:spMk id="3" creationId="{00000000-0000-0000-0000-000000000000}"/>
          </ac:spMkLst>
        </pc:spChg>
      </pc:sldChg>
      <pc:sldChg chg="addSp modSp mod modClrScheme chgLayout">
        <pc:chgData name="Vanessa Redlin - Hubdrive.com" userId="8a0848b8-f2d0-47bb-a849-5847f1b5ec25" providerId="ADAL" clId="{4A832DB2-F898-4628-BE6C-878A03318322}" dt="2021-08-19T09:05:17.654" v="2771" actId="207"/>
        <pc:sldMkLst>
          <pc:docMk/>
          <pc:sldMk cId="1313154111" sldId="2058"/>
        </pc:sldMkLst>
        <pc:spChg chg="mod ord">
          <ac:chgData name="Vanessa Redlin - Hubdrive.com" userId="8a0848b8-f2d0-47bb-a849-5847f1b5ec25" providerId="ADAL" clId="{4A832DB2-F898-4628-BE6C-878A03318322}" dt="2021-08-19T09:05:17.654" v="2771" actId="207"/>
          <ac:spMkLst>
            <pc:docMk/>
            <pc:sldMk cId="1313154111" sldId="2058"/>
            <ac:spMk id="7" creationId="{00000000-0000-0000-0000-000000000000}"/>
          </ac:spMkLst>
        </pc:spChg>
        <pc:picChg chg="add mod ord">
          <ac:chgData name="Vanessa Redlin - Hubdrive.com" userId="8a0848b8-f2d0-47bb-a849-5847f1b5ec25" providerId="ADAL" clId="{4A832DB2-F898-4628-BE6C-878A03318322}" dt="2021-08-19T09:05:07.644" v="2768" actId="1076"/>
          <ac:picMkLst>
            <pc:docMk/>
            <pc:sldMk cId="1313154111" sldId="2058"/>
            <ac:picMk id="5" creationId="{82831EE4-74B0-4B02-B01C-E263287589D3}"/>
          </ac:picMkLst>
        </pc:picChg>
      </pc:sldChg>
      <pc:sldChg chg="mod modClrScheme chgLayout">
        <pc:chgData name="Vanessa Redlin - Hubdrive.com" userId="8a0848b8-f2d0-47bb-a849-5847f1b5ec25" providerId="ADAL" clId="{4A832DB2-F898-4628-BE6C-878A03318322}" dt="2021-08-18T09:48:28.838" v="2148" actId="700"/>
        <pc:sldMkLst>
          <pc:docMk/>
          <pc:sldMk cId="653510279" sldId="2062"/>
        </pc:sldMkLst>
      </pc:sldChg>
      <pc:sldChg chg="modSp mod modClrScheme chgLayout">
        <pc:chgData name="Vanessa Redlin - Hubdrive.com" userId="8a0848b8-f2d0-47bb-a849-5847f1b5ec25" providerId="ADAL" clId="{4A832DB2-F898-4628-BE6C-878A03318322}" dt="2021-08-18T09:48:40.953" v="2150" actId="14100"/>
        <pc:sldMkLst>
          <pc:docMk/>
          <pc:sldMk cId="1637737402" sldId="2063"/>
        </pc:sldMkLst>
        <pc:grpChg chg="mod">
          <ac:chgData name="Vanessa Redlin - Hubdrive.com" userId="8a0848b8-f2d0-47bb-a849-5847f1b5ec25" providerId="ADAL" clId="{4A832DB2-F898-4628-BE6C-878A03318322}" dt="2021-08-18T09:48:40.953" v="2150" actId="14100"/>
          <ac:grpSpMkLst>
            <pc:docMk/>
            <pc:sldMk cId="1637737402" sldId="2063"/>
            <ac:grpSpMk id="157" creationId="{00000000-0000-0000-0000-000000000000}"/>
          </ac:grpSpMkLst>
        </pc:grpChg>
      </pc:sldChg>
      <pc:sldChg chg="delSp mod modClrScheme chgLayout">
        <pc:chgData name="Vanessa Redlin - Hubdrive.com" userId="8a0848b8-f2d0-47bb-a849-5847f1b5ec25" providerId="ADAL" clId="{4A832DB2-F898-4628-BE6C-878A03318322}" dt="2021-08-18T11:25:33.574" v="2223" actId="700"/>
        <pc:sldMkLst>
          <pc:docMk/>
          <pc:sldMk cId="813607863" sldId="2096"/>
        </pc:sldMkLst>
        <pc:picChg chg="del">
          <ac:chgData name="Vanessa Redlin - Hubdrive.com" userId="8a0848b8-f2d0-47bb-a849-5847f1b5ec25" providerId="ADAL" clId="{4A832DB2-F898-4628-BE6C-878A03318322}" dt="2021-08-18T11:25:27.439" v="2222" actId="478"/>
          <ac:picMkLst>
            <pc:docMk/>
            <pc:sldMk cId="813607863" sldId="2096"/>
            <ac:picMk id="3" creationId="{00000000-0000-0000-0000-000000000000}"/>
          </ac:picMkLst>
        </pc:picChg>
      </pc:sldChg>
      <pc:sldChg chg="mod modClrScheme chgLayout">
        <pc:chgData name="Vanessa Redlin - Hubdrive.com" userId="8a0848b8-f2d0-47bb-a849-5847f1b5ec25" providerId="ADAL" clId="{4A832DB2-F898-4628-BE6C-878A03318322}" dt="2021-08-18T11:24:51.121" v="2220" actId="700"/>
        <pc:sldMkLst>
          <pc:docMk/>
          <pc:sldMk cId="3563925502" sldId="2099"/>
        </pc:sldMkLst>
      </pc:sldChg>
      <pc:sldChg chg="addSp delSp modSp mod modClrScheme chgLayout">
        <pc:chgData name="Vanessa Redlin - Hubdrive.com" userId="8a0848b8-f2d0-47bb-a849-5847f1b5ec25" providerId="ADAL" clId="{4A832DB2-F898-4628-BE6C-878A03318322}" dt="2021-08-18T08:50:22.626" v="1946" actId="478"/>
        <pc:sldMkLst>
          <pc:docMk/>
          <pc:sldMk cId="260048812" sldId="2102"/>
        </pc:sldMkLst>
        <pc:spChg chg="add del mod ord">
          <ac:chgData name="Vanessa Redlin - Hubdrive.com" userId="8a0848b8-f2d0-47bb-a849-5847f1b5ec25" providerId="ADAL" clId="{4A832DB2-F898-4628-BE6C-878A03318322}" dt="2021-08-18T08:50:22.626" v="1946" actId="478"/>
          <ac:spMkLst>
            <pc:docMk/>
            <pc:sldMk cId="260048812" sldId="2102"/>
            <ac:spMk id="2" creationId="{00000000-0000-0000-0000-000000000000}"/>
          </ac:spMkLst>
        </pc:spChg>
      </pc:sldChg>
      <pc:sldChg chg="mod modClrScheme chgLayout">
        <pc:chgData name="Vanessa Redlin - Hubdrive.com" userId="8a0848b8-f2d0-47bb-a849-5847f1b5ec25" providerId="ADAL" clId="{4A832DB2-F898-4628-BE6C-878A03318322}" dt="2021-08-18T09:49:00.024" v="2151" actId="700"/>
        <pc:sldMkLst>
          <pc:docMk/>
          <pc:sldMk cId="121835334" sldId="2103"/>
        </pc:sldMkLst>
      </pc:sldChg>
      <pc:sldChg chg="delSp modSp mod modClrScheme chgLayout">
        <pc:chgData name="Vanessa Redlin - Hubdrive.com" userId="8a0848b8-f2d0-47bb-a849-5847f1b5ec25" providerId="ADAL" clId="{4A832DB2-F898-4628-BE6C-878A03318322}" dt="2021-08-18T08:38:32.620" v="1899" actId="478"/>
        <pc:sldMkLst>
          <pc:docMk/>
          <pc:sldMk cId="3066446212" sldId="2106"/>
        </pc:sldMkLst>
        <pc:spChg chg="del mod ord">
          <ac:chgData name="Vanessa Redlin - Hubdrive.com" userId="8a0848b8-f2d0-47bb-a849-5847f1b5ec25" providerId="ADAL" clId="{4A832DB2-F898-4628-BE6C-878A03318322}" dt="2021-08-18T08:38:32.620" v="1899" actId="478"/>
          <ac:spMkLst>
            <pc:docMk/>
            <pc:sldMk cId="3066446212" sldId="2106"/>
            <ac:spMk id="4" creationId="{00000000-0000-0000-0000-000000000000}"/>
          </ac:spMkLst>
        </pc:spChg>
      </pc:sldChg>
      <pc:sldChg chg="delSp modSp mod modClrScheme chgLayout">
        <pc:chgData name="Vanessa Redlin - Hubdrive.com" userId="8a0848b8-f2d0-47bb-a849-5847f1b5ec25" providerId="ADAL" clId="{4A832DB2-F898-4628-BE6C-878A03318322}" dt="2021-08-18T08:38:54.265" v="1903" actId="478"/>
        <pc:sldMkLst>
          <pc:docMk/>
          <pc:sldMk cId="1784497241" sldId="2108"/>
        </pc:sldMkLst>
        <pc:spChg chg="del mod ord">
          <ac:chgData name="Vanessa Redlin - Hubdrive.com" userId="8a0848b8-f2d0-47bb-a849-5847f1b5ec25" providerId="ADAL" clId="{4A832DB2-F898-4628-BE6C-878A03318322}" dt="2021-08-18T08:38:54.265" v="1903" actId="478"/>
          <ac:spMkLst>
            <pc:docMk/>
            <pc:sldMk cId="1784497241" sldId="2108"/>
            <ac:spMk id="2" creationId="{00000000-0000-0000-0000-000000000000}"/>
          </ac:spMkLst>
        </pc:spChg>
      </pc:sldChg>
      <pc:sldChg chg="delSp modSp mod modClrScheme chgLayout">
        <pc:chgData name="Vanessa Redlin - Hubdrive.com" userId="8a0848b8-f2d0-47bb-a849-5847f1b5ec25" providerId="ADAL" clId="{4A832DB2-F898-4628-BE6C-878A03318322}" dt="2021-08-18T08:38:42.288" v="1901" actId="478"/>
        <pc:sldMkLst>
          <pc:docMk/>
          <pc:sldMk cId="1478368272" sldId="2110"/>
        </pc:sldMkLst>
        <pc:spChg chg="del mod ord">
          <ac:chgData name="Vanessa Redlin - Hubdrive.com" userId="8a0848b8-f2d0-47bb-a849-5847f1b5ec25" providerId="ADAL" clId="{4A832DB2-F898-4628-BE6C-878A03318322}" dt="2021-08-18T08:38:42.288" v="1901" actId="478"/>
          <ac:spMkLst>
            <pc:docMk/>
            <pc:sldMk cId="1478368272" sldId="2110"/>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7:13.025" v="2425" actId="478"/>
        <pc:sldMkLst>
          <pc:docMk/>
          <pc:sldMk cId="2013119947" sldId="2111"/>
        </pc:sldMkLst>
        <pc:spChg chg="mod ord">
          <ac:chgData name="Vanessa Redlin - Hubdrive.com" userId="8a0848b8-f2d0-47bb-a849-5847f1b5ec25" providerId="ADAL" clId="{4A832DB2-F898-4628-BE6C-878A03318322}" dt="2021-08-18T13:06:49.269" v="2422" actId="700"/>
          <ac:spMkLst>
            <pc:docMk/>
            <pc:sldMk cId="2013119947" sldId="2111"/>
            <ac:spMk id="2" creationId="{00000000-0000-0000-0000-000000000000}"/>
          </ac:spMkLst>
        </pc:spChg>
        <pc:spChg chg="del mod ord">
          <ac:chgData name="Vanessa Redlin - Hubdrive.com" userId="8a0848b8-f2d0-47bb-a849-5847f1b5ec25" providerId="ADAL" clId="{4A832DB2-F898-4628-BE6C-878A03318322}" dt="2021-08-18T13:07:13.025" v="2425" actId="478"/>
          <ac:spMkLst>
            <pc:docMk/>
            <pc:sldMk cId="2013119947" sldId="2111"/>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7:09.559" v="2424" actId="478"/>
        <pc:sldMkLst>
          <pc:docMk/>
          <pc:sldMk cId="1176448526" sldId="2112"/>
        </pc:sldMkLst>
        <pc:spChg chg="mod ord">
          <ac:chgData name="Vanessa Redlin - Hubdrive.com" userId="8a0848b8-f2d0-47bb-a849-5847f1b5ec25" providerId="ADAL" clId="{4A832DB2-F898-4628-BE6C-878A03318322}" dt="2021-08-18T13:07:03.519" v="2423" actId="700"/>
          <ac:spMkLst>
            <pc:docMk/>
            <pc:sldMk cId="1176448526" sldId="2112"/>
            <ac:spMk id="2" creationId="{00000000-0000-0000-0000-000000000000}"/>
          </ac:spMkLst>
        </pc:spChg>
        <pc:spChg chg="del mod ord">
          <ac:chgData name="Vanessa Redlin - Hubdrive.com" userId="8a0848b8-f2d0-47bb-a849-5847f1b5ec25" providerId="ADAL" clId="{4A832DB2-F898-4628-BE6C-878A03318322}" dt="2021-08-18T13:07:09.559" v="2424" actId="478"/>
          <ac:spMkLst>
            <pc:docMk/>
            <pc:sldMk cId="1176448526" sldId="2112"/>
            <ac:spMk id="3" creationId="{00000000-0000-0000-0000-000000000000}"/>
          </ac:spMkLst>
        </pc:spChg>
      </pc:sldChg>
      <pc:sldChg chg="mod modClrScheme chgLayout">
        <pc:chgData name="Vanessa Redlin - Hubdrive.com" userId="8a0848b8-f2d0-47bb-a849-5847f1b5ec25" providerId="ADAL" clId="{4A832DB2-F898-4628-BE6C-878A03318322}" dt="2021-08-18T09:42:44.887" v="2122" actId="700"/>
        <pc:sldMkLst>
          <pc:docMk/>
          <pc:sldMk cId="239884834" sldId="2117"/>
        </pc:sldMkLst>
      </pc:sldChg>
      <pc:sldChg chg="addSp delSp modSp mod modClrScheme chgLayout">
        <pc:chgData name="Vanessa Redlin - Hubdrive.com" userId="8a0848b8-f2d0-47bb-a849-5847f1b5ec25" providerId="ADAL" clId="{4A832DB2-F898-4628-BE6C-878A03318322}" dt="2021-08-18T13:05:30.952" v="2419" actId="700"/>
        <pc:sldMkLst>
          <pc:docMk/>
          <pc:sldMk cId="2869064576" sldId="2118"/>
        </pc:sldMkLst>
        <pc:spChg chg="mod ord">
          <ac:chgData name="Vanessa Redlin - Hubdrive.com" userId="8a0848b8-f2d0-47bb-a849-5847f1b5ec25" providerId="ADAL" clId="{4A832DB2-F898-4628-BE6C-878A03318322}" dt="2021-08-18T13:05:30.952" v="2419" actId="700"/>
          <ac:spMkLst>
            <pc:docMk/>
            <pc:sldMk cId="2869064576" sldId="2118"/>
            <ac:spMk id="2" creationId="{00000000-0000-0000-0000-000000000000}"/>
          </ac:spMkLst>
        </pc:spChg>
        <pc:spChg chg="add del mod ord">
          <ac:chgData name="Vanessa Redlin - Hubdrive.com" userId="8a0848b8-f2d0-47bb-a849-5847f1b5ec25" providerId="ADAL" clId="{4A832DB2-F898-4628-BE6C-878A03318322}" dt="2021-08-18T13:05:30.952" v="2419" actId="700"/>
          <ac:spMkLst>
            <pc:docMk/>
            <pc:sldMk cId="2869064576" sldId="2118"/>
            <ac:spMk id="6" creationId="{00000000-0000-0000-0000-000000000000}"/>
          </ac:spMkLst>
        </pc:spChg>
      </pc:sldChg>
      <pc:sldChg chg="addSp delSp mod modClrScheme chgLayout">
        <pc:chgData name="Vanessa Redlin - Hubdrive.com" userId="8a0848b8-f2d0-47bb-a849-5847f1b5ec25" providerId="ADAL" clId="{4A832DB2-F898-4628-BE6C-878A03318322}" dt="2021-08-18T08:50:31.860" v="1948" actId="700"/>
        <pc:sldMkLst>
          <pc:docMk/>
          <pc:sldMk cId="3613029018" sldId="2120"/>
        </pc:sldMkLst>
        <pc:spChg chg="add del">
          <ac:chgData name="Vanessa Redlin - Hubdrive.com" userId="8a0848b8-f2d0-47bb-a849-5847f1b5ec25" providerId="ADAL" clId="{4A832DB2-F898-4628-BE6C-878A03318322}" dt="2021-08-18T08:50:26.269" v="1947" actId="478"/>
          <ac:spMkLst>
            <pc:docMk/>
            <pc:sldMk cId="3613029018" sldId="2120"/>
            <ac:spMk id="2" creationId="{00000000-0000-0000-0000-000000000000}"/>
          </ac:spMkLst>
        </pc:spChg>
      </pc:sldChg>
      <pc:sldChg chg="delSp modSp mod modClrScheme chgLayout">
        <pc:chgData name="Vanessa Redlin - Hubdrive.com" userId="8a0848b8-f2d0-47bb-a849-5847f1b5ec25" providerId="ADAL" clId="{4A832DB2-F898-4628-BE6C-878A03318322}" dt="2021-08-18T08:55:18.123" v="1963" actId="478"/>
        <pc:sldMkLst>
          <pc:docMk/>
          <pc:sldMk cId="575500746" sldId="2121"/>
        </pc:sldMkLst>
        <pc:spChg chg="del mod ord">
          <ac:chgData name="Vanessa Redlin - Hubdrive.com" userId="8a0848b8-f2d0-47bb-a849-5847f1b5ec25" providerId="ADAL" clId="{4A832DB2-F898-4628-BE6C-878A03318322}" dt="2021-08-18T08:55:18.123" v="1963" actId="478"/>
          <ac:spMkLst>
            <pc:docMk/>
            <pc:sldMk cId="575500746" sldId="2121"/>
            <ac:spMk id="82" creationId="{00000000-0000-0000-0000-000000000000}"/>
          </ac:spMkLst>
        </pc:spChg>
      </pc:sldChg>
      <pc:sldChg chg="delSp mod modClrScheme chgLayout">
        <pc:chgData name="Vanessa Redlin - Hubdrive.com" userId="8a0848b8-f2d0-47bb-a849-5847f1b5ec25" providerId="ADAL" clId="{4A832DB2-F898-4628-BE6C-878A03318322}" dt="2021-08-18T08:56:13.662" v="1967" actId="700"/>
        <pc:sldMkLst>
          <pc:docMk/>
          <pc:sldMk cId="1296938087" sldId="2122"/>
        </pc:sldMkLst>
        <pc:spChg chg="del">
          <ac:chgData name="Vanessa Redlin - Hubdrive.com" userId="8a0848b8-f2d0-47bb-a849-5847f1b5ec25" providerId="ADAL" clId="{4A832DB2-F898-4628-BE6C-878A03318322}" dt="2021-08-18T08:56:07.434" v="1966" actId="478"/>
          <ac:spMkLst>
            <pc:docMk/>
            <pc:sldMk cId="1296938087" sldId="2122"/>
            <ac:spMk id="2" creationId="{00000000-0000-0000-0000-000000000000}"/>
          </ac:spMkLst>
        </pc:spChg>
      </pc:sldChg>
      <pc:sldChg chg="delSp modSp mod modClrScheme chgLayout">
        <pc:chgData name="Vanessa Redlin - Hubdrive.com" userId="8a0848b8-f2d0-47bb-a849-5847f1b5ec25" providerId="ADAL" clId="{4A832DB2-F898-4628-BE6C-878A03318322}" dt="2021-08-19T08:44:52.134" v="2652" actId="478"/>
        <pc:sldMkLst>
          <pc:docMk/>
          <pc:sldMk cId="3149708197" sldId="2125"/>
        </pc:sldMkLst>
        <pc:spChg chg="del mod ord">
          <ac:chgData name="Vanessa Redlin - Hubdrive.com" userId="8a0848b8-f2d0-47bb-a849-5847f1b5ec25" providerId="ADAL" clId="{4A832DB2-F898-4628-BE6C-878A03318322}" dt="2021-08-19T08:44:52.134" v="2652" actId="478"/>
          <ac:spMkLst>
            <pc:docMk/>
            <pc:sldMk cId="3149708197" sldId="2125"/>
            <ac:spMk id="2" creationId="{00000000-0000-0000-0000-000000000000}"/>
          </ac:spMkLst>
        </pc:spChg>
        <pc:spChg chg="mod ord">
          <ac:chgData name="Vanessa Redlin - Hubdrive.com" userId="8a0848b8-f2d0-47bb-a849-5847f1b5ec25" providerId="ADAL" clId="{4A832DB2-F898-4628-BE6C-878A03318322}" dt="2021-08-19T08:44:49.421" v="2651" actId="700"/>
          <ac:spMkLst>
            <pc:docMk/>
            <pc:sldMk cId="3149708197" sldId="2125"/>
            <ac:spMk id="7" creationId="{00000000-0000-0000-0000-000000000000}"/>
          </ac:spMkLst>
        </pc:spChg>
      </pc:sldChg>
      <pc:sldChg chg="mod modClrScheme chgLayout">
        <pc:chgData name="Vanessa Redlin - Hubdrive.com" userId="8a0848b8-f2d0-47bb-a849-5847f1b5ec25" providerId="ADAL" clId="{4A832DB2-F898-4628-BE6C-878A03318322}" dt="2021-08-19T13:24:35.162" v="3087" actId="700"/>
        <pc:sldMkLst>
          <pc:docMk/>
          <pc:sldMk cId="2124941520" sldId="2128"/>
        </pc:sldMkLst>
      </pc:sldChg>
      <pc:sldChg chg="delSp modSp mod modClrScheme chgLayout">
        <pc:chgData name="Vanessa Redlin - Hubdrive.com" userId="8a0848b8-f2d0-47bb-a849-5847f1b5ec25" providerId="ADAL" clId="{4A832DB2-F898-4628-BE6C-878A03318322}" dt="2021-08-19T08:46:07.791" v="2656" actId="478"/>
        <pc:sldMkLst>
          <pc:docMk/>
          <pc:sldMk cId="2109250060" sldId="2129"/>
        </pc:sldMkLst>
        <pc:spChg chg="del mod ord">
          <ac:chgData name="Vanessa Redlin - Hubdrive.com" userId="8a0848b8-f2d0-47bb-a849-5847f1b5ec25" providerId="ADAL" clId="{4A832DB2-F898-4628-BE6C-878A03318322}" dt="2021-08-19T08:46:07.791" v="2656" actId="478"/>
          <ac:spMkLst>
            <pc:docMk/>
            <pc:sldMk cId="2109250060" sldId="2129"/>
            <ac:spMk id="2" creationId="{00000000-0000-0000-0000-000000000000}"/>
          </ac:spMkLst>
        </pc:spChg>
        <pc:spChg chg="mod ord">
          <ac:chgData name="Vanessa Redlin - Hubdrive.com" userId="8a0848b8-f2d0-47bb-a849-5847f1b5ec25" providerId="ADAL" clId="{4A832DB2-F898-4628-BE6C-878A03318322}" dt="2021-08-19T08:46:05.138" v="2655" actId="700"/>
          <ac:spMkLst>
            <pc:docMk/>
            <pc:sldMk cId="2109250060" sldId="2129"/>
            <ac:spMk id="8" creationId="{00000000-0000-0000-0000-000000000000}"/>
          </ac:spMkLst>
        </pc:spChg>
      </pc:sldChg>
      <pc:sldChg chg="delSp mod modClrScheme chgLayout">
        <pc:chgData name="Vanessa Redlin - Hubdrive.com" userId="8a0848b8-f2d0-47bb-a849-5847f1b5ec25" providerId="ADAL" clId="{4A832DB2-F898-4628-BE6C-878A03318322}" dt="2021-08-18T08:55:45.784" v="1965" actId="700"/>
        <pc:sldMkLst>
          <pc:docMk/>
          <pc:sldMk cId="4194550941" sldId="2130"/>
        </pc:sldMkLst>
        <pc:spChg chg="del">
          <ac:chgData name="Vanessa Redlin - Hubdrive.com" userId="8a0848b8-f2d0-47bb-a849-5847f1b5ec25" providerId="ADAL" clId="{4A832DB2-F898-4628-BE6C-878A03318322}" dt="2021-08-18T08:55:40.356" v="1964" actId="478"/>
          <ac:spMkLst>
            <pc:docMk/>
            <pc:sldMk cId="4194550941" sldId="2130"/>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5:15.956" v="2654" actId="478"/>
        <pc:sldMkLst>
          <pc:docMk/>
          <pc:sldMk cId="162398323" sldId="2139"/>
        </pc:sldMkLst>
        <pc:spChg chg="mod ord">
          <ac:chgData name="Vanessa Redlin - Hubdrive.com" userId="8a0848b8-f2d0-47bb-a849-5847f1b5ec25" providerId="ADAL" clId="{4A832DB2-F898-4628-BE6C-878A03318322}" dt="2021-08-19T08:45:13.359" v="2653" actId="700"/>
          <ac:spMkLst>
            <pc:docMk/>
            <pc:sldMk cId="162398323" sldId="2139"/>
            <ac:spMk id="7" creationId="{00000000-0000-0000-0000-000000000000}"/>
          </ac:spMkLst>
        </pc:spChg>
        <pc:spChg chg="del mod ord">
          <ac:chgData name="Vanessa Redlin - Hubdrive.com" userId="8a0848b8-f2d0-47bb-a849-5847f1b5ec25" providerId="ADAL" clId="{4A832DB2-F898-4628-BE6C-878A03318322}" dt="2021-08-19T08:45:15.956" v="2654" actId="478"/>
          <ac:spMkLst>
            <pc:docMk/>
            <pc:sldMk cId="162398323" sldId="2139"/>
            <ac:spMk id="10" creationId="{00000000-0000-0000-0000-000000000000}"/>
          </ac:spMkLst>
        </pc:spChg>
      </pc:sldChg>
      <pc:sldChg chg="mod modClrScheme chgLayout">
        <pc:chgData name="Vanessa Redlin - Hubdrive.com" userId="8a0848b8-f2d0-47bb-a849-5847f1b5ec25" providerId="ADAL" clId="{4A832DB2-F898-4628-BE6C-878A03318322}" dt="2021-08-18T11:26:45.296" v="2228" actId="700"/>
        <pc:sldMkLst>
          <pc:docMk/>
          <pc:sldMk cId="1321420995" sldId="2145"/>
        </pc:sldMkLst>
      </pc:sldChg>
      <pc:sldChg chg="delSp modSp mod modClrScheme chgLayout">
        <pc:chgData name="Vanessa Redlin - Hubdrive.com" userId="8a0848b8-f2d0-47bb-a849-5847f1b5ec25" providerId="ADAL" clId="{4A832DB2-F898-4628-BE6C-878A03318322}" dt="2021-08-18T12:21:50.125" v="2326" actId="478"/>
        <pc:sldMkLst>
          <pc:docMk/>
          <pc:sldMk cId="589631787" sldId="2150"/>
        </pc:sldMkLst>
        <pc:spChg chg="del mod ord">
          <ac:chgData name="Vanessa Redlin - Hubdrive.com" userId="8a0848b8-f2d0-47bb-a849-5847f1b5ec25" providerId="ADAL" clId="{4A832DB2-F898-4628-BE6C-878A03318322}" dt="2021-08-18T12:21:50.125" v="2326" actId="478"/>
          <ac:spMkLst>
            <pc:docMk/>
            <pc:sldMk cId="589631787" sldId="2150"/>
            <ac:spMk id="2" creationId="{00000000-0000-0000-0000-000000000000}"/>
          </ac:spMkLst>
        </pc:spChg>
        <pc:spChg chg="mod ord">
          <ac:chgData name="Vanessa Redlin - Hubdrive.com" userId="8a0848b8-f2d0-47bb-a849-5847f1b5ec25" providerId="ADAL" clId="{4A832DB2-F898-4628-BE6C-878A03318322}" dt="2021-08-18T12:21:44.581" v="2325" actId="700"/>
          <ac:spMkLst>
            <pc:docMk/>
            <pc:sldMk cId="589631787" sldId="2150"/>
            <ac:spMk id="4" creationId="{00000000-0000-0000-0000-000000000000}"/>
          </ac:spMkLst>
        </pc:spChg>
      </pc:sldChg>
      <pc:sldChg chg="delSp modSp mod modClrScheme chgLayout">
        <pc:chgData name="Vanessa Redlin - Hubdrive.com" userId="8a0848b8-f2d0-47bb-a849-5847f1b5ec25" providerId="ADAL" clId="{4A832DB2-F898-4628-BE6C-878A03318322}" dt="2021-08-19T09:37:25.609" v="2866" actId="478"/>
        <pc:sldMkLst>
          <pc:docMk/>
          <pc:sldMk cId="2133194745" sldId="2162"/>
        </pc:sldMkLst>
        <pc:spChg chg="del mod ord">
          <ac:chgData name="Vanessa Redlin - Hubdrive.com" userId="8a0848b8-f2d0-47bb-a849-5847f1b5ec25" providerId="ADAL" clId="{4A832DB2-F898-4628-BE6C-878A03318322}" dt="2021-08-19T09:37:25.609" v="2866" actId="478"/>
          <ac:spMkLst>
            <pc:docMk/>
            <pc:sldMk cId="2133194745" sldId="2162"/>
            <ac:spMk id="2" creationId="{00000000-0000-0000-0000-000000000000}"/>
          </ac:spMkLst>
        </pc:spChg>
        <pc:spChg chg="mod ord">
          <ac:chgData name="Vanessa Redlin - Hubdrive.com" userId="8a0848b8-f2d0-47bb-a849-5847f1b5ec25" providerId="ADAL" clId="{4A832DB2-F898-4628-BE6C-878A03318322}" dt="2021-08-19T09:37:20.941" v="2864" actId="700"/>
          <ac:spMkLst>
            <pc:docMk/>
            <pc:sldMk cId="2133194745" sldId="2162"/>
            <ac:spMk id="4" creationId="{00000000-0000-0000-0000-000000000000}"/>
          </ac:spMkLst>
        </pc:spChg>
        <pc:spChg chg="mod ord">
          <ac:chgData name="Vanessa Redlin - Hubdrive.com" userId="8a0848b8-f2d0-47bb-a849-5847f1b5ec25" providerId="ADAL" clId="{4A832DB2-F898-4628-BE6C-878A03318322}" dt="2021-08-19T09:37:21" v="2865" actId="27636"/>
          <ac:spMkLst>
            <pc:docMk/>
            <pc:sldMk cId="2133194745" sldId="2162"/>
            <ac:spMk id="5" creationId="{00000000-0000-0000-0000-000000000000}"/>
          </ac:spMkLst>
        </pc:spChg>
      </pc:sldChg>
      <pc:sldChg chg="delSp modSp mod modClrScheme chgLayout">
        <pc:chgData name="Vanessa Redlin - Hubdrive.com" userId="8a0848b8-f2d0-47bb-a849-5847f1b5ec25" providerId="ADAL" clId="{4A832DB2-F898-4628-BE6C-878A03318322}" dt="2021-08-19T09:37:35.717" v="2868" actId="478"/>
        <pc:sldMkLst>
          <pc:docMk/>
          <pc:sldMk cId="1376966887" sldId="2163"/>
        </pc:sldMkLst>
        <pc:spChg chg="mod ord">
          <ac:chgData name="Vanessa Redlin - Hubdrive.com" userId="8a0848b8-f2d0-47bb-a849-5847f1b5ec25" providerId="ADAL" clId="{4A832DB2-F898-4628-BE6C-878A03318322}" dt="2021-08-19T09:37:32.212" v="2867" actId="700"/>
          <ac:spMkLst>
            <pc:docMk/>
            <pc:sldMk cId="1376966887" sldId="2163"/>
            <ac:spMk id="2" creationId="{00000000-0000-0000-0000-000000000000}"/>
          </ac:spMkLst>
        </pc:spChg>
        <pc:spChg chg="mod ord">
          <ac:chgData name="Vanessa Redlin - Hubdrive.com" userId="8a0848b8-f2d0-47bb-a849-5847f1b5ec25" providerId="ADAL" clId="{4A832DB2-F898-4628-BE6C-878A03318322}" dt="2021-08-19T09:37:32.212" v="2867" actId="700"/>
          <ac:spMkLst>
            <pc:docMk/>
            <pc:sldMk cId="1376966887" sldId="2163"/>
            <ac:spMk id="3" creationId="{00000000-0000-0000-0000-000000000000}"/>
          </ac:spMkLst>
        </pc:spChg>
        <pc:spChg chg="del mod ord">
          <ac:chgData name="Vanessa Redlin - Hubdrive.com" userId="8a0848b8-f2d0-47bb-a849-5847f1b5ec25" providerId="ADAL" clId="{4A832DB2-F898-4628-BE6C-878A03318322}" dt="2021-08-19T09:37:35.717" v="2868" actId="478"/>
          <ac:spMkLst>
            <pc:docMk/>
            <pc:sldMk cId="1376966887" sldId="2163"/>
            <ac:spMk id="5" creationId="{00000000-0000-0000-0000-000000000000}"/>
          </ac:spMkLst>
        </pc:spChg>
      </pc:sldChg>
      <pc:sldChg chg="delSp modSp mod modClrScheme chgLayout">
        <pc:chgData name="Vanessa Redlin - Hubdrive.com" userId="8a0848b8-f2d0-47bb-a849-5847f1b5ec25" providerId="ADAL" clId="{4A832DB2-F898-4628-BE6C-878A03318322}" dt="2021-08-19T09:37:44.726" v="2871" actId="478"/>
        <pc:sldMkLst>
          <pc:docMk/>
          <pc:sldMk cId="102041437" sldId="2164"/>
        </pc:sldMkLst>
        <pc:spChg chg="del mod ord">
          <ac:chgData name="Vanessa Redlin - Hubdrive.com" userId="8a0848b8-f2d0-47bb-a849-5847f1b5ec25" providerId="ADAL" clId="{4A832DB2-F898-4628-BE6C-878A03318322}" dt="2021-08-19T09:37:44.726" v="2871" actId="478"/>
          <ac:spMkLst>
            <pc:docMk/>
            <pc:sldMk cId="102041437" sldId="2164"/>
            <ac:spMk id="2" creationId="{00000000-0000-0000-0000-000000000000}"/>
          </ac:spMkLst>
        </pc:spChg>
        <pc:spChg chg="mod ord">
          <ac:chgData name="Vanessa Redlin - Hubdrive.com" userId="8a0848b8-f2d0-47bb-a849-5847f1b5ec25" providerId="ADAL" clId="{4A832DB2-F898-4628-BE6C-878A03318322}" dt="2021-08-19T09:37:41.575" v="2870" actId="27636"/>
          <ac:spMkLst>
            <pc:docMk/>
            <pc:sldMk cId="102041437" sldId="2164"/>
            <ac:spMk id="6" creationId="{00000000-0000-0000-0000-000000000000}"/>
          </ac:spMkLst>
        </pc:spChg>
        <pc:spChg chg="mod ord">
          <ac:chgData name="Vanessa Redlin - Hubdrive.com" userId="8a0848b8-f2d0-47bb-a849-5847f1b5ec25" providerId="ADAL" clId="{4A832DB2-F898-4628-BE6C-878A03318322}" dt="2021-08-19T09:37:41.516" v="2869" actId="700"/>
          <ac:spMkLst>
            <pc:docMk/>
            <pc:sldMk cId="102041437" sldId="2164"/>
            <ac:spMk id="8" creationId="{00000000-0000-0000-0000-000000000000}"/>
          </ac:spMkLst>
        </pc:spChg>
      </pc:sldChg>
      <pc:sldChg chg="delSp modSp mod modClrScheme chgLayout">
        <pc:chgData name="Vanessa Redlin - Hubdrive.com" userId="8a0848b8-f2d0-47bb-a849-5847f1b5ec25" providerId="ADAL" clId="{4A832DB2-F898-4628-BE6C-878A03318322}" dt="2021-08-19T09:38:03.452" v="2875" actId="1076"/>
        <pc:sldMkLst>
          <pc:docMk/>
          <pc:sldMk cId="2374867171" sldId="2165"/>
        </pc:sldMkLst>
        <pc:spChg chg="del mod ord">
          <ac:chgData name="Vanessa Redlin - Hubdrive.com" userId="8a0848b8-f2d0-47bb-a849-5847f1b5ec25" providerId="ADAL" clId="{4A832DB2-F898-4628-BE6C-878A03318322}" dt="2021-08-19T09:37:55.287" v="2874" actId="478"/>
          <ac:spMkLst>
            <pc:docMk/>
            <pc:sldMk cId="2374867171" sldId="2165"/>
            <ac:spMk id="2" creationId="{00000000-0000-0000-0000-000000000000}"/>
          </ac:spMkLst>
        </pc:spChg>
        <pc:spChg chg="mod ord">
          <ac:chgData name="Vanessa Redlin - Hubdrive.com" userId="8a0848b8-f2d0-47bb-a849-5847f1b5ec25" providerId="ADAL" clId="{4A832DB2-F898-4628-BE6C-878A03318322}" dt="2021-08-19T09:37:51.846" v="2872" actId="700"/>
          <ac:spMkLst>
            <pc:docMk/>
            <pc:sldMk cId="2374867171" sldId="2165"/>
            <ac:spMk id="3" creationId="{00000000-0000-0000-0000-000000000000}"/>
          </ac:spMkLst>
        </pc:spChg>
        <pc:spChg chg="mod ord">
          <ac:chgData name="Vanessa Redlin - Hubdrive.com" userId="8a0848b8-f2d0-47bb-a849-5847f1b5ec25" providerId="ADAL" clId="{4A832DB2-F898-4628-BE6C-878A03318322}" dt="2021-08-19T09:38:03.452" v="2875" actId="1076"/>
          <ac:spMkLst>
            <pc:docMk/>
            <pc:sldMk cId="2374867171" sldId="2165"/>
            <ac:spMk id="4" creationId="{00000000-0000-0000-0000-000000000000}"/>
          </ac:spMkLst>
        </pc:spChg>
      </pc:sldChg>
      <pc:sldChg chg="modSp mod modClrScheme chgLayout">
        <pc:chgData name="Vanessa Redlin - Hubdrive.com" userId="8a0848b8-f2d0-47bb-a849-5847f1b5ec25" providerId="ADAL" clId="{4A832DB2-F898-4628-BE6C-878A03318322}" dt="2021-08-19T09:38:21.796" v="2877" actId="14100"/>
        <pc:sldMkLst>
          <pc:docMk/>
          <pc:sldMk cId="3156226753" sldId="2166"/>
        </pc:sldMkLst>
        <pc:spChg chg="mod ord">
          <ac:chgData name="Vanessa Redlin - Hubdrive.com" userId="8a0848b8-f2d0-47bb-a849-5847f1b5ec25" providerId="ADAL" clId="{4A832DB2-F898-4628-BE6C-878A03318322}" dt="2021-08-19T09:38:12.989" v="2876" actId="700"/>
          <ac:spMkLst>
            <pc:docMk/>
            <pc:sldMk cId="3156226753" sldId="2166"/>
            <ac:spMk id="5" creationId="{00000000-0000-0000-0000-000000000000}"/>
          </ac:spMkLst>
        </pc:spChg>
        <pc:graphicFrameChg chg="mod">
          <ac:chgData name="Vanessa Redlin - Hubdrive.com" userId="8a0848b8-f2d0-47bb-a849-5847f1b5ec25" providerId="ADAL" clId="{4A832DB2-F898-4628-BE6C-878A03318322}" dt="2021-08-19T09:38:21.796" v="2877" actId="14100"/>
          <ac:graphicFrameMkLst>
            <pc:docMk/>
            <pc:sldMk cId="3156226753" sldId="2166"/>
            <ac:graphicFrameMk id="4" creationId="{00000000-0000-0000-0000-000000000000}"/>
          </ac:graphicFrameMkLst>
        </pc:graphicFrameChg>
      </pc:sldChg>
      <pc:sldChg chg="delSp modSp mod modClrScheme chgLayout">
        <pc:chgData name="Vanessa Redlin - Hubdrive.com" userId="8a0848b8-f2d0-47bb-a849-5847f1b5ec25" providerId="ADAL" clId="{4A832DB2-F898-4628-BE6C-878A03318322}" dt="2021-08-18T08:37:30.117" v="1895" actId="478"/>
        <pc:sldMkLst>
          <pc:docMk/>
          <pc:sldMk cId="3490165055" sldId="2167"/>
        </pc:sldMkLst>
        <pc:spChg chg="del mod ord">
          <ac:chgData name="Vanessa Redlin - Hubdrive.com" userId="8a0848b8-f2d0-47bb-a849-5847f1b5ec25" providerId="ADAL" clId="{4A832DB2-F898-4628-BE6C-878A03318322}" dt="2021-08-18T08:37:30.117" v="1895" actId="478"/>
          <ac:spMkLst>
            <pc:docMk/>
            <pc:sldMk cId="3490165055" sldId="2167"/>
            <ac:spMk id="2" creationId="{00000000-0000-0000-0000-000000000000}"/>
          </ac:spMkLst>
        </pc:spChg>
      </pc:sldChg>
      <pc:sldChg chg="delSp modSp mod modClrScheme chgLayout">
        <pc:chgData name="Vanessa Redlin - Hubdrive.com" userId="8a0848b8-f2d0-47bb-a849-5847f1b5ec25" providerId="ADAL" clId="{4A832DB2-F898-4628-BE6C-878A03318322}" dt="2021-08-18T08:36:49.245" v="1891" actId="478"/>
        <pc:sldMkLst>
          <pc:docMk/>
          <pc:sldMk cId="620807826" sldId="2169"/>
        </pc:sldMkLst>
        <pc:spChg chg="del mod ord">
          <ac:chgData name="Vanessa Redlin - Hubdrive.com" userId="8a0848b8-f2d0-47bb-a849-5847f1b5ec25" providerId="ADAL" clId="{4A832DB2-F898-4628-BE6C-878A03318322}" dt="2021-08-18T08:36:49.245" v="1891" actId="478"/>
          <ac:spMkLst>
            <pc:docMk/>
            <pc:sldMk cId="620807826" sldId="2169"/>
            <ac:spMk id="2" creationId="{00000000-0000-0000-0000-000000000000}"/>
          </ac:spMkLst>
        </pc:spChg>
      </pc:sldChg>
      <pc:sldChg chg="delSp modSp mod modClrScheme chgLayout">
        <pc:chgData name="Vanessa Redlin - Hubdrive.com" userId="8a0848b8-f2d0-47bb-a849-5847f1b5ec25" providerId="ADAL" clId="{4A832DB2-F898-4628-BE6C-878A03318322}" dt="2021-08-18T08:36:58.733" v="1893" actId="478"/>
        <pc:sldMkLst>
          <pc:docMk/>
          <pc:sldMk cId="3229371340" sldId="2170"/>
        </pc:sldMkLst>
        <pc:spChg chg="del mod ord">
          <ac:chgData name="Vanessa Redlin - Hubdrive.com" userId="8a0848b8-f2d0-47bb-a849-5847f1b5ec25" providerId="ADAL" clId="{4A832DB2-F898-4628-BE6C-878A03318322}" dt="2021-08-18T08:36:58.733" v="1893" actId="478"/>
          <ac:spMkLst>
            <pc:docMk/>
            <pc:sldMk cId="3229371340" sldId="2170"/>
            <ac:spMk id="4" creationId="{00000000-0000-0000-0000-000000000000}"/>
          </ac:spMkLst>
        </pc:spChg>
      </pc:sldChg>
      <pc:sldChg chg="delSp modSp mod modClrScheme chgLayout">
        <pc:chgData name="Vanessa Redlin - Hubdrive.com" userId="8a0848b8-f2d0-47bb-a849-5847f1b5ec25" providerId="ADAL" clId="{4A832DB2-F898-4628-BE6C-878A03318322}" dt="2021-08-18T12:52:17.177" v="2354" actId="478"/>
        <pc:sldMkLst>
          <pc:docMk/>
          <pc:sldMk cId="3693575252" sldId="2211"/>
        </pc:sldMkLst>
        <pc:spChg chg="del mod ord">
          <ac:chgData name="Vanessa Redlin - Hubdrive.com" userId="8a0848b8-f2d0-47bb-a849-5847f1b5ec25" providerId="ADAL" clId="{4A832DB2-F898-4628-BE6C-878A03318322}" dt="2021-08-18T12:52:17.177" v="2354" actId="478"/>
          <ac:spMkLst>
            <pc:docMk/>
            <pc:sldMk cId="3693575252" sldId="2211"/>
            <ac:spMk id="2" creationId="{00000000-0000-0000-0000-000000000000}"/>
          </ac:spMkLst>
        </pc:spChg>
      </pc:sldChg>
      <pc:sldChg chg="addSp modSp mod modClrScheme chgLayout">
        <pc:chgData name="Vanessa Redlin - Hubdrive.com" userId="8a0848b8-f2d0-47bb-a849-5847f1b5ec25" providerId="ADAL" clId="{4A832DB2-F898-4628-BE6C-878A03318322}" dt="2021-08-18T12:52:49.570" v="2359" actId="700"/>
        <pc:sldMkLst>
          <pc:docMk/>
          <pc:sldMk cId="3303657364" sldId="2215"/>
        </pc:sldMkLst>
        <pc:spChg chg="add mod ord">
          <ac:chgData name="Vanessa Redlin - Hubdrive.com" userId="8a0848b8-f2d0-47bb-a849-5847f1b5ec25" providerId="ADAL" clId="{4A832DB2-F898-4628-BE6C-878A03318322}" dt="2021-08-18T12:52:49.570" v="2359" actId="700"/>
          <ac:spMkLst>
            <pc:docMk/>
            <pc:sldMk cId="3303657364" sldId="2215"/>
            <ac:spMk id="2" creationId="{8AE7B949-2DA8-43FE-A2D2-53488936213A}"/>
          </ac:spMkLst>
        </pc:spChg>
      </pc:sldChg>
      <pc:sldChg chg="addSp modSp mod modClrScheme chgLayout">
        <pc:chgData name="Vanessa Redlin - Hubdrive.com" userId="8a0848b8-f2d0-47bb-a849-5847f1b5ec25" providerId="ADAL" clId="{4A832DB2-F898-4628-BE6C-878A03318322}" dt="2021-08-19T09:07:55.931" v="2790" actId="207"/>
        <pc:sldMkLst>
          <pc:docMk/>
          <pc:sldMk cId="4021774142" sldId="2218"/>
        </pc:sldMkLst>
        <pc:spChg chg="mod ord">
          <ac:chgData name="Vanessa Redlin - Hubdrive.com" userId="8a0848b8-f2d0-47bb-a849-5847f1b5ec25" providerId="ADAL" clId="{4A832DB2-F898-4628-BE6C-878A03318322}" dt="2021-08-19T09:07:55.931" v="2790" actId="207"/>
          <ac:spMkLst>
            <pc:docMk/>
            <pc:sldMk cId="4021774142" sldId="2218"/>
            <ac:spMk id="2" creationId="{00000000-0000-0000-0000-000000000000}"/>
          </ac:spMkLst>
        </pc:spChg>
        <pc:picChg chg="add mod ord">
          <ac:chgData name="Vanessa Redlin - Hubdrive.com" userId="8a0848b8-f2d0-47bb-a849-5847f1b5ec25" providerId="ADAL" clId="{4A832DB2-F898-4628-BE6C-878A03318322}" dt="2021-08-19T09:07:44.809" v="2787" actId="167"/>
          <ac:picMkLst>
            <pc:docMk/>
            <pc:sldMk cId="4021774142" sldId="2218"/>
            <ac:picMk id="5" creationId="{60D1B256-AFF1-4BAC-A075-1675735D2AC4}"/>
          </ac:picMkLst>
        </pc:picChg>
      </pc:sldChg>
      <pc:sldChg chg="modSp mod modClrScheme chgLayout">
        <pc:chgData name="Vanessa Redlin - Hubdrive.com" userId="8a0848b8-f2d0-47bb-a849-5847f1b5ec25" providerId="ADAL" clId="{4A832DB2-F898-4628-BE6C-878A03318322}" dt="2021-08-18T11:18:27.604" v="2188" actId="14100"/>
        <pc:sldMkLst>
          <pc:docMk/>
          <pc:sldMk cId="1167279523" sldId="2222"/>
        </pc:sldMkLst>
        <pc:spChg chg="mod">
          <ac:chgData name="Vanessa Redlin - Hubdrive.com" userId="8a0848b8-f2d0-47bb-a849-5847f1b5ec25" providerId="ADAL" clId="{4A832DB2-F898-4628-BE6C-878A03318322}" dt="2021-08-18T11:18:27.604" v="2188" actId="14100"/>
          <ac:spMkLst>
            <pc:docMk/>
            <pc:sldMk cId="1167279523" sldId="2222"/>
            <ac:spMk id="4" creationId="{00000000-0000-0000-0000-000000000000}"/>
          </ac:spMkLst>
        </pc:spChg>
      </pc:sldChg>
      <pc:sldChg chg="modSp mod modClrScheme chgLayout">
        <pc:chgData name="Vanessa Redlin - Hubdrive.com" userId="8a0848b8-f2d0-47bb-a849-5847f1b5ec25" providerId="ADAL" clId="{4A832DB2-F898-4628-BE6C-878A03318322}" dt="2021-08-18T11:18:53.828" v="2191" actId="14100"/>
        <pc:sldMkLst>
          <pc:docMk/>
          <pc:sldMk cId="482799968" sldId="2223"/>
        </pc:sldMkLst>
        <pc:spChg chg="mod">
          <ac:chgData name="Vanessa Redlin - Hubdrive.com" userId="8a0848b8-f2d0-47bb-a849-5847f1b5ec25" providerId="ADAL" clId="{4A832DB2-F898-4628-BE6C-878A03318322}" dt="2021-08-18T11:18:53.828" v="2191" actId="14100"/>
          <ac:spMkLst>
            <pc:docMk/>
            <pc:sldMk cId="482799968" sldId="2223"/>
            <ac:spMk id="4" creationId="{00000000-0000-0000-0000-000000000000}"/>
          </ac:spMkLst>
        </pc:spChg>
      </pc:sldChg>
      <pc:sldChg chg="modSp mod modClrScheme chgLayout">
        <pc:chgData name="Vanessa Redlin - Hubdrive.com" userId="8a0848b8-f2d0-47bb-a849-5847f1b5ec25" providerId="ADAL" clId="{4A832DB2-F898-4628-BE6C-878A03318322}" dt="2021-08-18T11:01:30.160" v="2165" actId="14100"/>
        <pc:sldMkLst>
          <pc:docMk/>
          <pc:sldMk cId="2622030794" sldId="2224"/>
        </pc:sldMkLst>
        <pc:grpChg chg="mod">
          <ac:chgData name="Vanessa Redlin - Hubdrive.com" userId="8a0848b8-f2d0-47bb-a849-5847f1b5ec25" providerId="ADAL" clId="{4A832DB2-F898-4628-BE6C-878A03318322}" dt="2021-08-18T11:01:30.160" v="2165" actId="14100"/>
          <ac:grpSpMkLst>
            <pc:docMk/>
            <pc:sldMk cId="2622030794" sldId="2224"/>
            <ac:grpSpMk id="3" creationId="{00000000-0000-0000-0000-000000000000}"/>
          </ac:grpSpMkLst>
        </pc:grpChg>
      </pc:sldChg>
      <pc:sldChg chg="mod modClrScheme chgLayout">
        <pc:chgData name="Vanessa Redlin - Hubdrive.com" userId="8a0848b8-f2d0-47bb-a849-5847f1b5ec25" providerId="ADAL" clId="{4A832DB2-F898-4628-BE6C-878A03318322}" dt="2021-08-18T11:24:10.088" v="2217" actId="700"/>
        <pc:sldMkLst>
          <pc:docMk/>
          <pc:sldMk cId="4284272460" sldId="2225"/>
        </pc:sldMkLst>
      </pc:sldChg>
      <pc:sldChg chg="mod modClrScheme chgLayout">
        <pc:chgData name="Vanessa Redlin - Hubdrive.com" userId="8a0848b8-f2d0-47bb-a849-5847f1b5ec25" providerId="ADAL" clId="{4A832DB2-F898-4628-BE6C-878A03318322}" dt="2021-08-18T11:18:06.915" v="2185" actId="700"/>
        <pc:sldMkLst>
          <pc:docMk/>
          <pc:sldMk cId="2307202913" sldId="2226"/>
        </pc:sldMkLst>
      </pc:sldChg>
      <pc:sldChg chg="mod modClrScheme chgLayout">
        <pc:chgData name="Vanessa Redlin - Hubdrive.com" userId="8a0848b8-f2d0-47bb-a849-5847f1b5ec25" providerId="ADAL" clId="{4A832DB2-F898-4628-BE6C-878A03318322}" dt="2021-08-18T11:01:13.857" v="2163" actId="700"/>
        <pc:sldMkLst>
          <pc:docMk/>
          <pc:sldMk cId="629973972" sldId="2227"/>
        </pc:sldMkLst>
      </pc:sldChg>
      <pc:sldChg chg="modSp mod modClrScheme chgLayout">
        <pc:chgData name="Vanessa Redlin - Hubdrive.com" userId="8a0848b8-f2d0-47bb-a849-5847f1b5ec25" providerId="ADAL" clId="{4A832DB2-F898-4628-BE6C-878A03318322}" dt="2021-08-18T11:02:20.267" v="2173" actId="14100"/>
        <pc:sldMkLst>
          <pc:docMk/>
          <pc:sldMk cId="4020015965" sldId="2228"/>
        </pc:sldMkLst>
        <pc:spChg chg="mod">
          <ac:chgData name="Vanessa Redlin - Hubdrive.com" userId="8a0848b8-f2d0-47bb-a849-5847f1b5ec25" providerId="ADAL" clId="{4A832DB2-F898-4628-BE6C-878A03318322}" dt="2021-08-18T11:02:20.267" v="2173" actId="14100"/>
          <ac:spMkLst>
            <pc:docMk/>
            <pc:sldMk cId="4020015965" sldId="2228"/>
            <ac:spMk id="70" creationId="{00000000-0000-0000-0000-000000000000}"/>
          </ac:spMkLst>
        </pc:spChg>
      </pc:sldChg>
      <pc:sldChg chg="modSp mod modClrScheme chgLayout">
        <pc:chgData name="Vanessa Redlin - Hubdrive.com" userId="8a0848b8-f2d0-47bb-a849-5847f1b5ec25" providerId="ADAL" clId="{4A832DB2-F898-4628-BE6C-878A03318322}" dt="2021-08-19T09:36:07.443" v="2861" actId="700"/>
        <pc:sldMkLst>
          <pc:docMk/>
          <pc:sldMk cId="769557811" sldId="2232"/>
        </pc:sldMkLst>
        <pc:spChg chg="mod ord">
          <ac:chgData name="Vanessa Redlin - Hubdrive.com" userId="8a0848b8-f2d0-47bb-a849-5847f1b5ec25" providerId="ADAL" clId="{4A832DB2-F898-4628-BE6C-878A03318322}" dt="2021-08-19T09:36:07.443" v="2861" actId="700"/>
          <ac:spMkLst>
            <pc:docMk/>
            <pc:sldMk cId="769557811" sldId="2232"/>
            <ac:spMk id="3" creationId="{00000000-0000-0000-0000-000000000000}"/>
          </ac:spMkLst>
        </pc:spChg>
        <pc:spChg chg="mod ord">
          <ac:chgData name="Vanessa Redlin - Hubdrive.com" userId="8a0848b8-f2d0-47bb-a849-5847f1b5ec25" providerId="ADAL" clId="{4A832DB2-F898-4628-BE6C-878A03318322}" dt="2021-08-19T09:36:07.443" v="2861" actId="700"/>
          <ac:spMkLst>
            <pc:docMk/>
            <pc:sldMk cId="769557811" sldId="2232"/>
            <ac:spMk id="7" creationId="{00000000-0000-0000-0000-000000000000}"/>
          </ac:spMkLst>
        </pc:spChg>
      </pc:sldChg>
      <pc:sldChg chg="delSp modSp mod modClrScheme chgLayout">
        <pc:chgData name="Vanessa Redlin - Hubdrive.com" userId="8a0848b8-f2d0-47bb-a849-5847f1b5ec25" providerId="ADAL" clId="{4A832DB2-F898-4628-BE6C-878A03318322}" dt="2021-08-18T12:17:54.637" v="2304" actId="478"/>
        <pc:sldMkLst>
          <pc:docMk/>
          <pc:sldMk cId="2962192423" sldId="2247"/>
        </pc:sldMkLst>
        <pc:spChg chg="mod ord">
          <ac:chgData name="Vanessa Redlin - Hubdrive.com" userId="8a0848b8-f2d0-47bb-a849-5847f1b5ec25" providerId="ADAL" clId="{4A832DB2-F898-4628-BE6C-878A03318322}" dt="2021-08-18T12:17:49.685" v="2303" actId="700"/>
          <ac:spMkLst>
            <pc:docMk/>
            <pc:sldMk cId="2962192423" sldId="2247"/>
            <ac:spMk id="2" creationId="{00000000-0000-0000-0000-000000000000}"/>
          </ac:spMkLst>
        </pc:spChg>
        <pc:spChg chg="del mod ord">
          <ac:chgData name="Vanessa Redlin - Hubdrive.com" userId="8a0848b8-f2d0-47bb-a849-5847f1b5ec25" providerId="ADAL" clId="{4A832DB2-F898-4628-BE6C-878A03318322}" dt="2021-08-18T12:17:54.637" v="2304" actId="478"/>
          <ac:spMkLst>
            <pc:docMk/>
            <pc:sldMk cId="2962192423" sldId="2247"/>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9T09:15:47.241" v="2817" actId="207"/>
        <pc:sldMkLst>
          <pc:docMk/>
          <pc:sldMk cId="2350050657" sldId="2260"/>
        </pc:sldMkLst>
        <pc:spChg chg="del mod ord">
          <ac:chgData name="Vanessa Redlin - Hubdrive.com" userId="8a0848b8-f2d0-47bb-a849-5847f1b5ec25" providerId="ADAL" clId="{4A832DB2-F898-4628-BE6C-878A03318322}" dt="2021-08-19T09:15:35.508" v="2814" actId="478"/>
          <ac:spMkLst>
            <pc:docMk/>
            <pc:sldMk cId="2350050657" sldId="2260"/>
            <ac:spMk id="2" creationId="{00000000-0000-0000-0000-000000000000}"/>
          </ac:spMkLst>
        </pc:spChg>
        <pc:spChg chg="mod ord">
          <ac:chgData name="Vanessa Redlin - Hubdrive.com" userId="8a0848b8-f2d0-47bb-a849-5847f1b5ec25" providerId="ADAL" clId="{4A832DB2-F898-4628-BE6C-878A03318322}" dt="2021-08-19T09:15:47.241" v="2817" actId="207"/>
          <ac:spMkLst>
            <pc:docMk/>
            <pc:sldMk cId="2350050657" sldId="2260"/>
            <ac:spMk id="19" creationId="{00000000-0000-0000-0000-000000000000}"/>
          </ac:spMkLst>
        </pc:spChg>
        <pc:picChg chg="add mod ord">
          <ac:chgData name="Vanessa Redlin - Hubdrive.com" userId="8a0848b8-f2d0-47bb-a849-5847f1b5ec25" providerId="ADAL" clId="{4A832DB2-F898-4628-BE6C-878A03318322}" dt="2021-08-19T09:15:32.002" v="2813" actId="167"/>
          <ac:picMkLst>
            <pc:docMk/>
            <pc:sldMk cId="2350050657" sldId="2260"/>
            <ac:picMk id="12" creationId="{1A9B21F0-A103-4DAF-B75A-709204DCC4C0}"/>
          </ac:picMkLst>
        </pc:picChg>
      </pc:sldChg>
      <pc:sldChg chg="delSp modSp mod modClrScheme chgLayout">
        <pc:chgData name="Vanessa Redlin - Hubdrive.com" userId="8a0848b8-f2d0-47bb-a849-5847f1b5ec25" providerId="ADAL" clId="{4A832DB2-F898-4628-BE6C-878A03318322}" dt="2021-08-18T08:44:00.791" v="1924" actId="478"/>
        <pc:sldMkLst>
          <pc:docMk/>
          <pc:sldMk cId="185474193" sldId="2263"/>
        </pc:sldMkLst>
        <pc:spChg chg="del mod ord">
          <ac:chgData name="Vanessa Redlin - Hubdrive.com" userId="8a0848b8-f2d0-47bb-a849-5847f1b5ec25" providerId="ADAL" clId="{4A832DB2-F898-4628-BE6C-878A03318322}" dt="2021-08-18T08:44:00.791" v="1924" actId="478"/>
          <ac:spMkLst>
            <pc:docMk/>
            <pc:sldMk cId="185474193" sldId="2263"/>
            <ac:spMk id="2" creationId="{00000000-0000-0000-0000-000000000000}"/>
          </ac:spMkLst>
        </pc:spChg>
      </pc:sldChg>
      <pc:sldChg chg="delSp modSp mod modClrScheme chgLayout">
        <pc:chgData name="Vanessa Redlin - Hubdrive.com" userId="8a0848b8-f2d0-47bb-a849-5847f1b5ec25" providerId="ADAL" clId="{4A832DB2-F898-4628-BE6C-878A03318322}" dt="2021-08-18T12:56:18.234" v="2371" actId="478"/>
        <pc:sldMkLst>
          <pc:docMk/>
          <pc:sldMk cId="3057329559" sldId="2270"/>
        </pc:sldMkLst>
        <pc:spChg chg="del mod ord">
          <ac:chgData name="Vanessa Redlin - Hubdrive.com" userId="8a0848b8-f2d0-47bb-a849-5847f1b5ec25" providerId="ADAL" clId="{4A832DB2-F898-4628-BE6C-878A03318322}" dt="2021-08-18T12:56:18.234" v="2371" actId="478"/>
          <ac:spMkLst>
            <pc:docMk/>
            <pc:sldMk cId="3057329559" sldId="2270"/>
            <ac:spMk id="2" creationId="{00000000-0000-0000-0000-000000000000}"/>
          </ac:spMkLst>
        </pc:spChg>
        <pc:spChg chg="mod ord">
          <ac:chgData name="Vanessa Redlin - Hubdrive.com" userId="8a0848b8-f2d0-47bb-a849-5847f1b5ec25" providerId="ADAL" clId="{4A832DB2-F898-4628-BE6C-878A03318322}" dt="2021-08-18T12:56:10.941" v="2369" actId="700"/>
          <ac:spMkLst>
            <pc:docMk/>
            <pc:sldMk cId="3057329559" sldId="2270"/>
            <ac:spMk id="19" creationId="{00000000-0000-0000-0000-000000000000}"/>
          </ac:spMkLst>
        </pc:spChg>
      </pc:sldChg>
      <pc:sldChg chg="mod modClrScheme chgLayout">
        <pc:chgData name="Vanessa Redlin - Hubdrive.com" userId="8a0848b8-f2d0-47bb-a849-5847f1b5ec25" providerId="ADAL" clId="{4A832DB2-F898-4628-BE6C-878A03318322}" dt="2021-08-18T09:38:29.790" v="2106" actId="700"/>
        <pc:sldMkLst>
          <pc:docMk/>
          <pc:sldMk cId="1672967119" sldId="2274"/>
        </pc:sldMkLst>
      </pc:sldChg>
      <pc:sldChg chg="mod modClrScheme chgLayout">
        <pc:chgData name="Vanessa Redlin - Hubdrive.com" userId="8a0848b8-f2d0-47bb-a849-5847f1b5ec25" providerId="ADAL" clId="{4A832DB2-F898-4628-BE6C-878A03318322}" dt="2021-08-18T09:39:04.132" v="2107" actId="700"/>
        <pc:sldMkLst>
          <pc:docMk/>
          <pc:sldMk cId="456307938" sldId="2275"/>
        </pc:sldMkLst>
      </pc:sldChg>
      <pc:sldChg chg="mod modClrScheme chgLayout">
        <pc:chgData name="Vanessa Redlin - Hubdrive.com" userId="8a0848b8-f2d0-47bb-a849-5847f1b5ec25" providerId="ADAL" clId="{4A832DB2-F898-4628-BE6C-878A03318322}" dt="2021-08-18T09:39:14.750" v="2108" actId="700"/>
        <pc:sldMkLst>
          <pc:docMk/>
          <pc:sldMk cId="1738009888" sldId="2276"/>
        </pc:sldMkLst>
      </pc:sldChg>
      <pc:sldChg chg="mod modClrScheme chgLayout">
        <pc:chgData name="Vanessa Redlin - Hubdrive.com" userId="8a0848b8-f2d0-47bb-a849-5847f1b5ec25" providerId="ADAL" clId="{4A832DB2-F898-4628-BE6C-878A03318322}" dt="2021-08-18T09:39:34.291" v="2109" actId="700"/>
        <pc:sldMkLst>
          <pc:docMk/>
          <pc:sldMk cId="985348473" sldId="2277"/>
        </pc:sldMkLst>
      </pc:sldChg>
      <pc:sldChg chg="delSp modSp mod modClrScheme chgLayout">
        <pc:chgData name="Vanessa Redlin - Hubdrive.com" userId="8a0848b8-f2d0-47bb-a849-5847f1b5ec25" providerId="ADAL" clId="{4A832DB2-F898-4628-BE6C-878A03318322}" dt="2021-08-18T12:18:48.324" v="2308" actId="478"/>
        <pc:sldMkLst>
          <pc:docMk/>
          <pc:sldMk cId="2115767589" sldId="2280"/>
        </pc:sldMkLst>
        <pc:spChg chg="mod ord">
          <ac:chgData name="Vanessa Redlin - Hubdrive.com" userId="8a0848b8-f2d0-47bb-a849-5847f1b5ec25" providerId="ADAL" clId="{4A832DB2-F898-4628-BE6C-878A03318322}" dt="2021-08-18T12:18:44.960" v="2307" actId="700"/>
          <ac:spMkLst>
            <pc:docMk/>
            <pc:sldMk cId="2115767589" sldId="2280"/>
            <ac:spMk id="2" creationId="{00000000-0000-0000-0000-000000000000}"/>
          </ac:spMkLst>
        </pc:spChg>
        <pc:spChg chg="del mod ord">
          <ac:chgData name="Vanessa Redlin - Hubdrive.com" userId="8a0848b8-f2d0-47bb-a849-5847f1b5ec25" providerId="ADAL" clId="{4A832DB2-F898-4628-BE6C-878A03318322}" dt="2021-08-18T12:18:48.324" v="2308" actId="478"/>
          <ac:spMkLst>
            <pc:docMk/>
            <pc:sldMk cId="2115767589" sldId="2280"/>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4:08.883" v="2361" actId="478"/>
        <pc:sldMkLst>
          <pc:docMk/>
          <pc:sldMk cId="3534127420" sldId="2281"/>
        </pc:sldMkLst>
        <pc:spChg chg="mod ord">
          <ac:chgData name="Vanessa Redlin - Hubdrive.com" userId="8a0848b8-f2d0-47bb-a849-5847f1b5ec25" providerId="ADAL" clId="{4A832DB2-F898-4628-BE6C-878A03318322}" dt="2021-08-18T12:54:04.507" v="2360" actId="700"/>
          <ac:spMkLst>
            <pc:docMk/>
            <pc:sldMk cId="3534127420" sldId="2281"/>
            <ac:spMk id="2" creationId="{00000000-0000-0000-0000-000000000000}"/>
          </ac:spMkLst>
        </pc:spChg>
        <pc:spChg chg="del mod ord">
          <ac:chgData name="Vanessa Redlin - Hubdrive.com" userId="8a0848b8-f2d0-47bb-a849-5847f1b5ec25" providerId="ADAL" clId="{4A832DB2-F898-4628-BE6C-878A03318322}" dt="2021-08-18T12:54:08.883" v="2361" actId="478"/>
          <ac:spMkLst>
            <pc:docMk/>
            <pc:sldMk cId="3534127420" sldId="2281"/>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4:20.786" v="2363" actId="478"/>
        <pc:sldMkLst>
          <pc:docMk/>
          <pc:sldMk cId="3261820582" sldId="2282"/>
        </pc:sldMkLst>
        <pc:spChg chg="mod ord">
          <ac:chgData name="Vanessa Redlin - Hubdrive.com" userId="8a0848b8-f2d0-47bb-a849-5847f1b5ec25" providerId="ADAL" clId="{4A832DB2-F898-4628-BE6C-878A03318322}" dt="2021-08-18T12:54:17.598" v="2362" actId="700"/>
          <ac:spMkLst>
            <pc:docMk/>
            <pc:sldMk cId="3261820582" sldId="2282"/>
            <ac:spMk id="2" creationId="{00000000-0000-0000-0000-000000000000}"/>
          </ac:spMkLst>
        </pc:spChg>
        <pc:spChg chg="del mod ord">
          <ac:chgData name="Vanessa Redlin - Hubdrive.com" userId="8a0848b8-f2d0-47bb-a849-5847f1b5ec25" providerId="ADAL" clId="{4A832DB2-F898-4628-BE6C-878A03318322}" dt="2021-08-18T12:54:20.786" v="2363" actId="478"/>
          <ac:spMkLst>
            <pc:docMk/>
            <pc:sldMk cId="3261820582" sldId="2282"/>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5:24.992" v="2365" actId="478"/>
        <pc:sldMkLst>
          <pc:docMk/>
          <pc:sldMk cId="3720920512" sldId="2283"/>
        </pc:sldMkLst>
        <pc:spChg chg="mod ord">
          <ac:chgData name="Vanessa Redlin - Hubdrive.com" userId="8a0848b8-f2d0-47bb-a849-5847f1b5ec25" providerId="ADAL" clId="{4A832DB2-F898-4628-BE6C-878A03318322}" dt="2021-08-18T12:55:22.336" v="2364" actId="700"/>
          <ac:spMkLst>
            <pc:docMk/>
            <pc:sldMk cId="3720920512" sldId="2283"/>
            <ac:spMk id="2" creationId="{00000000-0000-0000-0000-000000000000}"/>
          </ac:spMkLst>
        </pc:spChg>
        <pc:spChg chg="del mod ord">
          <ac:chgData name="Vanessa Redlin - Hubdrive.com" userId="8a0848b8-f2d0-47bb-a849-5847f1b5ec25" providerId="ADAL" clId="{4A832DB2-F898-4628-BE6C-878A03318322}" dt="2021-08-18T12:55:24.992" v="2365" actId="478"/>
          <ac:spMkLst>
            <pc:docMk/>
            <pc:sldMk cId="3720920512" sldId="2283"/>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5:37.491" v="2367" actId="478"/>
        <pc:sldMkLst>
          <pc:docMk/>
          <pc:sldMk cId="1382007575" sldId="2284"/>
        </pc:sldMkLst>
        <pc:spChg chg="mod ord">
          <ac:chgData name="Vanessa Redlin - Hubdrive.com" userId="8a0848b8-f2d0-47bb-a849-5847f1b5ec25" providerId="ADAL" clId="{4A832DB2-F898-4628-BE6C-878A03318322}" dt="2021-08-18T12:55:33.584" v="2366" actId="700"/>
          <ac:spMkLst>
            <pc:docMk/>
            <pc:sldMk cId="1382007575" sldId="2284"/>
            <ac:spMk id="2" creationId="{00000000-0000-0000-0000-000000000000}"/>
          </ac:spMkLst>
        </pc:spChg>
        <pc:spChg chg="del mod ord">
          <ac:chgData name="Vanessa Redlin - Hubdrive.com" userId="8a0848b8-f2d0-47bb-a849-5847f1b5ec25" providerId="ADAL" clId="{4A832DB2-F898-4628-BE6C-878A03318322}" dt="2021-08-18T12:55:37.491" v="2367" actId="478"/>
          <ac:spMkLst>
            <pc:docMk/>
            <pc:sldMk cId="1382007575" sldId="2284"/>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6:30.755" v="2373" actId="478"/>
        <pc:sldMkLst>
          <pc:docMk/>
          <pc:sldMk cId="161477908" sldId="2285"/>
        </pc:sldMkLst>
        <pc:spChg chg="mod ord">
          <ac:chgData name="Vanessa Redlin - Hubdrive.com" userId="8a0848b8-f2d0-47bb-a849-5847f1b5ec25" providerId="ADAL" clId="{4A832DB2-F898-4628-BE6C-878A03318322}" dt="2021-08-18T12:56:27.700" v="2372" actId="700"/>
          <ac:spMkLst>
            <pc:docMk/>
            <pc:sldMk cId="161477908" sldId="2285"/>
            <ac:spMk id="2" creationId="{00000000-0000-0000-0000-000000000000}"/>
          </ac:spMkLst>
        </pc:spChg>
        <pc:spChg chg="del mod ord">
          <ac:chgData name="Vanessa Redlin - Hubdrive.com" userId="8a0848b8-f2d0-47bb-a849-5847f1b5ec25" providerId="ADAL" clId="{4A832DB2-F898-4628-BE6C-878A03318322}" dt="2021-08-18T12:56:30.755" v="2373" actId="478"/>
          <ac:spMkLst>
            <pc:docMk/>
            <pc:sldMk cId="161477908" sldId="2285"/>
            <ac:spMk id="3" creationId="{00000000-0000-0000-0000-000000000000}"/>
          </ac:spMkLst>
        </pc:spChg>
      </pc:sldChg>
      <pc:sldChg chg="modSp mod modClrScheme chgLayout">
        <pc:chgData name="Vanessa Redlin - Hubdrive.com" userId="8a0848b8-f2d0-47bb-a849-5847f1b5ec25" providerId="ADAL" clId="{4A832DB2-F898-4628-BE6C-878A03318322}" dt="2021-08-18T09:39:47.100" v="2111" actId="14100"/>
        <pc:sldMkLst>
          <pc:docMk/>
          <pc:sldMk cId="872453974" sldId="2292"/>
        </pc:sldMkLst>
        <pc:grpChg chg="mod">
          <ac:chgData name="Vanessa Redlin - Hubdrive.com" userId="8a0848b8-f2d0-47bb-a849-5847f1b5ec25" providerId="ADAL" clId="{4A832DB2-F898-4628-BE6C-878A03318322}" dt="2021-08-18T09:39:47.100" v="2111" actId="14100"/>
          <ac:grpSpMkLst>
            <pc:docMk/>
            <pc:sldMk cId="872453974" sldId="2292"/>
            <ac:grpSpMk id="153" creationId="{00000000-0000-0000-0000-000000000000}"/>
          </ac:grpSpMkLst>
        </pc:grpChg>
      </pc:sldChg>
      <pc:sldChg chg="addSp delSp modSp mod modClrScheme chgLayout">
        <pc:chgData name="Vanessa Redlin - Hubdrive.com" userId="8a0848b8-f2d0-47bb-a849-5847f1b5ec25" providerId="ADAL" clId="{4A832DB2-F898-4628-BE6C-878A03318322}" dt="2021-08-19T08:47:16.612" v="2660" actId="478"/>
        <pc:sldMkLst>
          <pc:docMk/>
          <pc:sldMk cId="356012431" sldId="2293"/>
        </pc:sldMkLst>
        <pc:spChg chg="add del mod ord">
          <ac:chgData name="Vanessa Redlin - Hubdrive.com" userId="8a0848b8-f2d0-47bb-a849-5847f1b5ec25" providerId="ADAL" clId="{4A832DB2-F898-4628-BE6C-878A03318322}" dt="2021-08-19T08:47:14.169" v="2659" actId="700"/>
          <ac:spMkLst>
            <pc:docMk/>
            <pc:sldMk cId="356012431" sldId="2293"/>
            <ac:spMk id="2" creationId="{00000000-0000-0000-0000-000000000000}"/>
          </ac:spMkLst>
        </pc:spChg>
        <pc:spChg chg="del mod ord">
          <ac:chgData name="Vanessa Redlin - Hubdrive.com" userId="8a0848b8-f2d0-47bb-a849-5847f1b5ec25" providerId="ADAL" clId="{4A832DB2-F898-4628-BE6C-878A03318322}" dt="2021-08-19T08:47:16.612" v="2660" actId="478"/>
          <ac:spMkLst>
            <pc:docMk/>
            <pc:sldMk cId="356012431" sldId="2293"/>
            <ac:spMk id="4" creationId="{00000000-0000-0000-0000-000000000000}"/>
          </ac:spMkLst>
        </pc:spChg>
        <pc:spChg chg="add del mod ord">
          <ac:chgData name="Vanessa Redlin - Hubdrive.com" userId="8a0848b8-f2d0-47bb-a849-5847f1b5ec25" providerId="ADAL" clId="{4A832DB2-F898-4628-BE6C-878A03318322}" dt="2021-08-19T08:46:21.595" v="2658" actId="700"/>
          <ac:spMkLst>
            <pc:docMk/>
            <pc:sldMk cId="356012431" sldId="2293"/>
            <ac:spMk id="5" creationId="{B3957A02-8C5E-4879-992A-EA53FE2521B4}"/>
          </ac:spMkLst>
        </pc:spChg>
        <pc:spChg chg="add mod ord">
          <ac:chgData name="Vanessa Redlin - Hubdrive.com" userId="8a0848b8-f2d0-47bb-a849-5847f1b5ec25" providerId="ADAL" clId="{4A832DB2-F898-4628-BE6C-878A03318322}" dt="2021-08-19T08:47:14.169" v="2659" actId="700"/>
          <ac:spMkLst>
            <pc:docMk/>
            <pc:sldMk cId="356012431" sldId="2293"/>
            <ac:spMk id="6" creationId="{DBF19DF7-B65D-4F8C-A14E-9E53894BCB8B}"/>
          </ac:spMkLst>
        </pc:spChg>
      </pc:sldChg>
      <pc:sldChg chg="delSp modSp mod modClrScheme chgLayout">
        <pc:chgData name="Vanessa Redlin - Hubdrive.com" userId="8a0848b8-f2d0-47bb-a849-5847f1b5ec25" providerId="ADAL" clId="{4A832DB2-F898-4628-BE6C-878A03318322}" dt="2021-08-18T08:35:00.424" v="1889" actId="478"/>
        <pc:sldMkLst>
          <pc:docMk/>
          <pc:sldMk cId="4008041491" sldId="2296"/>
        </pc:sldMkLst>
        <pc:spChg chg="del mod ord">
          <ac:chgData name="Vanessa Redlin - Hubdrive.com" userId="8a0848b8-f2d0-47bb-a849-5847f1b5ec25" providerId="ADAL" clId="{4A832DB2-F898-4628-BE6C-878A03318322}" dt="2021-08-18T08:35:00.424" v="1889" actId="478"/>
          <ac:spMkLst>
            <pc:docMk/>
            <pc:sldMk cId="4008041491" sldId="2296"/>
            <ac:spMk id="2" creationId="{00000000-0000-0000-0000-000000000000}"/>
          </ac:spMkLst>
        </pc:spChg>
      </pc:sldChg>
      <pc:sldChg chg="delSp mod modClrScheme chgLayout">
        <pc:chgData name="Vanessa Redlin - Hubdrive.com" userId="8a0848b8-f2d0-47bb-a849-5847f1b5ec25" providerId="ADAL" clId="{4A832DB2-F898-4628-BE6C-878A03318322}" dt="2021-08-18T08:34:42.922" v="1887" actId="700"/>
        <pc:sldMkLst>
          <pc:docMk/>
          <pc:sldMk cId="1158245369" sldId="2318"/>
        </pc:sldMkLst>
        <pc:spChg chg="del">
          <ac:chgData name="Vanessa Redlin - Hubdrive.com" userId="8a0848b8-f2d0-47bb-a849-5847f1b5ec25" providerId="ADAL" clId="{4A832DB2-F898-4628-BE6C-878A03318322}" dt="2021-08-18T08:34:36.511" v="1886" actId="478"/>
          <ac:spMkLst>
            <pc:docMk/>
            <pc:sldMk cId="1158245369" sldId="2318"/>
            <ac:spMk id="2" creationId="{00000000-0000-0000-0000-000000000000}"/>
          </ac:spMkLst>
        </pc:spChg>
      </pc:sldChg>
      <pc:sldChg chg="delSp modSp mod modClrScheme chgLayout">
        <pc:chgData name="Vanessa Redlin - Hubdrive.com" userId="8a0848b8-f2d0-47bb-a849-5847f1b5ec25" providerId="ADAL" clId="{4A832DB2-F898-4628-BE6C-878A03318322}" dt="2021-08-18T13:12:25.692" v="2441" actId="478"/>
        <pc:sldMkLst>
          <pc:docMk/>
          <pc:sldMk cId="1252448102" sldId="2320"/>
        </pc:sldMkLst>
        <pc:spChg chg="mod ord">
          <ac:chgData name="Vanessa Redlin - Hubdrive.com" userId="8a0848b8-f2d0-47bb-a849-5847f1b5ec25" providerId="ADAL" clId="{4A832DB2-F898-4628-BE6C-878A03318322}" dt="2021-08-18T13:12:21.598" v="2440" actId="700"/>
          <ac:spMkLst>
            <pc:docMk/>
            <pc:sldMk cId="1252448102" sldId="2320"/>
            <ac:spMk id="2" creationId="{00000000-0000-0000-0000-000000000000}"/>
          </ac:spMkLst>
        </pc:spChg>
        <pc:spChg chg="del mod ord">
          <ac:chgData name="Vanessa Redlin - Hubdrive.com" userId="8a0848b8-f2d0-47bb-a849-5847f1b5ec25" providerId="ADAL" clId="{4A832DB2-F898-4628-BE6C-878A03318322}" dt="2021-08-18T13:12:25.692" v="2441" actId="478"/>
          <ac:spMkLst>
            <pc:docMk/>
            <pc:sldMk cId="1252448102" sldId="2320"/>
            <ac:spMk id="3" creationId="{00000000-0000-0000-0000-000000000000}"/>
          </ac:spMkLst>
        </pc:spChg>
      </pc:sldChg>
      <pc:sldChg chg="mod modClrScheme chgLayout">
        <pc:chgData name="Vanessa Redlin - Hubdrive.com" userId="8a0848b8-f2d0-47bb-a849-5847f1b5ec25" providerId="ADAL" clId="{4A832DB2-F898-4628-BE6C-878A03318322}" dt="2021-08-18T09:42:55.132" v="2123" actId="700"/>
        <pc:sldMkLst>
          <pc:docMk/>
          <pc:sldMk cId="959763068" sldId="2321"/>
        </pc:sldMkLst>
      </pc:sldChg>
      <pc:sldChg chg="delSp modSp mod modClrScheme chgLayout">
        <pc:chgData name="Vanessa Redlin - Hubdrive.com" userId="8a0848b8-f2d0-47bb-a849-5847f1b5ec25" providerId="ADAL" clId="{4A832DB2-F898-4628-BE6C-878A03318322}" dt="2021-08-18T13:07:31.932" v="2428" actId="478"/>
        <pc:sldMkLst>
          <pc:docMk/>
          <pc:sldMk cId="3810044042" sldId="2322"/>
        </pc:sldMkLst>
        <pc:spChg chg="mod ord">
          <ac:chgData name="Vanessa Redlin - Hubdrive.com" userId="8a0848b8-f2d0-47bb-a849-5847f1b5ec25" providerId="ADAL" clId="{4A832DB2-F898-4628-BE6C-878A03318322}" dt="2021-08-18T13:07:26.856" v="2427" actId="27636"/>
          <ac:spMkLst>
            <pc:docMk/>
            <pc:sldMk cId="3810044042" sldId="2322"/>
            <ac:spMk id="2" creationId="{00000000-0000-0000-0000-000000000000}"/>
          </ac:spMkLst>
        </pc:spChg>
        <pc:spChg chg="del mod ord">
          <ac:chgData name="Vanessa Redlin - Hubdrive.com" userId="8a0848b8-f2d0-47bb-a849-5847f1b5ec25" providerId="ADAL" clId="{4A832DB2-F898-4628-BE6C-878A03318322}" dt="2021-08-18T13:07:31.932" v="2428" actId="478"/>
          <ac:spMkLst>
            <pc:docMk/>
            <pc:sldMk cId="3810044042" sldId="2322"/>
            <ac:spMk id="4" creationId="{00000000-0000-0000-0000-000000000000}"/>
          </ac:spMkLst>
        </pc:spChg>
      </pc:sldChg>
      <pc:sldChg chg="delSp mod modClrScheme chgLayout">
        <pc:chgData name="Vanessa Redlin - Hubdrive.com" userId="8a0848b8-f2d0-47bb-a849-5847f1b5ec25" providerId="ADAL" clId="{4A832DB2-F898-4628-BE6C-878A03318322}" dt="2021-08-18T08:33:52.974" v="1885" actId="700"/>
        <pc:sldMkLst>
          <pc:docMk/>
          <pc:sldMk cId="2638605401" sldId="2327"/>
        </pc:sldMkLst>
        <pc:spChg chg="del">
          <ac:chgData name="Vanessa Redlin - Hubdrive.com" userId="8a0848b8-f2d0-47bb-a849-5847f1b5ec25" providerId="ADAL" clId="{4A832DB2-F898-4628-BE6C-878A03318322}" dt="2021-08-18T08:33:46.491" v="1884" actId="478"/>
          <ac:spMkLst>
            <pc:docMk/>
            <pc:sldMk cId="2638605401" sldId="2327"/>
            <ac:spMk id="2" creationId="{00000000-0000-0000-0000-000000000000}"/>
          </ac:spMkLst>
        </pc:spChg>
      </pc:sldChg>
      <pc:sldChg chg="delSp modSp mod modClrScheme chgLayout">
        <pc:chgData name="Vanessa Redlin - Hubdrive.com" userId="8a0848b8-f2d0-47bb-a849-5847f1b5ec25" providerId="ADAL" clId="{4A832DB2-F898-4628-BE6C-878A03318322}" dt="2021-08-18T12:21:31.815" v="2324" actId="14100"/>
        <pc:sldMkLst>
          <pc:docMk/>
          <pc:sldMk cId="1226750193" sldId="2329"/>
        </pc:sldMkLst>
        <pc:spChg chg="del mod ord">
          <ac:chgData name="Vanessa Redlin - Hubdrive.com" userId="8a0848b8-f2d0-47bb-a849-5847f1b5ec25" providerId="ADAL" clId="{4A832DB2-F898-4628-BE6C-878A03318322}" dt="2021-08-18T12:21:27.777" v="2323" actId="478"/>
          <ac:spMkLst>
            <pc:docMk/>
            <pc:sldMk cId="1226750193" sldId="2329"/>
            <ac:spMk id="2" creationId="{00000000-0000-0000-0000-000000000000}"/>
          </ac:spMkLst>
        </pc:spChg>
        <pc:spChg chg="mod ord">
          <ac:chgData name="Vanessa Redlin - Hubdrive.com" userId="8a0848b8-f2d0-47bb-a849-5847f1b5ec25" providerId="ADAL" clId="{4A832DB2-F898-4628-BE6C-878A03318322}" dt="2021-08-18T12:21:24.974" v="2322" actId="700"/>
          <ac:spMkLst>
            <pc:docMk/>
            <pc:sldMk cId="1226750193" sldId="2329"/>
            <ac:spMk id="5" creationId="{00000000-0000-0000-0000-000000000000}"/>
          </ac:spMkLst>
        </pc:spChg>
        <pc:picChg chg="mod">
          <ac:chgData name="Vanessa Redlin - Hubdrive.com" userId="8a0848b8-f2d0-47bb-a849-5847f1b5ec25" providerId="ADAL" clId="{4A832DB2-F898-4628-BE6C-878A03318322}" dt="2021-08-18T12:21:31.815" v="2324" actId="14100"/>
          <ac:picMkLst>
            <pc:docMk/>
            <pc:sldMk cId="1226750193" sldId="2329"/>
            <ac:picMk id="8" creationId="{00000000-0000-0000-0000-000000000000}"/>
          </ac:picMkLst>
        </pc:picChg>
      </pc:sldChg>
      <pc:sldChg chg="delSp mod modClrScheme chgLayout">
        <pc:chgData name="Vanessa Redlin - Hubdrive.com" userId="8a0848b8-f2d0-47bb-a849-5847f1b5ec25" providerId="ADAL" clId="{4A832DB2-F898-4628-BE6C-878A03318322}" dt="2021-08-18T08:33:34.856" v="1883" actId="700"/>
        <pc:sldMkLst>
          <pc:docMk/>
          <pc:sldMk cId="1428198844" sldId="2351"/>
        </pc:sldMkLst>
        <pc:spChg chg="del">
          <ac:chgData name="Vanessa Redlin - Hubdrive.com" userId="8a0848b8-f2d0-47bb-a849-5847f1b5ec25" providerId="ADAL" clId="{4A832DB2-F898-4628-BE6C-878A03318322}" dt="2021-08-18T08:33:27.775" v="1882" actId="478"/>
          <ac:spMkLst>
            <pc:docMk/>
            <pc:sldMk cId="1428198844" sldId="2351"/>
            <ac:spMk id="2" creationId="{00000000-0000-0000-0000-000000000000}"/>
          </ac:spMkLst>
        </pc:spChg>
      </pc:sldChg>
      <pc:sldChg chg="delSp modSp mod modClrScheme chgLayout">
        <pc:chgData name="Vanessa Redlin - Hubdrive.com" userId="8a0848b8-f2d0-47bb-a849-5847f1b5ec25" providerId="ADAL" clId="{4A832DB2-F898-4628-BE6C-878A03318322}" dt="2021-08-18T12:20:57.645" v="2321" actId="14100"/>
        <pc:sldMkLst>
          <pc:docMk/>
          <pc:sldMk cId="561880191" sldId="2353"/>
        </pc:sldMkLst>
        <pc:spChg chg="del mod ord">
          <ac:chgData name="Vanessa Redlin - Hubdrive.com" userId="8a0848b8-f2d0-47bb-a849-5847f1b5ec25" providerId="ADAL" clId="{4A832DB2-F898-4628-BE6C-878A03318322}" dt="2021-08-18T12:20:51.499" v="2320" actId="478"/>
          <ac:spMkLst>
            <pc:docMk/>
            <pc:sldMk cId="561880191" sldId="2353"/>
            <ac:spMk id="2" creationId="{00000000-0000-0000-0000-000000000000}"/>
          </ac:spMkLst>
        </pc:spChg>
        <pc:spChg chg="mod ord">
          <ac:chgData name="Vanessa Redlin - Hubdrive.com" userId="8a0848b8-f2d0-47bb-a849-5847f1b5ec25" providerId="ADAL" clId="{4A832DB2-F898-4628-BE6C-878A03318322}" dt="2021-08-18T12:20:45.933" v="2319" actId="700"/>
          <ac:spMkLst>
            <pc:docMk/>
            <pc:sldMk cId="561880191" sldId="2353"/>
            <ac:spMk id="5" creationId="{00000000-0000-0000-0000-000000000000}"/>
          </ac:spMkLst>
        </pc:spChg>
        <pc:picChg chg="mod">
          <ac:chgData name="Vanessa Redlin - Hubdrive.com" userId="8a0848b8-f2d0-47bb-a849-5847f1b5ec25" providerId="ADAL" clId="{4A832DB2-F898-4628-BE6C-878A03318322}" dt="2021-08-18T12:20:57.645" v="2321" actId="14100"/>
          <ac:picMkLst>
            <pc:docMk/>
            <pc:sldMk cId="561880191" sldId="2353"/>
            <ac:picMk id="8" creationId="{00000000-0000-0000-0000-000000000000}"/>
          </ac:picMkLst>
        </pc:picChg>
      </pc:sldChg>
      <pc:sldChg chg="modSp mod modClrScheme chgLayout">
        <pc:chgData name="Vanessa Redlin - Hubdrive.com" userId="8a0848b8-f2d0-47bb-a849-5847f1b5ec25" providerId="ADAL" clId="{4A832DB2-F898-4628-BE6C-878A03318322}" dt="2021-08-18T11:15:38.825" v="2184" actId="14100"/>
        <pc:sldMkLst>
          <pc:docMk/>
          <pc:sldMk cId="951904119" sldId="2371"/>
        </pc:sldMkLst>
        <pc:spChg chg="mod">
          <ac:chgData name="Vanessa Redlin - Hubdrive.com" userId="8a0848b8-f2d0-47bb-a849-5847f1b5ec25" providerId="ADAL" clId="{4A832DB2-F898-4628-BE6C-878A03318322}" dt="2021-08-18T11:15:38.825" v="2184" actId="14100"/>
          <ac:spMkLst>
            <pc:docMk/>
            <pc:sldMk cId="951904119" sldId="2371"/>
            <ac:spMk id="70" creationId="{00000000-0000-0000-0000-000000000000}"/>
          </ac:spMkLst>
        </pc:spChg>
      </pc:sldChg>
      <pc:sldChg chg="mod modClrScheme chgLayout">
        <pc:chgData name="Vanessa Redlin - Hubdrive.com" userId="8a0848b8-f2d0-47bb-a849-5847f1b5ec25" providerId="ADAL" clId="{4A832DB2-F898-4628-BE6C-878A03318322}" dt="2021-08-18T11:28:31.844" v="2231" actId="700"/>
        <pc:sldMkLst>
          <pc:docMk/>
          <pc:sldMk cId="4014680291" sldId="2372"/>
        </pc:sldMkLst>
      </pc:sldChg>
      <pc:sldChg chg="delSp modSp mod modClrScheme chgLayout">
        <pc:chgData name="Vanessa Redlin - Hubdrive.com" userId="8a0848b8-f2d0-47bb-a849-5847f1b5ec25" providerId="ADAL" clId="{4A832DB2-F898-4628-BE6C-878A03318322}" dt="2021-08-18T13:07:46.502" v="2431" actId="478"/>
        <pc:sldMkLst>
          <pc:docMk/>
          <pc:sldMk cId="2484931071" sldId="2373"/>
        </pc:sldMkLst>
        <pc:spChg chg="mod ord">
          <ac:chgData name="Vanessa Redlin - Hubdrive.com" userId="8a0848b8-f2d0-47bb-a849-5847f1b5ec25" providerId="ADAL" clId="{4A832DB2-F898-4628-BE6C-878A03318322}" dt="2021-08-18T13:07:43.681" v="2430" actId="27636"/>
          <ac:spMkLst>
            <pc:docMk/>
            <pc:sldMk cId="2484931071" sldId="2373"/>
            <ac:spMk id="2" creationId="{00000000-0000-0000-0000-000000000000}"/>
          </ac:spMkLst>
        </pc:spChg>
        <pc:spChg chg="del mod ord">
          <ac:chgData name="Vanessa Redlin - Hubdrive.com" userId="8a0848b8-f2d0-47bb-a849-5847f1b5ec25" providerId="ADAL" clId="{4A832DB2-F898-4628-BE6C-878A03318322}" dt="2021-08-18T13:07:46.502" v="2431" actId="478"/>
          <ac:spMkLst>
            <pc:docMk/>
            <pc:sldMk cId="2484931071" sldId="2373"/>
            <ac:spMk id="4" creationId="{00000000-0000-0000-0000-000000000000}"/>
          </ac:spMkLst>
        </pc:spChg>
      </pc:sldChg>
      <pc:sldChg chg="delSp modSp mod modClrScheme chgLayout">
        <pc:chgData name="Vanessa Redlin - Hubdrive.com" userId="8a0848b8-f2d0-47bb-a849-5847f1b5ec25" providerId="ADAL" clId="{4A832DB2-F898-4628-BE6C-878A03318322}" dt="2021-08-17T13:36:29.533" v="1814" actId="478"/>
        <pc:sldMkLst>
          <pc:docMk/>
          <pc:sldMk cId="666827837" sldId="2376"/>
        </pc:sldMkLst>
        <pc:spChg chg="del mod ord">
          <ac:chgData name="Vanessa Redlin - Hubdrive.com" userId="8a0848b8-f2d0-47bb-a849-5847f1b5ec25" providerId="ADAL" clId="{4A832DB2-F898-4628-BE6C-878A03318322}" dt="2021-08-17T13:36:29.533" v="1814" actId="478"/>
          <ac:spMkLst>
            <pc:docMk/>
            <pc:sldMk cId="666827837" sldId="2376"/>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0:07.511" v="1796" actId="478"/>
        <pc:sldMkLst>
          <pc:docMk/>
          <pc:sldMk cId="4074988229" sldId="2377"/>
        </pc:sldMkLst>
        <pc:spChg chg="del mod ord">
          <ac:chgData name="Vanessa Redlin - Hubdrive.com" userId="8a0848b8-f2d0-47bb-a849-5847f1b5ec25" providerId="ADAL" clId="{4A832DB2-F898-4628-BE6C-878A03318322}" dt="2021-08-17T13:30:07.511" v="1796" actId="478"/>
          <ac:spMkLst>
            <pc:docMk/>
            <pc:sldMk cId="4074988229" sldId="2377"/>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3:45.455" v="1812" actId="1076"/>
        <pc:sldMkLst>
          <pc:docMk/>
          <pc:sldMk cId="1574703" sldId="2378"/>
        </pc:sldMkLst>
        <pc:spChg chg="del mod ord">
          <ac:chgData name="Vanessa Redlin - Hubdrive.com" userId="8a0848b8-f2d0-47bb-a849-5847f1b5ec25" providerId="ADAL" clId="{4A832DB2-F898-4628-BE6C-878A03318322}" dt="2021-08-17T13:33:37.703" v="1810" actId="478"/>
          <ac:spMkLst>
            <pc:docMk/>
            <pc:sldMk cId="1574703" sldId="2378"/>
            <ac:spMk id="2" creationId="{00000000-0000-0000-0000-000000000000}"/>
          </ac:spMkLst>
        </pc:spChg>
        <pc:picChg chg="mod">
          <ac:chgData name="Vanessa Redlin - Hubdrive.com" userId="8a0848b8-f2d0-47bb-a849-5847f1b5ec25" providerId="ADAL" clId="{4A832DB2-F898-4628-BE6C-878A03318322}" dt="2021-08-17T13:33:45.455" v="1812" actId="1076"/>
          <ac:picMkLst>
            <pc:docMk/>
            <pc:sldMk cId="1574703" sldId="2378"/>
            <ac:picMk id="3" creationId="{00000000-0000-0000-0000-000000000000}"/>
          </ac:picMkLst>
        </pc:picChg>
      </pc:sldChg>
      <pc:sldChg chg="delSp mod modClrScheme chgLayout">
        <pc:chgData name="Vanessa Redlin - Hubdrive.com" userId="8a0848b8-f2d0-47bb-a849-5847f1b5ec25" providerId="ADAL" clId="{4A832DB2-F898-4628-BE6C-878A03318322}" dt="2021-08-17T13:28:58.281" v="1794" actId="700"/>
        <pc:sldMkLst>
          <pc:docMk/>
          <pc:sldMk cId="3347140288" sldId="2379"/>
        </pc:sldMkLst>
        <pc:spChg chg="del">
          <ac:chgData name="Vanessa Redlin - Hubdrive.com" userId="8a0848b8-f2d0-47bb-a849-5847f1b5ec25" providerId="ADAL" clId="{4A832DB2-F898-4628-BE6C-878A03318322}" dt="2021-08-17T13:28:51.088" v="1793" actId="478"/>
          <ac:spMkLst>
            <pc:docMk/>
            <pc:sldMk cId="3347140288" sldId="2379"/>
            <ac:spMk id="2" creationId="{00000000-0000-0000-0000-000000000000}"/>
          </ac:spMkLst>
        </pc:spChg>
      </pc:sldChg>
      <pc:sldChg chg="delSp modSp mod modClrScheme chgLayout">
        <pc:chgData name="Vanessa Redlin - Hubdrive.com" userId="8a0848b8-f2d0-47bb-a849-5847f1b5ec25" providerId="ADAL" clId="{4A832DB2-F898-4628-BE6C-878A03318322}" dt="2021-08-19T09:10:36.354" v="2799" actId="478"/>
        <pc:sldMkLst>
          <pc:docMk/>
          <pc:sldMk cId="3275627774" sldId="2384"/>
        </pc:sldMkLst>
        <pc:spChg chg="del mod ord">
          <ac:chgData name="Vanessa Redlin - Hubdrive.com" userId="8a0848b8-f2d0-47bb-a849-5847f1b5ec25" providerId="ADAL" clId="{4A832DB2-F898-4628-BE6C-878A03318322}" dt="2021-08-19T09:10:36.354" v="2799" actId="478"/>
          <ac:spMkLst>
            <pc:docMk/>
            <pc:sldMk cId="3275627774" sldId="2384"/>
            <ac:spMk id="2" creationId="{00000000-0000-0000-0000-000000000000}"/>
          </ac:spMkLst>
        </pc:spChg>
      </pc:sldChg>
      <pc:sldChg chg="delSp modSp mod modClrScheme chgLayout">
        <pc:chgData name="Vanessa Redlin - Hubdrive.com" userId="8a0848b8-f2d0-47bb-a849-5847f1b5ec25" providerId="ADAL" clId="{4A832DB2-F898-4628-BE6C-878A03318322}" dt="2021-08-19T09:10:47.499" v="2801" actId="478"/>
        <pc:sldMkLst>
          <pc:docMk/>
          <pc:sldMk cId="3883973658" sldId="2385"/>
        </pc:sldMkLst>
        <pc:spChg chg="del mod ord">
          <ac:chgData name="Vanessa Redlin - Hubdrive.com" userId="8a0848b8-f2d0-47bb-a849-5847f1b5ec25" providerId="ADAL" clId="{4A832DB2-F898-4628-BE6C-878A03318322}" dt="2021-08-19T09:10:47.499" v="2801" actId="478"/>
          <ac:spMkLst>
            <pc:docMk/>
            <pc:sldMk cId="3883973658" sldId="2385"/>
            <ac:spMk id="2" creationId="{00000000-0000-0000-0000-000000000000}"/>
          </ac:spMkLst>
        </pc:spChg>
      </pc:sldChg>
      <pc:sldChg chg="mod modClrScheme chgLayout">
        <pc:chgData name="Vanessa Redlin - Hubdrive.com" userId="8a0848b8-f2d0-47bb-a849-5847f1b5ec25" providerId="ADAL" clId="{4A832DB2-F898-4628-BE6C-878A03318322}" dt="2021-08-18T09:35:15.149" v="2093" actId="700"/>
        <pc:sldMkLst>
          <pc:docMk/>
          <pc:sldMk cId="1818239095" sldId="2388"/>
        </pc:sldMkLst>
      </pc:sldChg>
      <pc:sldChg chg="modSp mod modClrScheme chgLayout">
        <pc:chgData name="Vanessa Redlin - Hubdrive.com" userId="8a0848b8-f2d0-47bb-a849-5847f1b5ec25" providerId="ADAL" clId="{4A832DB2-F898-4628-BE6C-878A03318322}" dt="2021-08-18T11:01:41.859" v="2167" actId="14100"/>
        <pc:sldMkLst>
          <pc:docMk/>
          <pc:sldMk cId="2614120973" sldId="2390"/>
        </pc:sldMkLst>
        <pc:grpChg chg="mod">
          <ac:chgData name="Vanessa Redlin - Hubdrive.com" userId="8a0848b8-f2d0-47bb-a849-5847f1b5ec25" providerId="ADAL" clId="{4A832DB2-F898-4628-BE6C-878A03318322}" dt="2021-08-18T11:01:41.859" v="2167" actId="14100"/>
          <ac:grpSpMkLst>
            <pc:docMk/>
            <pc:sldMk cId="2614120973" sldId="2390"/>
            <ac:grpSpMk id="2" creationId="{00000000-0000-0000-0000-000000000000}"/>
          </ac:grpSpMkLst>
        </pc:grpChg>
      </pc:sldChg>
      <pc:sldChg chg="mod modClrScheme chgLayout">
        <pc:chgData name="Vanessa Redlin - Hubdrive.com" userId="8a0848b8-f2d0-47bb-a849-5847f1b5ec25" providerId="ADAL" clId="{4A832DB2-F898-4628-BE6C-878A03318322}" dt="2021-08-18T11:02:32.975" v="2174" actId="700"/>
        <pc:sldMkLst>
          <pc:docMk/>
          <pc:sldMk cId="246268636" sldId="2391"/>
        </pc:sldMkLst>
      </pc:sldChg>
      <pc:sldChg chg="delSp modSp mod modClrScheme chgLayout">
        <pc:chgData name="Vanessa Redlin - Hubdrive.com" userId="8a0848b8-f2d0-47bb-a849-5847f1b5ec25" providerId="ADAL" clId="{4A832DB2-F898-4628-BE6C-878A03318322}" dt="2021-08-18T14:34:38.259" v="2614" actId="478"/>
        <pc:sldMkLst>
          <pc:docMk/>
          <pc:sldMk cId="2383495035" sldId="2392"/>
        </pc:sldMkLst>
        <pc:spChg chg="del mod ord">
          <ac:chgData name="Vanessa Redlin - Hubdrive.com" userId="8a0848b8-f2d0-47bb-a849-5847f1b5ec25" providerId="ADAL" clId="{4A832DB2-F898-4628-BE6C-878A03318322}" dt="2021-08-18T14:34:38.259" v="2614" actId="478"/>
          <ac:spMkLst>
            <pc:docMk/>
            <pc:sldMk cId="2383495035" sldId="2392"/>
            <ac:spMk id="2" creationId="{00000000-0000-0000-0000-000000000000}"/>
          </ac:spMkLst>
        </pc:spChg>
        <pc:spChg chg="mod ord">
          <ac:chgData name="Vanessa Redlin - Hubdrive.com" userId="8a0848b8-f2d0-47bb-a849-5847f1b5ec25" providerId="ADAL" clId="{4A832DB2-F898-4628-BE6C-878A03318322}" dt="2021-08-18T14:34:33.412" v="2613" actId="700"/>
          <ac:spMkLst>
            <pc:docMk/>
            <pc:sldMk cId="2383495035" sldId="2392"/>
            <ac:spMk id="3" creationId="{00000000-0000-0000-0000-000000000000}"/>
          </ac:spMkLst>
        </pc:spChg>
      </pc:sldChg>
      <pc:sldChg chg="delSp modSp mod modClrScheme chgLayout">
        <pc:chgData name="Vanessa Redlin - Hubdrive.com" userId="8a0848b8-f2d0-47bb-a849-5847f1b5ec25" providerId="ADAL" clId="{4A832DB2-F898-4628-BE6C-878A03318322}" dt="2021-08-18T14:34:56.940" v="2616" actId="478"/>
        <pc:sldMkLst>
          <pc:docMk/>
          <pc:sldMk cId="3812217586" sldId="2393"/>
        </pc:sldMkLst>
        <pc:spChg chg="mod ord">
          <ac:chgData name="Vanessa Redlin - Hubdrive.com" userId="8a0848b8-f2d0-47bb-a849-5847f1b5ec25" providerId="ADAL" clId="{4A832DB2-F898-4628-BE6C-878A03318322}" dt="2021-08-18T14:34:54.474" v="2615" actId="700"/>
          <ac:spMkLst>
            <pc:docMk/>
            <pc:sldMk cId="3812217586" sldId="2393"/>
            <ac:spMk id="2" creationId="{00000000-0000-0000-0000-000000000000}"/>
          </ac:spMkLst>
        </pc:spChg>
        <pc:spChg chg="del mod ord">
          <ac:chgData name="Vanessa Redlin - Hubdrive.com" userId="8a0848b8-f2d0-47bb-a849-5847f1b5ec25" providerId="ADAL" clId="{4A832DB2-F898-4628-BE6C-878A03318322}" dt="2021-08-18T14:34:56.940" v="2616" actId="478"/>
          <ac:spMkLst>
            <pc:docMk/>
            <pc:sldMk cId="3812217586" sldId="2393"/>
            <ac:spMk id="4" creationId="{00000000-0000-0000-0000-000000000000}"/>
          </ac:spMkLst>
        </pc:spChg>
      </pc:sldChg>
      <pc:sldChg chg="delSp modSp mod modClrScheme chgLayout">
        <pc:chgData name="Vanessa Redlin - Hubdrive.com" userId="8a0848b8-f2d0-47bb-a849-5847f1b5ec25" providerId="ADAL" clId="{4A832DB2-F898-4628-BE6C-878A03318322}" dt="2021-08-18T14:35:05.387" v="2618" actId="478"/>
        <pc:sldMkLst>
          <pc:docMk/>
          <pc:sldMk cId="2192086585" sldId="2394"/>
        </pc:sldMkLst>
        <pc:spChg chg="mod ord">
          <ac:chgData name="Vanessa Redlin - Hubdrive.com" userId="8a0848b8-f2d0-47bb-a849-5847f1b5ec25" providerId="ADAL" clId="{4A832DB2-F898-4628-BE6C-878A03318322}" dt="2021-08-18T14:35:02.736" v="2617" actId="700"/>
          <ac:spMkLst>
            <pc:docMk/>
            <pc:sldMk cId="2192086585" sldId="2394"/>
            <ac:spMk id="2" creationId="{00000000-0000-0000-0000-000000000000}"/>
          </ac:spMkLst>
        </pc:spChg>
        <pc:spChg chg="del mod ord">
          <ac:chgData name="Vanessa Redlin - Hubdrive.com" userId="8a0848b8-f2d0-47bb-a849-5847f1b5ec25" providerId="ADAL" clId="{4A832DB2-F898-4628-BE6C-878A03318322}" dt="2021-08-18T14:35:05.387" v="2618" actId="478"/>
          <ac:spMkLst>
            <pc:docMk/>
            <pc:sldMk cId="2192086585" sldId="2394"/>
            <ac:spMk id="4" creationId="{00000000-0000-0000-0000-000000000000}"/>
          </ac:spMkLst>
        </pc:spChg>
      </pc:sldChg>
      <pc:sldChg chg="delSp modSp mod modClrScheme chgLayout">
        <pc:chgData name="Vanessa Redlin - Hubdrive.com" userId="8a0848b8-f2d0-47bb-a849-5847f1b5ec25" providerId="ADAL" clId="{4A832DB2-F898-4628-BE6C-878A03318322}" dt="2021-08-18T14:35:14.560" v="2620" actId="478"/>
        <pc:sldMkLst>
          <pc:docMk/>
          <pc:sldMk cId="1015277517" sldId="2395"/>
        </pc:sldMkLst>
        <pc:spChg chg="mod ord">
          <ac:chgData name="Vanessa Redlin - Hubdrive.com" userId="8a0848b8-f2d0-47bb-a849-5847f1b5ec25" providerId="ADAL" clId="{4A832DB2-F898-4628-BE6C-878A03318322}" dt="2021-08-18T14:35:12.055" v="2619" actId="700"/>
          <ac:spMkLst>
            <pc:docMk/>
            <pc:sldMk cId="1015277517" sldId="2395"/>
            <ac:spMk id="2" creationId="{00000000-0000-0000-0000-000000000000}"/>
          </ac:spMkLst>
        </pc:spChg>
        <pc:spChg chg="del mod ord">
          <ac:chgData name="Vanessa Redlin - Hubdrive.com" userId="8a0848b8-f2d0-47bb-a849-5847f1b5ec25" providerId="ADAL" clId="{4A832DB2-F898-4628-BE6C-878A03318322}" dt="2021-08-18T14:35:14.560" v="2620" actId="478"/>
          <ac:spMkLst>
            <pc:docMk/>
            <pc:sldMk cId="1015277517" sldId="2395"/>
            <ac:spMk id="4" creationId="{00000000-0000-0000-0000-000000000000}"/>
          </ac:spMkLst>
        </pc:spChg>
      </pc:sldChg>
      <pc:sldChg chg="mod modClrScheme chgLayout">
        <pc:chgData name="Vanessa Redlin - Hubdrive.com" userId="8a0848b8-f2d0-47bb-a849-5847f1b5ec25" providerId="ADAL" clId="{4A832DB2-F898-4628-BE6C-878A03318322}" dt="2021-08-18T09:47:01.094" v="2142" actId="700"/>
        <pc:sldMkLst>
          <pc:docMk/>
          <pc:sldMk cId="4180413555" sldId="2396"/>
        </pc:sldMkLst>
      </pc:sldChg>
      <pc:sldChg chg="delSp mod modClrScheme chgLayout">
        <pc:chgData name="Vanessa Redlin - Hubdrive.com" userId="8a0848b8-f2d0-47bb-a849-5847f1b5ec25" providerId="ADAL" clId="{4A832DB2-F898-4628-BE6C-878A03318322}" dt="2021-08-18T08:42:04.695" v="1915" actId="700"/>
        <pc:sldMkLst>
          <pc:docMk/>
          <pc:sldMk cId="1972955130" sldId="2397"/>
        </pc:sldMkLst>
        <pc:spChg chg="del">
          <ac:chgData name="Vanessa Redlin - Hubdrive.com" userId="8a0848b8-f2d0-47bb-a849-5847f1b5ec25" providerId="ADAL" clId="{4A832DB2-F898-4628-BE6C-878A03318322}" dt="2021-08-18T08:41:59.281" v="1914" actId="478"/>
          <ac:spMkLst>
            <pc:docMk/>
            <pc:sldMk cId="1972955130" sldId="2397"/>
            <ac:spMk id="2" creationId="{00000000-0000-0000-0000-000000000000}"/>
          </ac:spMkLst>
        </pc:spChg>
      </pc:sldChg>
      <pc:sldChg chg="mod modClrScheme chgLayout">
        <pc:chgData name="Vanessa Redlin - Hubdrive.com" userId="8a0848b8-f2d0-47bb-a849-5847f1b5ec25" providerId="ADAL" clId="{4A832DB2-F898-4628-BE6C-878A03318322}" dt="2021-08-18T11:03:42.722" v="2177" actId="700"/>
        <pc:sldMkLst>
          <pc:docMk/>
          <pc:sldMk cId="529454296" sldId="2398"/>
        </pc:sldMkLst>
      </pc:sldChg>
      <pc:sldChg chg="mod modClrScheme chgLayout">
        <pc:chgData name="Vanessa Redlin - Hubdrive.com" userId="8a0848b8-f2d0-47bb-a849-5847f1b5ec25" providerId="ADAL" clId="{4A832DB2-F898-4628-BE6C-878A03318322}" dt="2021-08-18T11:14:33.603" v="2178" actId="700"/>
        <pc:sldMkLst>
          <pc:docMk/>
          <pc:sldMk cId="4285763273" sldId="2399"/>
        </pc:sldMkLst>
      </pc:sldChg>
      <pc:sldChg chg="mod modClrScheme chgLayout">
        <pc:chgData name="Vanessa Redlin - Hubdrive.com" userId="8a0848b8-f2d0-47bb-a849-5847f1b5ec25" providerId="ADAL" clId="{4A832DB2-F898-4628-BE6C-878A03318322}" dt="2021-08-18T11:14:47.422" v="2179" actId="700"/>
        <pc:sldMkLst>
          <pc:docMk/>
          <pc:sldMk cId="167112728" sldId="2400"/>
        </pc:sldMkLst>
      </pc:sldChg>
      <pc:sldChg chg="addSp delSp modSp mod modClrScheme chgLayout">
        <pc:chgData name="Vanessa Redlin - Hubdrive.com" userId="8a0848b8-f2d0-47bb-a849-5847f1b5ec25" providerId="ADAL" clId="{4A832DB2-F898-4628-BE6C-878A03318322}" dt="2021-08-19T09:13:44.469" v="2806" actId="478"/>
        <pc:sldMkLst>
          <pc:docMk/>
          <pc:sldMk cId="2499008261" sldId="2404"/>
        </pc:sldMkLst>
        <pc:spChg chg="mod ord">
          <ac:chgData name="Vanessa Redlin - Hubdrive.com" userId="8a0848b8-f2d0-47bb-a849-5847f1b5ec25" providerId="ADAL" clId="{4A832DB2-F898-4628-BE6C-878A03318322}" dt="2021-08-19T09:13:38.303" v="2805" actId="700"/>
          <ac:spMkLst>
            <pc:docMk/>
            <pc:sldMk cId="2499008261" sldId="2404"/>
            <ac:spMk id="2" creationId="{00000000-0000-0000-0000-000000000000}"/>
          </ac:spMkLst>
        </pc:spChg>
        <pc:spChg chg="add del mod ord">
          <ac:chgData name="Vanessa Redlin - Hubdrive.com" userId="8a0848b8-f2d0-47bb-a849-5847f1b5ec25" providerId="ADAL" clId="{4A832DB2-F898-4628-BE6C-878A03318322}" dt="2021-08-19T09:13:44.469" v="2806" actId="478"/>
          <ac:spMkLst>
            <pc:docMk/>
            <pc:sldMk cId="2499008261" sldId="2404"/>
            <ac:spMk id="3" creationId="{D743375B-D586-401D-876E-4FE61CDC9CFD}"/>
          </ac:spMkLst>
        </pc:spChg>
      </pc:sldChg>
      <pc:sldChg chg="mod modClrScheme chgLayout">
        <pc:chgData name="Vanessa Redlin - Hubdrive.com" userId="8a0848b8-f2d0-47bb-a849-5847f1b5ec25" providerId="ADAL" clId="{4A832DB2-F898-4628-BE6C-878A03318322}" dt="2021-08-17T13:57:21.181" v="1841" actId="700"/>
        <pc:sldMkLst>
          <pc:docMk/>
          <pc:sldMk cId="1292806995" sldId="2427"/>
        </pc:sldMkLst>
      </pc:sldChg>
      <pc:sldChg chg="mod modClrScheme chgLayout">
        <pc:chgData name="Vanessa Redlin - Hubdrive.com" userId="8a0848b8-f2d0-47bb-a849-5847f1b5ec25" providerId="ADAL" clId="{4A832DB2-F898-4628-BE6C-878A03318322}" dt="2021-08-17T13:58:46.419" v="1847" actId="700"/>
        <pc:sldMkLst>
          <pc:docMk/>
          <pc:sldMk cId="1796790951" sldId="2432"/>
        </pc:sldMkLst>
      </pc:sldChg>
      <pc:sldChg chg="mod modClrScheme chgLayout">
        <pc:chgData name="Vanessa Redlin - Hubdrive.com" userId="8a0848b8-f2d0-47bb-a849-5847f1b5ec25" providerId="ADAL" clId="{4A832DB2-F898-4628-BE6C-878A03318322}" dt="2021-08-18T09:36:40.583" v="2099" actId="700"/>
        <pc:sldMkLst>
          <pc:docMk/>
          <pc:sldMk cId="1646065043" sldId="2435"/>
        </pc:sldMkLst>
      </pc:sldChg>
      <pc:sldChg chg="delSp modSp mod modClrScheme chgLayout">
        <pc:chgData name="Vanessa Redlin - Hubdrive.com" userId="8a0848b8-f2d0-47bb-a849-5847f1b5ec25" providerId="ADAL" clId="{4A832DB2-F898-4628-BE6C-878A03318322}" dt="2021-08-18T12:19:22.791" v="2311" actId="478"/>
        <pc:sldMkLst>
          <pc:docMk/>
          <pc:sldMk cId="3615821656" sldId="2438"/>
        </pc:sldMkLst>
        <pc:spChg chg="mod ord">
          <ac:chgData name="Vanessa Redlin - Hubdrive.com" userId="8a0848b8-f2d0-47bb-a849-5847f1b5ec25" providerId="ADAL" clId="{4A832DB2-F898-4628-BE6C-878A03318322}" dt="2021-08-18T12:19:20.357" v="2310" actId="700"/>
          <ac:spMkLst>
            <pc:docMk/>
            <pc:sldMk cId="3615821656" sldId="2438"/>
            <ac:spMk id="2" creationId="{00000000-0000-0000-0000-000000000000}"/>
          </ac:spMkLst>
        </pc:spChg>
        <pc:spChg chg="del mod ord">
          <ac:chgData name="Vanessa Redlin - Hubdrive.com" userId="8a0848b8-f2d0-47bb-a849-5847f1b5ec25" providerId="ADAL" clId="{4A832DB2-F898-4628-BE6C-878A03318322}" dt="2021-08-18T12:19:22.791" v="2311" actId="478"/>
          <ac:spMkLst>
            <pc:docMk/>
            <pc:sldMk cId="3615821656" sldId="2438"/>
            <ac:spMk id="3" creationId="{00000000-0000-0000-0000-000000000000}"/>
          </ac:spMkLst>
        </pc:spChg>
      </pc:sldChg>
      <pc:sldChg chg="delSp modSp mod modClrScheme chgLayout">
        <pc:chgData name="Vanessa Redlin - Hubdrive.com" userId="8a0848b8-f2d0-47bb-a849-5847f1b5ec25" providerId="ADAL" clId="{4A832DB2-F898-4628-BE6C-878A03318322}" dt="2021-08-17T13:57:10.646" v="1840" actId="478"/>
        <pc:sldMkLst>
          <pc:docMk/>
          <pc:sldMk cId="925071365" sldId="2444"/>
        </pc:sldMkLst>
        <pc:spChg chg="del mod ord">
          <ac:chgData name="Vanessa Redlin - Hubdrive.com" userId="8a0848b8-f2d0-47bb-a849-5847f1b5ec25" providerId="ADAL" clId="{4A832DB2-F898-4628-BE6C-878A03318322}" dt="2021-08-17T13:57:10.646" v="1840" actId="478"/>
          <ac:spMkLst>
            <pc:docMk/>
            <pc:sldMk cId="925071365" sldId="2444"/>
            <ac:spMk id="2" creationId="{00000000-0000-0000-0000-000000000000}"/>
          </ac:spMkLst>
        </pc:spChg>
      </pc:sldChg>
      <pc:sldChg chg="delSp mod modClrScheme chgLayout">
        <pc:chgData name="Vanessa Redlin - Hubdrive.com" userId="8a0848b8-f2d0-47bb-a849-5847f1b5ec25" providerId="ADAL" clId="{4A832DB2-F898-4628-BE6C-878A03318322}" dt="2021-08-17T13:44:35.037" v="1816" actId="700"/>
        <pc:sldMkLst>
          <pc:docMk/>
          <pc:sldMk cId="4097226069" sldId="2445"/>
        </pc:sldMkLst>
        <pc:spChg chg="del">
          <ac:chgData name="Vanessa Redlin - Hubdrive.com" userId="8a0848b8-f2d0-47bb-a849-5847f1b5ec25" providerId="ADAL" clId="{4A832DB2-F898-4628-BE6C-878A03318322}" dt="2021-08-17T13:44:24.243" v="1815" actId="478"/>
          <ac:spMkLst>
            <pc:docMk/>
            <pc:sldMk cId="4097226069" sldId="2445"/>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0:25.545" v="1798" actId="478"/>
        <pc:sldMkLst>
          <pc:docMk/>
          <pc:sldMk cId="981029669" sldId="2446"/>
        </pc:sldMkLst>
        <pc:spChg chg="del mod ord">
          <ac:chgData name="Vanessa Redlin - Hubdrive.com" userId="8a0848b8-f2d0-47bb-a849-5847f1b5ec25" providerId="ADAL" clId="{4A832DB2-F898-4628-BE6C-878A03318322}" dt="2021-08-17T13:30:25.545" v="1798" actId="478"/>
          <ac:spMkLst>
            <pc:docMk/>
            <pc:sldMk cId="981029669" sldId="2446"/>
            <ac:spMk id="2" creationId="{00000000-0000-0000-0000-000000000000}"/>
          </ac:spMkLst>
        </pc:spChg>
      </pc:sldChg>
      <pc:sldChg chg="delSp modSp mod modClrScheme chgLayout">
        <pc:chgData name="Vanessa Redlin - Hubdrive.com" userId="8a0848b8-f2d0-47bb-a849-5847f1b5ec25" providerId="ADAL" clId="{4A832DB2-F898-4628-BE6C-878A03318322}" dt="2021-08-18T12:18:16.997" v="2306" actId="478"/>
        <pc:sldMkLst>
          <pc:docMk/>
          <pc:sldMk cId="1193835995" sldId="2449"/>
        </pc:sldMkLst>
        <pc:spChg chg="del">
          <ac:chgData name="Vanessa Redlin - Hubdrive.com" userId="8a0848b8-f2d0-47bb-a849-5847f1b5ec25" providerId="ADAL" clId="{4A832DB2-F898-4628-BE6C-878A03318322}" dt="2021-08-18T12:18:13.529" v="2305" actId="700"/>
          <ac:spMkLst>
            <pc:docMk/>
            <pc:sldMk cId="1193835995" sldId="2449"/>
            <ac:spMk id="2" creationId="{00000000-0000-0000-0000-000000000000}"/>
          </ac:spMkLst>
        </pc:spChg>
        <pc:spChg chg="del mod ord">
          <ac:chgData name="Vanessa Redlin - Hubdrive.com" userId="8a0848b8-f2d0-47bb-a849-5847f1b5ec25" providerId="ADAL" clId="{4A832DB2-F898-4628-BE6C-878A03318322}" dt="2021-08-18T12:18:16.997" v="2306" actId="478"/>
          <ac:spMkLst>
            <pc:docMk/>
            <pc:sldMk cId="1193835995" sldId="2449"/>
            <ac:spMk id="3" creationId="{00000000-0000-0000-0000-000000000000}"/>
          </ac:spMkLst>
        </pc:spChg>
      </pc:sldChg>
      <pc:sldChg chg="delSp modSp mod modClrScheme chgLayout">
        <pc:chgData name="Vanessa Redlin - Hubdrive.com" userId="8a0848b8-f2d0-47bb-a849-5847f1b5ec25" providerId="ADAL" clId="{4A832DB2-F898-4628-BE6C-878A03318322}" dt="2021-08-18T12:19:03.360" v="2309" actId="700"/>
        <pc:sldMkLst>
          <pc:docMk/>
          <pc:sldMk cId="2881957619" sldId="2450"/>
        </pc:sldMkLst>
        <pc:spChg chg="del">
          <ac:chgData name="Vanessa Redlin - Hubdrive.com" userId="8a0848b8-f2d0-47bb-a849-5847f1b5ec25" providerId="ADAL" clId="{4A832DB2-F898-4628-BE6C-878A03318322}" dt="2021-08-18T12:19:03.360" v="2309" actId="700"/>
          <ac:spMkLst>
            <pc:docMk/>
            <pc:sldMk cId="2881957619" sldId="2450"/>
            <ac:spMk id="2" creationId="{00000000-0000-0000-0000-000000000000}"/>
          </ac:spMkLst>
        </pc:spChg>
        <pc:spChg chg="mod ord">
          <ac:chgData name="Vanessa Redlin - Hubdrive.com" userId="8a0848b8-f2d0-47bb-a849-5847f1b5ec25" providerId="ADAL" clId="{4A832DB2-F898-4628-BE6C-878A03318322}" dt="2021-08-18T12:19:03.360" v="2309" actId="700"/>
          <ac:spMkLst>
            <pc:docMk/>
            <pc:sldMk cId="2881957619" sldId="2450"/>
            <ac:spMk id="3" creationId="{00000000-0000-0000-0000-000000000000}"/>
          </ac:spMkLst>
        </pc:spChg>
      </pc:sldChg>
      <pc:sldChg chg="modSp mod modClrScheme chgLayout">
        <pc:chgData name="Vanessa Redlin - Hubdrive.com" userId="8a0848b8-f2d0-47bb-a849-5847f1b5ec25" providerId="ADAL" clId="{4A832DB2-F898-4628-BE6C-878A03318322}" dt="2021-08-17T13:31:43.657" v="1800" actId="700"/>
        <pc:sldMkLst>
          <pc:docMk/>
          <pc:sldMk cId="114111811" sldId="2458"/>
        </pc:sldMkLst>
        <pc:spChg chg="mod ord">
          <ac:chgData name="Vanessa Redlin - Hubdrive.com" userId="8a0848b8-f2d0-47bb-a849-5847f1b5ec25" providerId="ADAL" clId="{4A832DB2-F898-4628-BE6C-878A03318322}" dt="2021-08-17T13:31:43.657" v="1800" actId="700"/>
          <ac:spMkLst>
            <pc:docMk/>
            <pc:sldMk cId="114111811" sldId="2458"/>
            <ac:spMk id="2" creationId="{00000000-0000-0000-0000-000000000000}"/>
          </ac:spMkLst>
        </pc:spChg>
        <pc:spChg chg="mod ord">
          <ac:chgData name="Vanessa Redlin - Hubdrive.com" userId="8a0848b8-f2d0-47bb-a849-5847f1b5ec25" providerId="ADAL" clId="{4A832DB2-F898-4628-BE6C-878A03318322}" dt="2021-08-17T13:31:43.657" v="1800" actId="700"/>
          <ac:spMkLst>
            <pc:docMk/>
            <pc:sldMk cId="114111811" sldId="2458"/>
            <ac:spMk id="3" creationId="{00000000-0000-0000-0000-000000000000}"/>
          </ac:spMkLst>
        </pc:spChg>
      </pc:sldChg>
      <pc:sldChg chg="delSp modSp mod modClrScheme chgLayout">
        <pc:chgData name="Vanessa Redlin - Hubdrive.com" userId="8a0848b8-f2d0-47bb-a849-5847f1b5ec25" providerId="ADAL" clId="{4A832DB2-F898-4628-BE6C-878A03318322}" dt="2021-08-18T12:19:39.168" v="2313" actId="478"/>
        <pc:sldMkLst>
          <pc:docMk/>
          <pc:sldMk cId="566806382" sldId="2463"/>
        </pc:sldMkLst>
        <pc:spChg chg="mod ord">
          <ac:chgData name="Vanessa Redlin - Hubdrive.com" userId="8a0848b8-f2d0-47bb-a849-5847f1b5ec25" providerId="ADAL" clId="{4A832DB2-F898-4628-BE6C-878A03318322}" dt="2021-08-18T12:19:31.889" v="2312" actId="700"/>
          <ac:spMkLst>
            <pc:docMk/>
            <pc:sldMk cId="566806382" sldId="2463"/>
            <ac:spMk id="3" creationId="{00000000-0000-0000-0000-000000000000}"/>
          </ac:spMkLst>
        </pc:spChg>
        <pc:spChg chg="mod ord">
          <ac:chgData name="Vanessa Redlin - Hubdrive.com" userId="8a0848b8-f2d0-47bb-a849-5847f1b5ec25" providerId="ADAL" clId="{4A832DB2-F898-4628-BE6C-878A03318322}" dt="2021-08-18T12:19:31.889" v="2312" actId="700"/>
          <ac:spMkLst>
            <pc:docMk/>
            <pc:sldMk cId="566806382" sldId="2463"/>
            <ac:spMk id="4" creationId="{00000000-0000-0000-0000-000000000000}"/>
          </ac:spMkLst>
        </pc:spChg>
        <pc:spChg chg="del mod ord">
          <ac:chgData name="Vanessa Redlin - Hubdrive.com" userId="8a0848b8-f2d0-47bb-a849-5847f1b5ec25" providerId="ADAL" clId="{4A832DB2-F898-4628-BE6C-878A03318322}" dt="2021-08-18T12:19:39.168" v="2313" actId="478"/>
          <ac:spMkLst>
            <pc:docMk/>
            <pc:sldMk cId="566806382" sldId="2463"/>
            <ac:spMk id="5" creationId="{00000000-0000-0000-0000-000000000000}"/>
          </ac:spMkLst>
        </pc:spChg>
      </pc:sldChg>
      <pc:sldChg chg="mod modClrScheme chgLayout">
        <pc:chgData name="Vanessa Redlin - Hubdrive.com" userId="8a0848b8-f2d0-47bb-a849-5847f1b5ec25" providerId="ADAL" clId="{4A832DB2-F898-4628-BE6C-878A03318322}" dt="2021-08-18T11:01:02.875" v="2162" actId="700"/>
        <pc:sldMkLst>
          <pc:docMk/>
          <pc:sldMk cId="3820329326" sldId="2464"/>
        </pc:sldMkLst>
      </pc:sldChg>
      <pc:sldChg chg="mod modClrScheme chgLayout">
        <pc:chgData name="Vanessa Redlin - Hubdrive.com" userId="8a0848b8-f2d0-47bb-a849-5847f1b5ec25" providerId="ADAL" clId="{4A832DB2-F898-4628-BE6C-878A03318322}" dt="2021-08-18T11:00:56.579" v="2161" actId="700"/>
        <pc:sldMkLst>
          <pc:docMk/>
          <pc:sldMk cId="221124057" sldId="2465"/>
        </pc:sldMkLst>
      </pc:sldChg>
      <pc:sldChg chg="mod modClrScheme chgLayout">
        <pc:chgData name="Vanessa Redlin - Hubdrive.com" userId="8a0848b8-f2d0-47bb-a849-5847f1b5ec25" providerId="ADAL" clId="{4A832DB2-F898-4628-BE6C-878A03318322}" dt="2021-08-18T11:24:31.409" v="2219" actId="700"/>
        <pc:sldMkLst>
          <pc:docMk/>
          <pc:sldMk cId="1271999154" sldId="2467"/>
        </pc:sldMkLst>
      </pc:sldChg>
      <pc:sldChg chg="mod modClrScheme chgLayout">
        <pc:chgData name="Vanessa Redlin - Hubdrive.com" userId="8a0848b8-f2d0-47bb-a849-5847f1b5ec25" providerId="ADAL" clId="{4A832DB2-F898-4628-BE6C-878A03318322}" dt="2021-08-18T11:24:18.236" v="2218" actId="700"/>
        <pc:sldMkLst>
          <pc:docMk/>
          <pc:sldMk cId="709703077" sldId="2468"/>
        </pc:sldMkLst>
      </pc:sldChg>
      <pc:sldChg chg="modSp mod modClrScheme chgLayout">
        <pc:chgData name="Vanessa Redlin - Hubdrive.com" userId="8a0848b8-f2d0-47bb-a849-5847f1b5ec25" providerId="ADAL" clId="{4A832DB2-F898-4628-BE6C-878A03318322}" dt="2021-08-18T11:22:51.560" v="2208" actId="20577"/>
        <pc:sldMkLst>
          <pc:docMk/>
          <pc:sldMk cId="3520583555" sldId="2470"/>
        </pc:sldMkLst>
        <pc:spChg chg="mod ord">
          <ac:chgData name="Vanessa Redlin - Hubdrive.com" userId="8a0848b8-f2d0-47bb-a849-5847f1b5ec25" providerId="ADAL" clId="{4A832DB2-F898-4628-BE6C-878A03318322}" dt="2021-08-18T11:22:51.560" v="2208" actId="20577"/>
          <ac:spMkLst>
            <pc:docMk/>
            <pc:sldMk cId="3520583555" sldId="2470"/>
            <ac:spMk id="3" creationId="{00000000-0000-0000-0000-000000000000}"/>
          </ac:spMkLst>
        </pc:spChg>
      </pc:sldChg>
      <pc:sldChg chg="delSp mod modClrScheme chgLayout">
        <pc:chgData name="Vanessa Redlin - Hubdrive.com" userId="8a0848b8-f2d0-47bb-a849-5847f1b5ec25" providerId="ADAL" clId="{4A832DB2-F898-4628-BE6C-878A03318322}" dt="2021-08-18T08:45:05.769" v="1931" actId="700"/>
        <pc:sldMkLst>
          <pc:docMk/>
          <pc:sldMk cId="8812100" sldId="2471"/>
        </pc:sldMkLst>
        <pc:spChg chg="del">
          <ac:chgData name="Vanessa Redlin - Hubdrive.com" userId="8a0848b8-f2d0-47bb-a849-5847f1b5ec25" providerId="ADAL" clId="{4A832DB2-F898-4628-BE6C-878A03318322}" dt="2021-08-18T08:44:52.133" v="1928" actId="478"/>
          <ac:spMkLst>
            <pc:docMk/>
            <pc:sldMk cId="8812100" sldId="2471"/>
            <ac:spMk id="6" creationId="{00000000-0000-0000-0000-000000000000}"/>
          </ac:spMkLst>
        </pc:spChg>
      </pc:sldChg>
      <pc:sldChg chg="delSp modSp mod modClrScheme chgLayout">
        <pc:chgData name="Vanessa Redlin - Hubdrive.com" userId="8a0848b8-f2d0-47bb-a849-5847f1b5ec25" providerId="ADAL" clId="{4A832DB2-F898-4628-BE6C-878A03318322}" dt="2021-08-18T08:45:28.736" v="1935" actId="478"/>
        <pc:sldMkLst>
          <pc:docMk/>
          <pc:sldMk cId="4174018577" sldId="2473"/>
        </pc:sldMkLst>
        <pc:spChg chg="del mod ord">
          <ac:chgData name="Vanessa Redlin - Hubdrive.com" userId="8a0848b8-f2d0-47bb-a849-5847f1b5ec25" providerId="ADAL" clId="{4A832DB2-F898-4628-BE6C-878A03318322}" dt="2021-08-18T08:45:28.736" v="1935" actId="478"/>
          <ac:spMkLst>
            <pc:docMk/>
            <pc:sldMk cId="4174018577" sldId="2473"/>
            <ac:spMk id="4" creationId="{00000000-0000-0000-0000-000000000000}"/>
          </ac:spMkLst>
        </pc:spChg>
      </pc:sldChg>
      <pc:sldChg chg="del">
        <pc:chgData name="Vanessa Redlin - Hubdrive.com" userId="8a0848b8-f2d0-47bb-a849-5847f1b5ec25" providerId="ADAL" clId="{4A832DB2-F898-4628-BE6C-878A03318322}" dt="2021-08-18T08:45:31.368" v="1936" actId="47"/>
        <pc:sldMkLst>
          <pc:docMk/>
          <pc:sldMk cId="4093953339" sldId="2474"/>
        </pc:sldMkLst>
      </pc:sldChg>
      <pc:sldChg chg="delSp mod modClrScheme chgLayout">
        <pc:chgData name="Vanessa Redlin - Hubdrive.com" userId="8a0848b8-f2d0-47bb-a849-5847f1b5ec25" providerId="ADAL" clId="{4A832DB2-F898-4628-BE6C-878A03318322}" dt="2021-08-18T08:45:17.576" v="1933" actId="700"/>
        <pc:sldMkLst>
          <pc:docMk/>
          <pc:sldMk cId="2965485165" sldId="2477"/>
        </pc:sldMkLst>
        <pc:spChg chg="del">
          <ac:chgData name="Vanessa Redlin - Hubdrive.com" userId="8a0848b8-f2d0-47bb-a849-5847f1b5ec25" providerId="ADAL" clId="{4A832DB2-F898-4628-BE6C-878A03318322}" dt="2021-08-18T08:45:12.352" v="1932" actId="478"/>
          <ac:spMkLst>
            <pc:docMk/>
            <pc:sldMk cId="2965485165" sldId="2477"/>
            <ac:spMk id="4" creationId="{00000000-0000-0000-0000-000000000000}"/>
          </ac:spMkLst>
        </pc:spChg>
      </pc:sldChg>
      <pc:sldChg chg="modSp mod modClrScheme chgLayout">
        <pc:chgData name="Vanessa Redlin - Hubdrive.com" userId="8a0848b8-f2d0-47bb-a849-5847f1b5ec25" providerId="ADAL" clId="{4A832DB2-F898-4628-BE6C-878A03318322}" dt="2021-08-18T11:21:40.806" v="2197" actId="207"/>
        <pc:sldMkLst>
          <pc:docMk/>
          <pc:sldMk cId="863340690" sldId="2478"/>
        </pc:sldMkLst>
        <pc:spChg chg="mod">
          <ac:chgData name="Vanessa Redlin - Hubdrive.com" userId="8a0848b8-f2d0-47bb-a849-5847f1b5ec25" providerId="ADAL" clId="{4A832DB2-F898-4628-BE6C-878A03318322}" dt="2021-08-18T11:21:40.806" v="2197" actId="207"/>
          <ac:spMkLst>
            <pc:docMk/>
            <pc:sldMk cId="863340690" sldId="2478"/>
            <ac:spMk id="2" creationId="{00000000-0000-0000-0000-000000000000}"/>
          </ac:spMkLst>
        </pc:spChg>
      </pc:sldChg>
      <pc:sldChg chg="modSp mod modClrScheme chgLayout">
        <pc:chgData name="Vanessa Redlin - Hubdrive.com" userId="8a0848b8-f2d0-47bb-a849-5847f1b5ec25" providerId="ADAL" clId="{4A832DB2-F898-4628-BE6C-878A03318322}" dt="2021-08-18T11:21:57.282" v="2202" actId="207"/>
        <pc:sldMkLst>
          <pc:docMk/>
          <pc:sldMk cId="3741303710" sldId="2480"/>
        </pc:sldMkLst>
        <pc:spChg chg="mod">
          <ac:chgData name="Vanessa Redlin - Hubdrive.com" userId="8a0848b8-f2d0-47bb-a849-5847f1b5ec25" providerId="ADAL" clId="{4A832DB2-F898-4628-BE6C-878A03318322}" dt="2021-08-18T11:21:57.282" v="2202" actId="207"/>
          <ac:spMkLst>
            <pc:docMk/>
            <pc:sldMk cId="3741303710" sldId="2480"/>
            <ac:spMk id="2" creationId="{00000000-0000-0000-0000-000000000000}"/>
          </ac:spMkLst>
        </pc:spChg>
      </pc:sldChg>
      <pc:sldChg chg="modSp mod modClrScheme chgLayout">
        <pc:chgData name="Vanessa Redlin - Hubdrive.com" userId="8a0848b8-f2d0-47bb-a849-5847f1b5ec25" providerId="ADAL" clId="{4A832DB2-F898-4628-BE6C-878A03318322}" dt="2021-08-18T11:22:35.334" v="2206" actId="700"/>
        <pc:sldMkLst>
          <pc:docMk/>
          <pc:sldMk cId="44409697" sldId="2481"/>
        </pc:sldMkLst>
        <pc:spChg chg="mod">
          <ac:chgData name="Vanessa Redlin - Hubdrive.com" userId="8a0848b8-f2d0-47bb-a849-5847f1b5ec25" providerId="ADAL" clId="{4A832DB2-F898-4628-BE6C-878A03318322}" dt="2021-08-18T11:22:07.671" v="2205" actId="207"/>
          <ac:spMkLst>
            <pc:docMk/>
            <pc:sldMk cId="44409697" sldId="2481"/>
            <ac:spMk id="2" creationId="{00000000-0000-0000-0000-000000000000}"/>
          </ac:spMkLst>
        </pc:spChg>
      </pc:sldChg>
      <pc:sldChg chg="delSp modSp mod modClrScheme chgLayout">
        <pc:chgData name="Vanessa Redlin - Hubdrive.com" userId="8a0848b8-f2d0-47bb-a849-5847f1b5ec25" providerId="ADAL" clId="{4A832DB2-F898-4628-BE6C-878A03318322}" dt="2021-08-18T12:52:40.835" v="2358" actId="478"/>
        <pc:sldMkLst>
          <pc:docMk/>
          <pc:sldMk cId="2208528956" sldId="2495"/>
        </pc:sldMkLst>
        <pc:spChg chg="del mod ord">
          <ac:chgData name="Vanessa Redlin - Hubdrive.com" userId="8a0848b8-f2d0-47bb-a849-5847f1b5ec25" providerId="ADAL" clId="{4A832DB2-F898-4628-BE6C-878A03318322}" dt="2021-08-18T12:52:40.835" v="2358" actId="478"/>
          <ac:spMkLst>
            <pc:docMk/>
            <pc:sldMk cId="2208528956" sldId="2495"/>
            <ac:spMk id="2" creationId="{00000000-0000-0000-0000-000000000000}"/>
          </ac:spMkLst>
        </pc:spChg>
        <pc:spChg chg="mod ord">
          <ac:chgData name="Vanessa Redlin - Hubdrive.com" userId="8a0848b8-f2d0-47bb-a849-5847f1b5ec25" providerId="ADAL" clId="{4A832DB2-F898-4628-BE6C-878A03318322}" dt="2021-08-18T12:52:28.027" v="2355" actId="700"/>
          <ac:spMkLst>
            <pc:docMk/>
            <pc:sldMk cId="2208528956" sldId="2495"/>
            <ac:spMk id="4" creationId="{00000000-0000-0000-0000-000000000000}"/>
          </ac:spMkLst>
        </pc:spChg>
        <pc:picChg chg="mod">
          <ac:chgData name="Vanessa Redlin - Hubdrive.com" userId="8a0848b8-f2d0-47bb-a849-5847f1b5ec25" providerId="ADAL" clId="{4A832DB2-F898-4628-BE6C-878A03318322}" dt="2021-08-18T12:52:32.987" v="2357" actId="1076"/>
          <ac:picMkLst>
            <pc:docMk/>
            <pc:sldMk cId="2208528956" sldId="2495"/>
            <ac:picMk id="17" creationId="{00000000-0000-0000-0000-000000000000}"/>
          </ac:picMkLst>
        </pc:picChg>
      </pc:sldChg>
      <pc:sldChg chg="mod modClrScheme chgLayout">
        <pc:chgData name="Vanessa Redlin - Hubdrive.com" userId="8a0848b8-f2d0-47bb-a849-5847f1b5ec25" providerId="ADAL" clId="{4A832DB2-F898-4628-BE6C-878A03318322}" dt="2021-08-18T11:23:19.106" v="2211" actId="700"/>
        <pc:sldMkLst>
          <pc:docMk/>
          <pc:sldMk cId="3487347295" sldId="2497"/>
        </pc:sldMkLst>
      </pc:sldChg>
      <pc:sldChg chg="mod modClrScheme chgLayout">
        <pc:chgData name="Vanessa Redlin - Hubdrive.com" userId="8a0848b8-f2d0-47bb-a849-5847f1b5ec25" providerId="ADAL" clId="{4A832DB2-F898-4628-BE6C-878A03318322}" dt="2021-08-18T11:23:39.927" v="2215" actId="700"/>
        <pc:sldMkLst>
          <pc:docMk/>
          <pc:sldMk cId="1952764404" sldId="2498"/>
        </pc:sldMkLst>
      </pc:sldChg>
      <pc:sldChg chg="mod modClrScheme chgLayout">
        <pc:chgData name="Vanessa Redlin - Hubdrive.com" userId="8a0848b8-f2d0-47bb-a849-5847f1b5ec25" providerId="ADAL" clId="{4A832DB2-F898-4628-BE6C-878A03318322}" dt="2021-08-18T11:23:46.841" v="2216" actId="700"/>
        <pc:sldMkLst>
          <pc:docMk/>
          <pc:sldMk cId="141509698" sldId="2499"/>
        </pc:sldMkLst>
      </pc:sldChg>
      <pc:sldChg chg="delSp mod modClrScheme chgLayout">
        <pc:chgData name="Vanessa Redlin - Hubdrive.com" userId="8a0848b8-f2d0-47bb-a849-5847f1b5ec25" providerId="ADAL" clId="{4A832DB2-F898-4628-BE6C-878A03318322}" dt="2021-08-18T08:44:37.925" v="1926" actId="700"/>
        <pc:sldMkLst>
          <pc:docMk/>
          <pc:sldMk cId="3941604195" sldId="2500"/>
        </pc:sldMkLst>
        <pc:spChg chg="del">
          <ac:chgData name="Vanessa Redlin - Hubdrive.com" userId="8a0848b8-f2d0-47bb-a849-5847f1b5ec25" providerId="ADAL" clId="{4A832DB2-F898-4628-BE6C-878A03318322}" dt="2021-08-18T08:44:27.520" v="1925" actId="478"/>
          <ac:spMkLst>
            <pc:docMk/>
            <pc:sldMk cId="3941604195" sldId="2500"/>
            <ac:spMk id="6" creationId="{00000000-0000-0000-0000-000000000000}"/>
          </ac:spMkLst>
        </pc:spChg>
      </pc:sldChg>
      <pc:sldChg chg="del">
        <pc:chgData name="Vanessa Redlin - Hubdrive.com" userId="8a0848b8-f2d0-47bb-a849-5847f1b5ec25" providerId="ADAL" clId="{4A832DB2-F898-4628-BE6C-878A03318322}" dt="2021-08-18T08:44:46.134" v="1927" actId="47"/>
        <pc:sldMkLst>
          <pc:docMk/>
          <pc:sldMk cId="622026202" sldId="2501"/>
        </pc:sldMkLst>
      </pc:sldChg>
      <pc:sldChg chg="mod modClrScheme chgLayout">
        <pc:chgData name="Vanessa Redlin - Hubdrive.com" userId="8a0848b8-f2d0-47bb-a849-5847f1b5ec25" providerId="ADAL" clId="{4A832DB2-F898-4628-BE6C-878A03318322}" dt="2021-08-18T11:25:00.176" v="2221" actId="700"/>
        <pc:sldMkLst>
          <pc:docMk/>
          <pc:sldMk cId="2954506052" sldId="2505"/>
        </pc:sldMkLst>
      </pc:sldChg>
      <pc:sldChg chg="mod modClrScheme chgLayout">
        <pc:chgData name="Vanessa Redlin - Hubdrive.com" userId="8a0848b8-f2d0-47bb-a849-5847f1b5ec25" providerId="ADAL" clId="{4A832DB2-F898-4628-BE6C-878A03318322}" dt="2021-08-18T11:23:27.287" v="2212" actId="700"/>
        <pc:sldMkLst>
          <pc:docMk/>
          <pc:sldMk cId="4034104069" sldId="2506"/>
        </pc:sldMkLst>
      </pc:sldChg>
      <pc:sldChg chg="mod modClrScheme chgLayout">
        <pc:chgData name="Vanessa Redlin - Hubdrive.com" userId="8a0848b8-f2d0-47bb-a849-5847f1b5ec25" providerId="ADAL" clId="{4A832DB2-F898-4628-BE6C-878A03318322}" dt="2021-08-17T13:31:15.402" v="1799" actId="700"/>
        <pc:sldMkLst>
          <pc:docMk/>
          <pc:sldMk cId="446061177" sldId="2507"/>
        </pc:sldMkLst>
      </pc:sldChg>
      <pc:sldChg chg="delSp modSp mod modClrScheme chgLayout">
        <pc:chgData name="Vanessa Redlin - Hubdrive.com" userId="8a0848b8-f2d0-47bb-a849-5847f1b5ec25" providerId="ADAL" clId="{4A832DB2-F898-4628-BE6C-878A03318322}" dt="2021-08-17T13:32:10.316" v="1804" actId="478"/>
        <pc:sldMkLst>
          <pc:docMk/>
          <pc:sldMk cId="2701777424" sldId="2508"/>
        </pc:sldMkLst>
        <pc:spChg chg="del mod ord">
          <ac:chgData name="Vanessa Redlin - Hubdrive.com" userId="8a0848b8-f2d0-47bb-a849-5847f1b5ec25" providerId="ADAL" clId="{4A832DB2-F898-4628-BE6C-878A03318322}" dt="2021-08-17T13:32:10.316" v="1804" actId="478"/>
          <ac:spMkLst>
            <pc:docMk/>
            <pc:sldMk cId="2701777424" sldId="2508"/>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1:58.610" v="1802" actId="478"/>
        <pc:sldMkLst>
          <pc:docMk/>
          <pc:sldMk cId="2925999635" sldId="2509"/>
        </pc:sldMkLst>
        <pc:spChg chg="del mod ord">
          <ac:chgData name="Vanessa Redlin - Hubdrive.com" userId="8a0848b8-f2d0-47bb-a849-5847f1b5ec25" providerId="ADAL" clId="{4A832DB2-F898-4628-BE6C-878A03318322}" dt="2021-08-17T13:31:58.610" v="1802" actId="478"/>
          <ac:spMkLst>
            <pc:docMk/>
            <pc:sldMk cId="2925999635" sldId="2509"/>
            <ac:spMk id="2" creationId="{00000000-0000-0000-0000-000000000000}"/>
          </ac:spMkLst>
        </pc:spChg>
      </pc:sldChg>
      <pc:sldChg chg="delSp mod modClrScheme chgLayout">
        <pc:chgData name="Vanessa Redlin - Hubdrive.com" userId="8a0848b8-f2d0-47bb-a849-5847f1b5ec25" providerId="ADAL" clId="{4A832DB2-F898-4628-BE6C-878A03318322}" dt="2021-08-17T13:32:23.369" v="1806" actId="700"/>
        <pc:sldMkLst>
          <pc:docMk/>
          <pc:sldMk cId="826073020" sldId="2510"/>
        </pc:sldMkLst>
        <pc:spChg chg="del">
          <ac:chgData name="Vanessa Redlin - Hubdrive.com" userId="8a0848b8-f2d0-47bb-a849-5847f1b5ec25" providerId="ADAL" clId="{4A832DB2-F898-4628-BE6C-878A03318322}" dt="2021-08-17T13:32:16.641" v="1805" actId="478"/>
          <ac:spMkLst>
            <pc:docMk/>
            <pc:sldMk cId="826073020" sldId="2510"/>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2:39.857" v="1808" actId="478"/>
        <pc:sldMkLst>
          <pc:docMk/>
          <pc:sldMk cId="2500487243" sldId="2511"/>
        </pc:sldMkLst>
        <pc:spChg chg="del mod ord">
          <ac:chgData name="Vanessa Redlin - Hubdrive.com" userId="8a0848b8-f2d0-47bb-a849-5847f1b5ec25" providerId="ADAL" clId="{4A832DB2-F898-4628-BE6C-878A03318322}" dt="2021-08-17T13:32:39.857" v="1808" actId="478"/>
          <ac:spMkLst>
            <pc:docMk/>
            <pc:sldMk cId="2500487243" sldId="2511"/>
            <ac:spMk id="2" creationId="{00000000-0000-0000-0000-000000000000}"/>
          </ac:spMkLst>
        </pc:spChg>
      </pc:sldChg>
      <pc:sldChg chg="delSp modSp mod modClrScheme chgLayout">
        <pc:chgData name="Vanessa Redlin - Hubdrive.com" userId="8a0848b8-f2d0-47bb-a849-5847f1b5ec25" providerId="ADAL" clId="{4A832DB2-F898-4628-BE6C-878A03318322}" dt="2021-08-17T13:45:27.083" v="1819" actId="14100"/>
        <pc:sldMkLst>
          <pc:docMk/>
          <pc:sldMk cId="2260371572" sldId="2512"/>
        </pc:sldMkLst>
        <pc:spChg chg="del mod ord">
          <ac:chgData name="Vanessa Redlin - Hubdrive.com" userId="8a0848b8-f2d0-47bb-a849-5847f1b5ec25" providerId="ADAL" clId="{4A832DB2-F898-4628-BE6C-878A03318322}" dt="2021-08-17T13:45:22.898" v="1818" actId="478"/>
          <ac:spMkLst>
            <pc:docMk/>
            <pc:sldMk cId="2260371572" sldId="2512"/>
            <ac:spMk id="3" creationId="{00000000-0000-0000-0000-000000000000}"/>
          </ac:spMkLst>
        </pc:spChg>
        <pc:picChg chg="mod">
          <ac:chgData name="Vanessa Redlin - Hubdrive.com" userId="8a0848b8-f2d0-47bb-a849-5847f1b5ec25" providerId="ADAL" clId="{4A832DB2-F898-4628-BE6C-878A03318322}" dt="2021-08-17T13:45:27.083" v="1819" actId="14100"/>
          <ac:picMkLst>
            <pc:docMk/>
            <pc:sldMk cId="2260371572" sldId="2512"/>
            <ac:picMk id="4" creationId="{00000000-0000-0000-0000-000000000000}"/>
          </ac:picMkLst>
        </pc:picChg>
      </pc:sldChg>
      <pc:sldChg chg="delSp modSp mod modClrScheme chgLayout">
        <pc:chgData name="Vanessa Redlin - Hubdrive.com" userId="8a0848b8-f2d0-47bb-a849-5847f1b5ec25" providerId="ADAL" clId="{4A832DB2-F898-4628-BE6C-878A03318322}" dt="2021-08-17T13:53:08.855" v="1821" actId="478"/>
        <pc:sldMkLst>
          <pc:docMk/>
          <pc:sldMk cId="128901116" sldId="2513"/>
        </pc:sldMkLst>
        <pc:spChg chg="del mod ord">
          <ac:chgData name="Vanessa Redlin - Hubdrive.com" userId="8a0848b8-f2d0-47bb-a849-5847f1b5ec25" providerId="ADAL" clId="{4A832DB2-F898-4628-BE6C-878A03318322}" dt="2021-08-17T13:53:08.855" v="1821" actId="478"/>
          <ac:spMkLst>
            <pc:docMk/>
            <pc:sldMk cId="128901116" sldId="2513"/>
            <ac:spMk id="2" creationId="{00000000-0000-0000-0000-000000000000}"/>
          </ac:spMkLst>
        </pc:spChg>
      </pc:sldChg>
      <pc:sldChg chg="modSp mod modClrScheme chgLayout">
        <pc:chgData name="Vanessa Redlin - Hubdrive.com" userId="8a0848b8-f2d0-47bb-a849-5847f1b5ec25" providerId="ADAL" clId="{4A832DB2-F898-4628-BE6C-878A03318322}" dt="2021-08-17T13:54:01.997" v="1823" actId="700"/>
        <pc:sldMkLst>
          <pc:docMk/>
          <pc:sldMk cId="1020728442" sldId="2514"/>
        </pc:sldMkLst>
        <pc:spChg chg="mod ord">
          <ac:chgData name="Vanessa Redlin - Hubdrive.com" userId="8a0848b8-f2d0-47bb-a849-5847f1b5ec25" providerId="ADAL" clId="{4A832DB2-F898-4628-BE6C-878A03318322}" dt="2021-08-17T13:54:01.997" v="1823" actId="700"/>
          <ac:spMkLst>
            <pc:docMk/>
            <pc:sldMk cId="1020728442" sldId="2514"/>
            <ac:spMk id="2" creationId="{00000000-0000-0000-0000-000000000000}"/>
          </ac:spMkLst>
        </pc:spChg>
        <pc:spChg chg="mod ord">
          <ac:chgData name="Vanessa Redlin - Hubdrive.com" userId="8a0848b8-f2d0-47bb-a849-5847f1b5ec25" providerId="ADAL" clId="{4A832DB2-F898-4628-BE6C-878A03318322}" dt="2021-08-17T13:54:01.997" v="1823" actId="700"/>
          <ac:spMkLst>
            <pc:docMk/>
            <pc:sldMk cId="1020728442" sldId="2514"/>
            <ac:spMk id="3" creationId="{00000000-0000-0000-0000-000000000000}"/>
          </ac:spMkLst>
        </pc:spChg>
      </pc:sldChg>
      <pc:sldChg chg="mod modClrScheme chgLayout">
        <pc:chgData name="Vanessa Redlin - Hubdrive.com" userId="8a0848b8-f2d0-47bb-a849-5847f1b5ec25" providerId="ADAL" clId="{4A832DB2-F898-4628-BE6C-878A03318322}" dt="2021-08-17T13:53:51.061" v="1822" actId="700"/>
        <pc:sldMkLst>
          <pc:docMk/>
          <pc:sldMk cId="566857430" sldId="2515"/>
        </pc:sldMkLst>
      </pc:sldChg>
      <pc:sldChg chg="delSp modSp mod modClrScheme chgLayout">
        <pc:chgData name="Vanessa Redlin - Hubdrive.com" userId="8a0848b8-f2d0-47bb-a849-5847f1b5ec25" providerId="ADAL" clId="{4A832DB2-F898-4628-BE6C-878A03318322}" dt="2021-08-17T13:54:46.104" v="1825" actId="478"/>
        <pc:sldMkLst>
          <pc:docMk/>
          <pc:sldMk cId="3211099753" sldId="2516"/>
        </pc:sldMkLst>
        <pc:spChg chg="del mod ord">
          <ac:chgData name="Vanessa Redlin - Hubdrive.com" userId="8a0848b8-f2d0-47bb-a849-5847f1b5ec25" providerId="ADAL" clId="{4A832DB2-F898-4628-BE6C-878A03318322}" dt="2021-08-17T13:54:46.104" v="1825" actId="478"/>
          <ac:spMkLst>
            <pc:docMk/>
            <pc:sldMk cId="3211099753" sldId="2516"/>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4:59.499" v="1827" actId="478"/>
        <pc:sldMkLst>
          <pc:docMk/>
          <pc:sldMk cId="542582393" sldId="2517"/>
        </pc:sldMkLst>
        <pc:spChg chg="del mod ord">
          <ac:chgData name="Vanessa Redlin - Hubdrive.com" userId="8a0848b8-f2d0-47bb-a849-5847f1b5ec25" providerId="ADAL" clId="{4A832DB2-F898-4628-BE6C-878A03318322}" dt="2021-08-17T13:54:59.499" v="1827" actId="478"/>
          <ac:spMkLst>
            <pc:docMk/>
            <pc:sldMk cId="542582393" sldId="2517"/>
            <ac:spMk id="2" creationId="{00000000-0000-0000-0000-000000000000}"/>
          </ac:spMkLst>
        </pc:spChg>
      </pc:sldChg>
      <pc:sldChg chg="mod modClrScheme chgLayout">
        <pc:chgData name="Vanessa Redlin - Hubdrive.com" userId="8a0848b8-f2d0-47bb-a849-5847f1b5ec25" providerId="ADAL" clId="{4A832DB2-F898-4628-BE6C-878A03318322}" dt="2021-08-18T09:36:16.706" v="2098" actId="700"/>
        <pc:sldMkLst>
          <pc:docMk/>
          <pc:sldMk cId="3436212871" sldId="2518"/>
        </pc:sldMkLst>
      </pc:sldChg>
      <pc:sldChg chg="delSp mod modClrScheme chgLayout">
        <pc:chgData name="Vanessa Redlin - Hubdrive.com" userId="8a0848b8-f2d0-47bb-a849-5847f1b5ec25" providerId="ADAL" clId="{4A832DB2-F898-4628-BE6C-878A03318322}" dt="2021-08-17T13:56:11.448" v="1834" actId="700"/>
        <pc:sldMkLst>
          <pc:docMk/>
          <pc:sldMk cId="3350412735" sldId="2519"/>
        </pc:sldMkLst>
        <pc:spChg chg="del">
          <ac:chgData name="Vanessa Redlin - Hubdrive.com" userId="8a0848b8-f2d0-47bb-a849-5847f1b5ec25" providerId="ADAL" clId="{4A832DB2-F898-4628-BE6C-878A03318322}" dt="2021-08-17T13:56:04.908" v="1833" actId="478"/>
          <ac:spMkLst>
            <pc:docMk/>
            <pc:sldMk cId="3350412735" sldId="2519"/>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6:22.739" v="1836" actId="478"/>
        <pc:sldMkLst>
          <pc:docMk/>
          <pc:sldMk cId="3955234381" sldId="2520"/>
        </pc:sldMkLst>
        <pc:spChg chg="del mod ord">
          <ac:chgData name="Vanessa Redlin - Hubdrive.com" userId="8a0848b8-f2d0-47bb-a849-5847f1b5ec25" providerId="ADAL" clId="{4A832DB2-F898-4628-BE6C-878A03318322}" dt="2021-08-17T13:56:22.739" v="1836" actId="478"/>
          <ac:spMkLst>
            <pc:docMk/>
            <pc:sldMk cId="3955234381" sldId="2520"/>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8:34.601" v="1846" actId="1076"/>
        <pc:sldMkLst>
          <pc:docMk/>
          <pc:sldMk cId="3677124801" sldId="2522"/>
        </pc:sldMkLst>
        <pc:spChg chg="del mod ord">
          <ac:chgData name="Vanessa Redlin - Hubdrive.com" userId="8a0848b8-f2d0-47bb-a849-5847f1b5ec25" providerId="ADAL" clId="{4A832DB2-F898-4628-BE6C-878A03318322}" dt="2021-08-17T13:58:29.166" v="1845" actId="478"/>
          <ac:spMkLst>
            <pc:docMk/>
            <pc:sldMk cId="3677124801" sldId="2522"/>
            <ac:spMk id="2" creationId="{00000000-0000-0000-0000-000000000000}"/>
          </ac:spMkLst>
        </pc:spChg>
        <pc:picChg chg="mod">
          <ac:chgData name="Vanessa Redlin - Hubdrive.com" userId="8a0848b8-f2d0-47bb-a849-5847f1b5ec25" providerId="ADAL" clId="{4A832DB2-F898-4628-BE6C-878A03318322}" dt="2021-08-17T13:58:34.601" v="1846" actId="1076"/>
          <ac:picMkLst>
            <pc:docMk/>
            <pc:sldMk cId="3677124801" sldId="2522"/>
            <ac:picMk id="3" creationId="{00000000-0000-0000-0000-000000000000}"/>
          </ac:picMkLst>
        </pc:picChg>
      </pc:sldChg>
      <pc:sldChg chg="modSp mod modClrScheme chgLayout">
        <pc:chgData name="Vanessa Redlin - Hubdrive.com" userId="8a0848b8-f2d0-47bb-a849-5847f1b5ec25" providerId="ADAL" clId="{4A832DB2-F898-4628-BE6C-878A03318322}" dt="2021-08-17T13:59:39.233" v="1849" actId="14100"/>
        <pc:sldMkLst>
          <pc:docMk/>
          <pc:sldMk cId="2070690650" sldId="2523"/>
        </pc:sldMkLst>
        <pc:spChg chg="mod ord">
          <ac:chgData name="Vanessa Redlin - Hubdrive.com" userId="8a0848b8-f2d0-47bb-a849-5847f1b5ec25" providerId="ADAL" clId="{4A832DB2-F898-4628-BE6C-878A03318322}" dt="2021-08-17T13:59:35.791" v="1848" actId="700"/>
          <ac:spMkLst>
            <pc:docMk/>
            <pc:sldMk cId="2070690650" sldId="2523"/>
            <ac:spMk id="3" creationId="{00000000-0000-0000-0000-000000000000}"/>
          </ac:spMkLst>
        </pc:spChg>
        <pc:picChg chg="mod">
          <ac:chgData name="Vanessa Redlin - Hubdrive.com" userId="8a0848b8-f2d0-47bb-a849-5847f1b5ec25" providerId="ADAL" clId="{4A832DB2-F898-4628-BE6C-878A03318322}" dt="2021-08-17T13:59:39.233" v="1849" actId="14100"/>
          <ac:picMkLst>
            <pc:docMk/>
            <pc:sldMk cId="2070690650" sldId="2523"/>
            <ac:picMk id="4" creationId="{00000000-0000-0000-0000-000000000000}"/>
          </ac:picMkLst>
        </pc:picChg>
      </pc:sldChg>
      <pc:sldChg chg="modSp mod modClrScheme chgLayout">
        <pc:chgData name="Vanessa Redlin - Hubdrive.com" userId="8a0848b8-f2d0-47bb-a849-5847f1b5ec25" providerId="ADAL" clId="{4A832DB2-F898-4628-BE6C-878A03318322}" dt="2021-08-17T13:59:47.486" v="1850" actId="700"/>
        <pc:sldMkLst>
          <pc:docMk/>
          <pc:sldMk cId="2374003061" sldId="2524"/>
        </pc:sldMkLst>
        <pc:spChg chg="mod ord">
          <ac:chgData name="Vanessa Redlin - Hubdrive.com" userId="8a0848b8-f2d0-47bb-a849-5847f1b5ec25" providerId="ADAL" clId="{4A832DB2-F898-4628-BE6C-878A03318322}" dt="2021-08-17T13:59:47.486" v="1850" actId="700"/>
          <ac:spMkLst>
            <pc:docMk/>
            <pc:sldMk cId="2374003061" sldId="2524"/>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6:36.076" v="1838" actId="478"/>
        <pc:sldMkLst>
          <pc:docMk/>
          <pc:sldMk cId="894961167" sldId="2525"/>
        </pc:sldMkLst>
        <pc:spChg chg="del mod ord">
          <ac:chgData name="Vanessa Redlin - Hubdrive.com" userId="8a0848b8-f2d0-47bb-a849-5847f1b5ec25" providerId="ADAL" clId="{4A832DB2-F898-4628-BE6C-878A03318322}" dt="2021-08-17T13:56:36.076" v="1838" actId="478"/>
          <ac:spMkLst>
            <pc:docMk/>
            <pc:sldMk cId="894961167" sldId="2525"/>
            <ac:spMk id="2" creationId="{00000000-0000-0000-0000-000000000000}"/>
          </ac:spMkLst>
        </pc:spChg>
      </pc:sldChg>
      <pc:sldChg chg="modSp mod modClrScheme chgLayout">
        <pc:chgData name="Vanessa Redlin - Hubdrive.com" userId="8a0848b8-f2d0-47bb-a849-5847f1b5ec25" providerId="ADAL" clId="{4A832DB2-F898-4628-BE6C-878A03318322}" dt="2021-08-17T13:57:39.118" v="1843" actId="14100"/>
        <pc:sldMkLst>
          <pc:docMk/>
          <pc:sldMk cId="747612251" sldId="2526"/>
        </pc:sldMkLst>
        <pc:spChg chg="mod ord">
          <ac:chgData name="Vanessa Redlin - Hubdrive.com" userId="8a0848b8-f2d0-47bb-a849-5847f1b5ec25" providerId="ADAL" clId="{4A832DB2-F898-4628-BE6C-878A03318322}" dt="2021-08-17T13:57:34.161" v="1842" actId="700"/>
          <ac:spMkLst>
            <pc:docMk/>
            <pc:sldMk cId="747612251" sldId="2526"/>
            <ac:spMk id="3" creationId="{00000000-0000-0000-0000-000000000000}"/>
          </ac:spMkLst>
        </pc:spChg>
        <pc:picChg chg="mod">
          <ac:chgData name="Vanessa Redlin - Hubdrive.com" userId="8a0848b8-f2d0-47bb-a849-5847f1b5ec25" providerId="ADAL" clId="{4A832DB2-F898-4628-BE6C-878A03318322}" dt="2021-08-17T13:57:39.118" v="1843" actId="14100"/>
          <ac:picMkLst>
            <pc:docMk/>
            <pc:sldMk cId="747612251" sldId="2526"/>
            <ac:picMk id="4" creationId="{00000000-0000-0000-0000-000000000000}"/>
          </ac:picMkLst>
        </pc:picChg>
      </pc:sldChg>
      <pc:sldChg chg="delSp mod modClrScheme chgLayout">
        <pc:chgData name="Vanessa Redlin - Hubdrive.com" userId="8a0848b8-f2d0-47bb-a849-5847f1b5ec25" providerId="ADAL" clId="{4A832DB2-F898-4628-BE6C-878A03318322}" dt="2021-08-18T09:36:53.870" v="2101" actId="700"/>
        <pc:sldMkLst>
          <pc:docMk/>
          <pc:sldMk cId="3850142982" sldId="2527"/>
        </pc:sldMkLst>
        <pc:spChg chg="del">
          <ac:chgData name="Vanessa Redlin - Hubdrive.com" userId="8a0848b8-f2d0-47bb-a849-5847f1b5ec25" providerId="ADAL" clId="{4A832DB2-F898-4628-BE6C-878A03318322}" dt="2021-08-18T09:36:46.918" v="2100" actId="478"/>
          <ac:spMkLst>
            <pc:docMk/>
            <pc:sldMk cId="3850142982" sldId="2527"/>
            <ac:spMk id="4" creationId="{00000000-0000-0000-0000-000000000000}"/>
          </ac:spMkLst>
        </pc:spChg>
      </pc:sldChg>
      <pc:sldChg chg="delSp modSp mod modClrScheme chgLayout">
        <pc:chgData name="Vanessa Redlin - Hubdrive.com" userId="8a0848b8-f2d0-47bb-a849-5847f1b5ec25" providerId="ADAL" clId="{4A832DB2-F898-4628-BE6C-878A03318322}" dt="2021-08-17T13:55:59.097" v="1832" actId="478"/>
        <pc:sldMkLst>
          <pc:docMk/>
          <pc:sldMk cId="1816156824" sldId="2528"/>
        </pc:sldMkLst>
        <pc:spChg chg="del mod ord">
          <ac:chgData name="Vanessa Redlin - Hubdrive.com" userId="8a0848b8-f2d0-47bb-a849-5847f1b5ec25" providerId="ADAL" clId="{4A832DB2-F898-4628-BE6C-878A03318322}" dt="2021-08-17T13:55:59.097" v="1832" actId="478"/>
          <ac:spMkLst>
            <pc:docMk/>
            <pc:sldMk cId="1816156824" sldId="2528"/>
            <ac:spMk id="2" creationId="{00000000-0000-0000-0000-000000000000}"/>
          </ac:spMkLst>
        </pc:spChg>
      </pc:sldChg>
      <pc:sldChg chg="modSp mod modClrScheme chgLayout">
        <pc:chgData name="Vanessa Redlin - Hubdrive.com" userId="8a0848b8-f2d0-47bb-a849-5847f1b5ec25" providerId="ADAL" clId="{4A832DB2-F898-4628-BE6C-878A03318322}" dt="2021-08-17T13:55:22.497" v="1830" actId="14100"/>
        <pc:sldMkLst>
          <pc:docMk/>
          <pc:sldMk cId="733506886" sldId="2530"/>
        </pc:sldMkLst>
        <pc:picChg chg="mod">
          <ac:chgData name="Vanessa Redlin - Hubdrive.com" userId="8a0848b8-f2d0-47bb-a849-5847f1b5ec25" providerId="ADAL" clId="{4A832DB2-F898-4628-BE6C-878A03318322}" dt="2021-08-17T13:55:22.497" v="1830" actId="14100"/>
          <ac:picMkLst>
            <pc:docMk/>
            <pc:sldMk cId="733506886" sldId="2530"/>
            <ac:picMk id="9" creationId="{00000000-0000-0000-0000-000000000000}"/>
          </ac:picMkLst>
        </pc:picChg>
      </pc:sldChg>
      <pc:sldChg chg="mod modClrScheme chgLayout">
        <pc:chgData name="Vanessa Redlin - Hubdrive.com" userId="8a0848b8-f2d0-47bb-a849-5847f1b5ec25" providerId="ADAL" clId="{4A832DB2-F898-4628-BE6C-878A03318322}" dt="2021-08-17T14:00:22.924" v="1851" actId="700"/>
        <pc:sldMkLst>
          <pc:docMk/>
          <pc:sldMk cId="702529576" sldId="2531"/>
        </pc:sldMkLst>
      </pc:sldChg>
      <pc:sldChg chg="modSp mod modClrScheme chgLayout">
        <pc:chgData name="Vanessa Redlin - Hubdrive.com" userId="8a0848b8-f2d0-47bb-a849-5847f1b5ec25" providerId="ADAL" clId="{4A832DB2-F898-4628-BE6C-878A03318322}" dt="2021-08-17T14:00:32.985" v="1852" actId="700"/>
        <pc:sldMkLst>
          <pc:docMk/>
          <pc:sldMk cId="910035300" sldId="2537"/>
        </pc:sldMkLst>
        <pc:spChg chg="mod ord">
          <ac:chgData name="Vanessa Redlin - Hubdrive.com" userId="8a0848b8-f2d0-47bb-a849-5847f1b5ec25" providerId="ADAL" clId="{4A832DB2-F898-4628-BE6C-878A03318322}" dt="2021-08-17T14:00:32.985" v="1852" actId="700"/>
          <ac:spMkLst>
            <pc:docMk/>
            <pc:sldMk cId="910035300" sldId="2537"/>
            <ac:spMk id="2" creationId="{00000000-0000-0000-0000-000000000000}"/>
          </ac:spMkLst>
        </pc:spChg>
        <pc:spChg chg="mod ord">
          <ac:chgData name="Vanessa Redlin - Hubdrive.com" userId="8a0848b8-f2d0-47bb-a849-5847f1b5ec25" providerId="ADAL" clId="{4A832DB2-F898-4628-BE6C-878A03318322}" dt="2021-08-17T14:00:32.985" v="1852" actId="700"/>
          <ac:spMkLst>
            <pc:docMk/>
            <pc:sldMk cId="910035300" sldId="2537"/>
            <ac:spMk id="3" creationId="{00000000-0000-0000-0000-000000000000}"/>
          </ac:spMkLst>
        </pc:spChg>
      </pc:sldChg>
      <pc:sldChg chg="delSp modSp mod modClrScheme chgLayout">
        <pc:chgData name="Vanessa Redlin - Hubdrive.com" userId="8a0848b8-f2d0-47bb-a849-5847f1b5ec25" providerId="ADAL" clId="{4A832DB2-F898-4628-BE6C-878A03318322}" dt="2021-08-17T14:01:07.585" v="1854" actId="478"/>
        <pc:sldMkLst>
          <pc:docMk/>
          <pc:sldMk cId="2445678724" sldId="2539"/>
        </pc:sldMkLst>
        <pc:spChg chg="del mod ord">
          <ac:chgData name="Vanessa Redlin - Hubdrive.com" userId="8a0848b8-f2d0-47bb-a849-5847f1b5ec25" providerId="ADAL" clId="{4A832DB2-F898-4628-BE6C-878A03318322}" dt="2021-08-17T14:01:07.585" v="1854" actId="478"/>
          <ac:spMkLst>
            <pc:docMk/>
            <pc:sldMk cId="2445678724" sldId="2539"/>
            <ac:spMk id="2" creationId="{00000000-0000-0000-0000-000000000000}"/>
          </ac:spMkLst>
        </pc:spChg>
      </pc:sldChg>
      <pc:sldChg chg="delSp modSp mod modClrScheme chgLayout">
        <pc:chgData name="Vanessa Redlin - Hubdrive.com" userId="8a0848b8-f2d0-47bb-a849-5847f1b5ec25" providerId="ADAL" clId="{4A832DB2-F898-4628-BE6C-878A03318322}" dt="2021-08-17T14:01:19.336" v="1856" actId="478"/>
        <pc:sldMkLst>
          <pc:docMk/>
          <pc:sldMk cId="1297236124" sldId="2540"/>
        </pc:sldMkLst>
        <pc:spChg chg="del mod ord">
          <ac:chgData name="Vanessa Redlin - Hubdrive.com" userId="8a0848b8-f2d0-47bb-a849-5847f1b5ec25" providerId="ADAL" clId="{4A832DB2-F898-4628-BE6C-878A03318322}" dt="2021-08-17T14:01:19.336" v="1856" actId="478"/>
          <ac:spMkLst>
            <pc:docMk/>
            <pc:sldMk cId="1297236124" sldId="2540"/>
            <ac:spMk id="2" creationId="{00000000-0000-0000-0000-000000000000}"/>
          </ac:spMkLst>
        </pc:spChg>
      </pc:sldChg>
      <pc:sldChg chg="modSp mod modClrScheme chgLayout">
        <pc:chgData name="Vanessa Redlin - Hubdrive.com" userId="8a0848b8-f2d0-47bb-a849-5847f1b5ec25" providerId="ADAL" clId="{4A832DB2-F898-4628-BE6C-878A03318322}" dt="2021-08-17T14:01:42.113" v="1859" actId="14100"/>
        <pc:sldMkLst>
          <pc:docMk/>
          <pc:sldMk cId="2809244090" sldId="2541"/>
        </pc:sldMkLst>
        <pc:picChg chg="mod">
          <ac:chgData name="Vanessa Redlin - Hubdrive.com" userId="8a0848b8-f2d0-47bb-a849-5847f1b5ec25" providerId="ADAL" clId="{4A832DB2-F898-4628-BE6C-878A03318322}" dt="2021-08-17T14:01:42.113" v="1859" actId="14100"/>
          <ac:picMkLst>
            <pc:docMk/>
            <pc:sldMk cId="2809244090" sldId="2541"/>
            <ac:picMk id="9" creationId="{00000000-0000-0000-0000-000000000000}"/>
          </ac:picMkLst>
        </pc:picChg>
      </pc:sldChg>
      <pc:sldChg chg="mod modClrScheme chgLayout">
        <pc:chgData name="Vanessa Redlin - Hubdrive.com" userId="8a0848b8-f2d0-47bb-a849-5847f1b5ec25" providerId="ADAL" clId="{4A832DB2-F898-4628-BE6C-878A03318322}" dt="2021-08-18T09:37:27.760" v="2102" actId="700"/>
        <pc:sldMkLst>
          <pc:docMk/>
          <pc:sldMk cId="4002273457" sldId="2542"/>
        </pc:sldMkLst>
      </pc:sldChg>
      <pc:sldChg chg="delSp mod modClrScheme chgLayout">
        <pc:chgData name="Vanessa Redlin - Hubdrive.com" userId="8a0848b8-f2d0-47bb-a849-5847f1b5ec25" providerId="ADAL" clId="{4A832DB2-F898-4628-BE6C-878A03318322}" dt="2021-08-18T08:28:36.822" v="1861" actId="700"/>
        <pc:sldMkLst>
          <pc:docMk/>
          <pc:sldMk cId="1993369555" sldId="2543"/>
        </pc:sldMkLst>
        <pc:spChg chg="del">
          <ac:chgData name="Vanessa Redlin - Hubdrive.com" userId="8a0848b8-f2d0-47bb-a849-5847f1b5ec25" providerId="ADAL" clId="{4A832DB2-F898-4628-BE6C-878A03318322}" dt="2021-08-18T08:28:26.144" v="1860" actId="478"/>
          <ac:spMkLst>
            <pc:docMk/>
            <pc:sldMk cId="1993369555" sldId="2543"/>
            <ac:spMk id="2" creationId="{00000000-0000-0000-0000-000000000000}"/>
          </ac:spMkLst>
        </pc:spChg>
      </pc:sldChg>
      <pc:sldChg chg="delSp modSp mod modClrScheme chgLayout">
        <pc:chgData name="Vanessa Redlin - Hubdrive.com" userId="8a0848b8-f2d0-47bb-a849-5847f1b5ec25" providerId="ADAL" clId="{4A832DB2-F898-4628-BE6C-878A03318322}" dt="2021-08-18T08:28:48.510" v="1863" actId="478"/>
        <pc:sldMkLst>
          <pc:docMk/>
          <pc:sldMk cId="2512360110" sldId="2544"/>
        </pc:sldMkLst>
        <pc:spChg chg="del mod ord">
          <ac:chgData name="Vanessa Redlin - Hubdrive.com" userId="8a0848b8-f2d0-47bb-a849-5847f1b5ec25" providerId="ADAL" clId="{4A832DB2-F898-4628-BE6C-878A03318322}" dt="2021-08-18T08:28:48.510" v="1863" actId="478"/>
          <ac:spMkLst>
            <pc:docMk/>
            <pc:sldMk cId="2512360110" sldId="2544"/>
            <ac:spMk id="2" creationId="{00000000-0000-0000-0000-000000000000}"/>
          </ac:spMkLst>
        </pc:spChg>
      </pc:sldChg>
      <pc:sldChg chg="delSp mod modClrScheme chgLayout">
        <pc:chgData name="Vanessa Redlin - Hubdrive.com" userId="8a0848b8-f2d0-47bb-a849-5847f1b5ec25" providerId="ADAL" clId="{4A832DB2-F898-4628-BE6C-878A03318322}" dt="2021-08-18T08:28:58.099" v="1865" actId="700"/>
        <pc:sldMkLst>
          <pc:docMk/>
          <pc:sldMk cId="3615562328" sldId="2545"/>
        </pc:sldMkLst>
        <pc:spChg chg="del">
          <ac:chgData name="Vanessa Redlin - Hubdrive.com" userId="8a0848b8-f2d0-47bb-a849-5847f1b5ec25" providerId="ADAL" clId="{4A832DB2-F898-4628-BE6C-878A03318322}" dt="2021-08-18T08:28:52.872" v="1864" actId="478"/>
          <ac:spMkLst>
            <pc:docMk/>
            <pc:sldMk cId="3615562328" sldId="2545"/>
            <ac:spMk id="2" creationId="{00000000-0000-0000-0000-000000000000}"/>
          </ac:spMkLst>
        </pc:spChg>
      </pc:sldChg>
      <pc:sldChg chg="delSp modSp mod modClrScheme chgLayout">
        <pc:chgData name="Vanessa Redlin - Hubdrive.com" userId="8a0848b8-f2d0-47bb-a849-5847f1b5ec25" providerId="ADAL" clId="{4A832DB2-F898-4628-BE6C-878A03318322}" dt="2021-08-18T08:29:13.181" v="1867" actId="478"/>
        <pc:sldMkLst>
          <pc:docMk/>
          <pc:sldMk cId="3409779619" sldId="2546"/>
        </pc:sldMkLst>
        <pc:spChg chg="del mod ord">
          <ac:chgData name="Vanessa Redlin - Hubdrive.com" userId="8a0848b8-f2d0-47bb-a849-5847f1b5ec25" providerId="ADAL" clId="{4A832DB2-F898-4628-BE6C-878A03318322}" dt="2021-08-18T08:29:13.181" v="1867" actId="478"/>
          <ac:spMkLst>
            <pc:docMk/>
            <pc:sldMk cId="3409779619" sldId="2546"/>
            <ac:spMk id="2" creationId="{00000000-0000-0000-0000-000000000000}"/>
          </ac:spMkLst>
        </pc:spChg>
      </pc:sldChg>
      <pc:sldChg chg="mod modClrScheme chgLayout">
        <pc:chgData name="Vanessa Redlin - Hubdrive.com" userId="8a0848b8-f2d0-47bb-a849-5847f1b5ec25" providerId="ADAL" clId="{4A832DB2-F898-4628-BE6C-878A03318322}" dt="2021-08-18T09:37:36.289" v="2103" actId="700"/>
        <pc:sldMkLst>
          <pc:docMk/>
          <pc:sldMk cId="2436973460" sldId="2547"/>
        </pc:sldMkLst>
      </pc:sldChg>
      <pc:sldChg chg="delSp mod modClrScheme chgLayout">
        <pc:chgData name="Vanessa Redlin - Hubdrive.com" userId="8a0848b8-f2d0-47bb-a849-5847f1b5ec25" providerId="ADAL" clId="{4A832DB2-F898-4628-BE6C-878A03318322}" dt="2021-08-18T08:30:01.770" v="1869" actId="700"/>
        <pc:sldMkLst>
          <pc:docMk/>
          <pc:sldMk cId="1984521801" sldId="2548"/>
        </pc:sldMkLst>
        <pc:spChg chg="del">
          <ac:chgData name="Vanessa Redlin - Hubdrive.com" userId="8a0848b8-f2d0-47bb-a849-5847f1b5ec25" providerId="ADAL" clId="{4A832DB2-F898-4628-BE6C-878A03318322}" dt="2021-08-18T08:29:55.184" v="1868" actId="478"/>
          <ac:spMkLst>
            <pc:docMk/>
            <pc:sldMk cId="1984521801" sldId="2548"/>
            <ac:spMk id="2" creationId="{00000000-0000-0000-0000-000000000000}"/>
          </ac:spMkLst>
        </pc:spChg>
      </pc:sldChg>
      <pc:sldChg chg="mod modClrScheme chgLayout">
        <pc:chgData name="Vanessa Redlin - Hubdrive.com" userId="8a0848b8-f2d0-47bb-a849-5847f1b5ec25" providerId="ADAL" clId="{4A832DB2-F898-4628-BE6C-878A03318322}" dt="2021-08-18T08:30:11.046" v="1870" actId="700"/>
        <pc:sldMkLst>
          <pc:docMk/>
          <pc:sldMk cId="3786865548" sldId="2549"/>
        </pc:sldMkLst>
      </pc:sldChg>
      <pc:sldChg chg="modSp mod modClrScheme chgLayout">
        <pc:chgData name="Vanessa Redlin - Hubdrive.com" userId="8a0848b8-f2d0-47bb-a849-5847f1b5ec25" providerId="ADAL" clId="{4A832DB2-F898-4628-BE6C-878A03318322}" dt="2021-08-18T08:30:22.409" v="1872" actId="14100"/>
        <pc:sldMkLst>
          <pc:docMk/>
          <pc:sldMk cId="1660559403" sldId="2550"/>
        </pc:sldMkLst>
        <pc:spChg chg="mod ord">
          <ac:chgData name="Vanessa Redlin - Hubdrive.com" userId="8a0848b8-f2d0-47bb-a849-5847f1b5ec25" providerId="ADAL" clId="{4A832DB2-F898-4628-BE6C-878A03318322}" dt="2021-08-18T08:30:18.120" v="1871" actId="700"/>
          <ac:spMkLst>
            <pc:docMk/>
            <pc:sldMk cId="1660559403" sldId="2550"/>
            <ac:spMk id="3" creationId="{00000000-0000-0000-0000-000000000000}"/>
          </ac:spMkLst>
        </pc:spChg>
        <pc:picChg chg="mod">
          <ac:chgData name="Vanessa Redlin - Hubdrive.com" userId="8a0848b8-f2d0-47bb-a849-5847f1b5ec25" providerId="ADAL" clId="{4A832DB2-F898-4628-BE6C-878A03318322}" dt="2021-08-18T08:30:22.409" v="1872" actId="14100"/>
          <ac:picMkLst>
            <pc:docMk/>
            <pc:sldMk cId="1660559403" sldId="2550"/>
            <ac:picMk id="4" creationId="{00000000-0000-0000-0000-000000000000}"/>
          </ac:picMkLst>
        </pc:picChg>
      </pc:sldChg>
      <pc:sldChg chg="delSp mod modClrScheme chgLayout">
        <pc:chgData name="Vanessa Redlin - Hubdrive.com" userId="8a0848b8-f2d0-47bb-a849-5847f1b5ec25" providerId="ADAL" clId="{4A832DB2-F898-4628-BE6C-878A03318322}" dt="2021-08-18T09:38:14.395" v="2105" actId="700"/>
        <pc:sldMkLst>
          <pc:docMk/>
          <pc:sldMk cId="1641485149" sldId="2554"/>
        </pc:sldMkLst>
        <pc:spChg chg="del">
          <ac:chgData name="Vanessa Redlin - Hubdrive.com" userId="8a0848b8-f2d0-47bb-a849-5847f1b5ec25" providerId="ADAL" clId="{4A832DB2-F898-4628-BE6C-878A03318322}" dt="2021-08-18T09:38:08.588" v="2104" actId="478"/>
          <ac:spMkLst>
            <pc:docMk/>
            <pc:sldMk cId="1641485149" sldId="2554"/>
            <ac:spMk id="4" creationId="{00000000-0000-0000-0000-000000000000}"/>
          </ac:spMkLst>
        </pc:spChg>
      </pc:sldChg>
      <pc:sldChg chg="delSp modSp mod modClrScheme chgLayout">
        <pc:chgData name="Vanessa Redlin - Hubdrive.com" userId="8a0848b8-f2d0-47bb-a849-5847f1b5ec25" providerId="ADAL" clId="{4A832DB2-F898-4628-BE6C-878A03318322}" dt="2021-08-18T08:31:51.918" v="1876" actId="1076"/>
        <pc:sldMkLst>
          <pc:docMk/>
          <pc:sldMk cId="4129229216" sldId="2555"/>
        </pc:sldMkLst>
        <pc:spChg chg="del mod ord">
          <ac:chgData name="Vanessa Redlin - Hubdrive.com" userId="8a0848b8-f2d0-47bb-a849-5847f1b5ec25" providerId="ADAL" clId="{4A832DB2-F898-4628-BE6C-878A03318322}" dt="2021-08-18T08:31:43.153" v="1874" actId="478"/>
          <ac:spMkLst>
            <pc:docMk/>
            <pc:sldMk cId="4129229216" sldId="2555"/>
            <ac:spMk id="2" creationId="{00000000-0000-0000-0000-000000000000}"/>
          </ac:spMkLst>
        </pc:spChg>
        <pc:spChg chg="mod">
          <ac:chgData name="Vanessa Redlin - Hubdrive.com" userId="8a0848b8-f2d0-47bb-a849-5847f1b5ec25" providerId="ADAL" clId="{4A832DB2-F898-4628-BE6C-878A03318322}" dt="2021-08-18T08:31:51.918" v="1876" actId="1076"/>
          <ac:spMkLst>
            <pc:docMk/>
            <pc:sldMk cId="4129229216" sldId="2555"/>
            <ac:spMk id="103" creationId="{00000000-0000-0000-0000-000000000000}"/>
          </ac:spMkLst>
        </pc:spChg>
        <pc:picChg chg="mod">
          <ac:chgData name="Vanessa Redlin - Hubdrive.com" userId="8a0848b8-f2d0-47bb-a849-5847f1b5ec25" providerId="ADAL" clId="{4A832DB2-F898-4628-BE6C-878A03318322}" dt="2021-08-18T08:31:47.174" v="1875" actId="1076"/>
          <ac:picMkLst>
            <pc:docMk/>
            <pc:sldMk cId="4129229216" sldId="2555"/>
            <ac:picMk id="3" creationId="{00000000-0000-0000-0000-000000000000}"/>
          </ac:picMkLst>
        </pc:picChg>
      </pc:sldChg>
      <pc:sldChg chg="delSp mod modClrScheme chgLayout">
        <pc:chgData name="Vanessa Redlin - Hubdrive.com" userId="8a0848b8-f2d0-47bb-a849-5847f1b5ec25" providerId="ADAL" clId="{4A832DB2-F898-4628-BE6C-878A03318322}" dt="2021-08-18T08:32:07.820" v="1878" actId="700"/>
        <pc:sldMkLst>
          <pc:docMk/>
          <pc:sldMk cId="1493190954" sldId="2558"/>
        </pc:sldMkLst>
        <pc:spChg chg="del">
          <ac:chgData name="Vanessa Redlin - Hubdrive.com" userId="8a0848b8-f2d0-47bb-a849-5847f1b5ec25" providerId="ADAL" clId="{4A832DB2-F898-4628-BE6C-878A03318322}" dt="2021-08-18T08:32:01.610" v="1877" actId="478"/>
          <ac:spMkLst>
            <pc:docMk/>
            <pc:sldMk cId="1493190954" sldId="2558"/>
            <ac:spMk id="2" creationId="{00000000-0000-0000-0000-000000000000}"/>
          </ac:spMkLst>
        </pc:spChg>
      </pc:sldChg>
      <pc:sldChg chg="delSp modSp mod modClrScheme chgLayout">
        <pc:chgData name="Vanessa Redlin - Hubdrive.com" userId="8a0848b8-f2d0-47bb-a849-5847f1b5ec25" providerId="ADAL" clId="{4A832DB2-F898-4628-BE6C-878A03318322}" dt="2021-08-18T12:19:58.607" v="2314" actId="700"/>
        <pc:sldMkLst>
          <pc:docMk/>
          <pc:sldMk cId="3337104780" sldId="2560"/>
        </pc:sldMkLst>
        <pc:spChg chg="del">
          <ac:chgData name="Vanessa Redlin - Hubdrive.com" userId="8a0848b8-f2d0-47bb-a849-5847f1b5ec25" providerId="ADAL" clId="{4A832DB2-F898-4628-BE6C-878A03318322}" dt="2021-08-18T12:19:58.607" v="2314" actId="700"/>
          <ac:spMkLst>
            <pc:docMk/>
            <pc:sldMk cId="3337104780" sldId="2560"/>
            <ac:spMk id="2" creationId="{00000000-0000-0000-0000-000000000000}"/>
          </ac:spMkLst>
        </pc:spChg>
        <pc:spChg chg="mod ord">
          <ac:chgData name="Vanessa Redlin - Hubdrive.com" userId="8a0848b8-f2d0-47bb-a849-5847f1b5ec25" providerId="ADAL" clId="{4A832DB2-F898-4628-BE6C-878A03318322}" dt="2021-08-18T12:19:58.607" v="2314" actId="700"/>
          <ac:spMkLst>
            <pc:docMk/>
            <pc:sldMk cId="3337104780" sldId="2560"/>
            <ac:spMk id="3" creationId="{00000000-0000-0000-0000-000000000000}"/>
          </ac:spMkLst>
        </pc:spChg>
      </pc:sldChg>
      <pc:sldChg chg="delSp modSp mod modClrScheme chgLayout">
        <pc:chgData name="Vanessa Redlin - Hubdrive.com" userId="8a0848b8-f2d0-47bb-a849-5847f1b5ec25" providerId="ADAL" clId="{4A832DB2-F898-4628-BE6C-878A03318322}" dt="2021-08-18T12:20:11.970" v="2316" actId="478"/>
        <pc:sldMkLst>
          <pc:docMk/>
          <pc:sldMk cId="3487168931" sldId="2562"/>
        </pc:sldMkLst>
        <pc:spChg chg="mod ord">
          <ac:chgData name="Vanessa Redlin - Hubdrive.com" userId="8a0848b8-f2d0-47bb-a849-5847f1b5ec25" providerId="ADAL" clId="{4A832DB2-F898-4628-BE6C-878A03318322}" dt="2021-08-18T12:20:09.105" v="2315" actId="700"/>
          <ac:spMkLst>
            <pc:docMk/>
            <pc:sldMk cId="3487168931" sldId="2562"/>
            <ac:spMk id="2" creationId="{00000000-0000-0000-0000-000000000000}"/>
          </ac:spMkLst>
        </pc:spChg>
        <pc:spChg chg="del mod ord">
          <ac:chgData name="Vanessa Redlin - Hubdrive.com" userId="8a0848b8-f2d0-47bb-a849-5847f1b5ec25" providerId="ADAL" clId="{4A832DB2-F898-4628-BE6C-878A03318322}" dt="2021-08-18T12:20:11.970" v="2316" actId="478"/>
          <ac:spMkLst>
            <pc:docMk/>
            <pc:sldMk cId="3487168931" sldId="2562"/>
            <ac:spMk id="3" creationId="{00000000-0000-0000-0000-000000000000}"/>
          </ac:spMkLst>
        </pc:spChg>
      </pc:sldChg>
      <pc:sldChg chg="modSp mod modClrScheme chgLayout">
        <pc:chgData name="Vanessa Redlin - Hubdrive.com" userId="8a0848b8-f2d0-47bb-a849-5847f1b5ec25" providerId="ADAL" clId="{4A832DB2-F898-4628-BE6C-878A03318322}" dt="2021-08-18T08:32:51.481" v="1880" actId="14100"/>
        <pc:sldMkLst>
          <pc:docMk/>
          <pc:sldMk cId="1685718794" sldId="2564"/>
        </pc:sldMkLst>
        <pc:spChg chg="mod ord">
          <ac:chgData name="Vanessa Redlin - Hubdrive.com" userId="8a0848b8-f2d0-47bb-a849-5847f1b5ec25" providerId="ADAL" clId="{4A832DB2-F898-4628-BE6C-878A03318322}" dt="2021-08-18T08:32:48.093" v="1879" actId="700"/>
          <ac:spMkLst>
            <pc:docMk/>
            <pc:sldMk cId="1685718794" sldId="2564"/>
            <ac:spMk id="3" creationId="{00000000-0000-0000-0000-000000000000}"/>
          </ac:spMkLst>
        </pc:spChg>
        <pc:picChg chg="mod">
          <ac:chgData name="Vanessa Redlin - Hubdrive.com" userId="8a0848b8-f2d0-47bb-a849-5847f1b5ec25" providerId="ADAL" clId="{4A832DB2-F898-4628-BE6C-878A03318322}" dt="2021-08-18T08:32:51.481" v="1880" actId="14100"/>
          <ac:picMkLst>
            <pc:docMk/>
            <pc:sldMk cId="1685718794" sldId="2564"/>
            <ac:picMk id="4" creationId="{00000000-0000-0000-0000-000000000000}"/>
          </ac:picMkLst>
        </pc:picChg>
      </pc:sldChg>
      <pc:sldChg chg="delSp modSp mod modClrScheme chgLayout">
        <pc:chgData name="Vanessa Redlin - Hubdrive.com" userId="8a0848b8-f2d0-47bb-a849-5847f1b5ec25" providerId="ADAL" clId="{4A832DB2-F898-4628-BE6C-878A03318322}" dt="2021-08-18T12:20:35.213" v="2318" actId="478"/>
        <pc:sldMkLst>
          <pc:docMk/>
          <pc:sldMk cId="4162319184" sldId="2566"/>
        </pc:sldMkLst>
        <pc:spChg chg="mod ord">
          <ac:chgData name="Vanessa Redlin - Hubdrive.com" userId="8a0848b8-f2d0-47bb-a849-5847f1b5ec25" providerId="ADAL" clId="{4A832DB2-F898-4628-BE6C-878A03318322}" dt="2021-08-18T12:20:29.780" v="2317" actId="700"/>
          <ac:spMkLst>
            <pc:docMk/>
            <pc:sldMk cId="4162319184" sldId="2566"/>
            <ac:spMk id="3" creationId="{00000000-0000-0000-0000-000000000000}"/>
          </ac:spMkLst>
        </pc:spChg>
        <pc:spChg chg="mod ord">
          <ac:chgData name="Vanessa Redlin - Hubdrive.com" userId="8a0848b8-f2d0-47bb-a849-5847f1b5ec25" providerId="ADAL" clId="{4A832DB2-F898-4628-BE6C-878A03318322}" dt="2021-08-18T12:20:29.780" v="2317" actId="700"/>
          <ac:spMkLst>
            <pc:docMk/>
            <pc:sldMk cId="4162319184" sldId="2566"/>
            <ac:spMk id="4" creationId="{00000000-0000-0000-0000-000000000000}"/>
          </ac:spMkLst>
        </pc:spChg>
        <pc:spChg chg="del mod ord">
          <ac:chgData name="Vanessa Redlin - Hubdrive.com" userId="8a0848b8-f2d0-47bb-a849-5847f1b5ec25" providerId="ADAL" clId="{4A832DB2-F898-4628-BE6C-878A03318322}" dt="2021-08-18T12:20:35.213" v="2318" actId="478"/>
          <ac:spMkLst>
            <pc:docMk/>
            <pc:sldMk cId="4162319184" sldId="2566"/>
            <ac:spMk id="5" creationId="{00000000-0000-0000-0000-000000000000}"/>
          </ac:spMkLst>
        </pc:spChg>
      </pc:sldChg>
      <pc:sldChg chg="modSp mod modClrScheme chgLayout">
        <pc:chgData name="Vanessa Redlin - Hubdrive.com" userId="8a0848b8-f2d0-47bb-a849-5847f1b5ec25" providerId="ADAL" clId="{4A832DB2-F898-4628-BE6C-878A03318322}" dt="2021-08-18T08:32:56.573" v="1881" actId="700"/>
        <pc:sldMkLst>
          <pc:docMk/>
          <pc:sldMk cId="1445970006" sldId="2567"/>
        </pc:sldMkLst>
        <pc:spChg chg="mod ord">
          <ac:chgData name="Vanessa Redlin - Hubdrive.com" userId="8a0848b8-f2d0-47bb-a849-5847f1b5ec25" providerId="ADAL" clId="{4A832DB2-F898-4628-BE6C-878A03318322}" dt="2021-08-18T08:32:56.573" v="1881" actId="700"/>
          <ac:spMkLst>
            <pc:docMk/>
            <pc:sldMk cId="1445970006" sldId="2567"/>
            <ac:spMk id="2" creationId="{00000000-0000-0000-0000-000000000000}"/>
          </ac:spMkLst>
        </pc:spChg>
      </pc:sldChg>
      <pc:sldChg chg="modSp mod modClrScheme chgLayout">
        <pc:chgData name="Vanessa Redlin - Hubdrive.com" userId="8a0848b8-f2d0-47bb-a849-5847f1b5ec25" providerId="ADAL" clId="{4A832DB2-F898-4628-BE6C-878A03318322}" dt="2021-08-18T09:41:06.017" v="2116" actId="14100"/>
        <pc:sldMkLst>
          <pc:docMk/>
          <pc:sldMk cId="1358327666" sldId="2568"/>
        </pc:sldMkLst>
        <pc:spChg chg="mod ord">
          <ac:chgData name="Vanessa Redlin - Hubdrive.com" userId="8a0848b8-f2d0-47bb-a849-5847f1b5ec25" providerId="ADAL" clId="{4A832DB2-F898-4628-BE6C-878A03318322}" dt="2021-08-18T09:40:56.451" v="2114" actId="700"/>
          <ac:spMkLst>
            <pc:docMk/>
            <pc:sldMk cId="1358327666" sldId="2568"/>
            <ac:spMk id="2" creationId="{F74E7732-F125-4CB1-B8D1-5CFA414B1B97}"/>
          </ac:spMkLst>
        </pc:spChg>
        <pc:picChg chg="mod">
          <ac:chgData name="Vanessa Redlin - Hubdrive.com" userId="8a0848b8-f2d0-47bb-a849-5847f1b5ec25" providerId="ADAL" clId="{4A832DB2-F898-4628-BE6C-878A03318322}" dt="2021-08-18T09:41:06.017" v="2116" actId="14100"/>
          <ac:picMkLst>
            <pc:docMk/>
            <pc:sldMk cId="1358327666" sldId="2568"/>
            <ac:picMk id="3" creationId="{803F7881-9C0C-4AE8-9883-D5CF5B34A7E1}"/>
          </ac:picMkLst>
        </pc:picChg>
      </pc:sldChg>
      <pc:sldChg chg="delSp modSp mod modClrScheme chgLayout">
        <pc:chgData name="Vanessa Redlin - Hubdrive.com" userId="8a0848b8-f2d0-47bb-a849-5847f1b5ec25" providerId="ADAL" clId="{4A832DB2-F898-4628-BE6C-878A03318322}" dt="2021-08-18T08:37:42.115" v="1897" actId="478"/>
        <pc:sldMkLst>
          <pc:docMk/>
          <pc:sldMk cId="2949390711" sldId="2569"/>
        </pc:sldMkLst>
        <pc:spChg chg="del mod ord">
          <ac:chgData name="Vanessa Redlin - Hubdrive.com" userId="8a0848b8-f2d0-47bb-a849-5847f1b5ec25" providerId="ADAL" clId="{4A832DB2-F898-4628-BE6C-878A03318322}" dt="2021-08-18T08:37:42.115" v="1897" actId="478"/>
          <ac:spMkLst>
            <pc:docMk/>
            <pc:sldMk cId="2949390711" sldId="2569"/>
            <ac:spMk id="2" creationId="{0FA5BD10-DFEA-4D9A-89CC-E834F293A1F1}"/>
          </ac:spMkLst>
        </pc:spChg>
      </pc:sldChg>
      <pc:sldChg chg="mod modClrScheme chgLayout">
        <pc:chgData name="Vanessa Redlin - Hubdrive.com" userId="8a0848b8-f2d0-47bb-a849-5847f1b5ec25" providerId="ADAL" clId="{4A832DB2-F898-4628-BE6C-878A03318322}" dt="2021-08-18T09:30:51.642" v="2078" actId="700"/>
        <pc:sldMkLst>
          <pc:docMk/>
          <pc:sldMk cId="1398008259" sldId="2574"/>
        </pc:sldMkLst>
      </pc:sldChg>
      <pc:sldChg chg="mod modClrScheme chgLayout">
        <pc:chgData name="Vanessa Redlin - Hubdrive.com" userId="8a0848b8-f2d0-47bb-a849-5847f1b5ec25" providerId="ADAL" clId="{4A832DB2-F898-4628-BE6C-878A03318322}" dt="2021-08-18T09:31:31.996" v="2084" actId="700"/>
        <pc:sldMkLst>
          <pc:docMk/>
          <pc:sldMk cId="4271813223" sldId="2583"/>
        </pc:sldMkLst>
      </pc:sldChg>
      <pc:sldChg chg="mod modClrScheme chgLayout">
        <pc:chgData name="Vanessa Redlin - Hubdrive.com" userId="8a0848b8-f2d0-47bb-a849-5847f1b5ec25" providerId="ADAL" clId="{4A832DB2-F898-4628-BE6C-878A03318322}" dt="2021-08-17T13:27:19.668" v="1776" actId="700"/>
        <pc:sldMkLst>
          <pc:docMk/>
          <pc:sldMk cId="2668539240" sldId="2587"/>
        </pc:sldMkLst>
      </pc:sldChg>
      <pc:sldChg chg="mod modClrScheme chgLayout">
        <pc:chgData name="Vanessa Redlin - Hubdrive.com" userId="8a0848b8-f2d0-47bb-a849-5847f1b5ec25" providerId="ADAL" clId="{4A832DB2-F898-4628-BE6C-878A03318322}" dt="2021-08-18T09:18:51.213" v="2029" actId="700"/>
        <pc:sldMkLst>
          <pc:docMk/>
          <pc:sldMk cId="4054685005" sldId="2597"/>
        </pc:sldMkLst>
      </pc:sldChg>
      <pc:sldChg chg="mod modClrScheme chgLayout">
        <pc:chgData name="Vanessa Redlin - Hubdrive.com" userId="8a0848b8-f2d0-47bb-a849-5847f1b5ec25" providerId="ADAL" clId="{4A832DB2-F898-4628-BE6C-878A03318322}" dt="2021-08-18T09:19:05.318" v="2031" actId="700"/>
        <pc:sldMkLst>
          <pc:docMk/>
          <pc:sldMk cId="560459924" sldId="2598"/>
        </pc:sldMkLst>
      </pc:sldChg>
      <pc:sldChg chg="mod modClrScheme chgLayout">
        <pc:chgData name="Vanessa Redlin - Hubdrive.com" userId="8a0848b8-f2d0-47bb-a849-5847f1b5ec25" providerId="ADAL" clId="{4A832DB2-F898-4628-BE6C-878A03318322}" dt="2021-08-18T09:31:40.004" v="2085" actId="700"/>
        <pc:sldMkLst>
          <pc:docMk/>
          <pc:sldMk cId="812393896" sldId="2633"/>
        </pc:sldMkLst>
      </pc:sldChg>
      <pc:sldChg chg="mod modClrScheme chgLayout">
        <pc:chgData name="Vanessa Redlin - Hubdrive.com" userId="8a0848b8-f2d0-47bb-a849-5847f1b5ec25" providerId="ADAL" clId="{4A832DB2-F898-4628-BE6C-878A03318322}" dt="2021-08-18T09:18:59.270" v="2030" actId="700"/>
        <pc:sldMkLst>
          <pc:docMk/>
          <pc:sldMk cId="1586662988" sldId="2641"/>
        </pc:sldMkLst>
      </pc:sldChg>
      <pc:sldChg chg="mod modClrScheme chgLayout">
        <pc:chgData name="Vanessa Redlin - Hubdrive.com" userId="8a0848b8-f2d0-47bb-a849-5847f1b5ec25" providerId="ADAL" clId="{4A832DB2-F898-4628-BE6C-878A03318322}" dt="2021-08-18T09:19:11.886" v="2032" actId="700"/>
        <pc:sldMkLst>
          <pc:docMk/>
          <pc:sldMk cId="3281454855" sldId="2642"/>
        </pc:sldMkLst>
      </pc:sldChg>
      <pc:sldChg chg="modSp mod modClrScheme chgLayout">
        <pc:chgData name="Vanessa Redlin - Hubdrive.com" userId="8a0848b8-f2d0-47bb-a849-5847f1b5ec25" providerId="ADAL" clId="{4A832DB2-F898-4628-BE6C-878A03318322}" dt="2021-08-17T13:27:44.371" v="1778" actId="700"/>
        <pc:sldMkLst>
          <pc:docMk/>
          <pc:sldMk cId="937848784" sldId="2643"/>
        </pc:sldMkLst>
        <pc:spChg chg="mod ord">
          <ac:chgData name="Vanessa Redlin - Hubdrive.com" userId="8a0848b8-f2d0-47bb-a849-5847f1b5ec25" providerId="ADAL" clId="{4A832DB2-F898-4628-BE6C-878A03318322}" dt="2021-08-17T13:27:44.371" v="1778" actId="700"/>
          <ac:spMkLst>
            <pc:docMk/>
            <pc:sldMk cId="937848784" sldId="2643"/>
            <ac:spMk id="2" creationId="{1526A461-B835-4742-9254-1EFE364BA6AA}"/>
          </ac:spMkLst>
        </pc:spChg>
      </pc:sldChg>
      <pc:sldChg chg="mod modClrScheme chgLayout">
        <pc:chgData name="Vanessa Redlin - Hubdrive.com" userId="8a0848b8-f2d0-47bb-a849-5847f1b5ec25" providerId="ADAL" clId="{4A832DB2-F898-4628-BE6C-878A03318322}" dt="2021-08-17T13:27:32.824" v="1777" actId="700"/>
        <pc:sldMkLst>
          <pc:docMk/>
          <pc:sldMk cId="3964034876" sldId="2645"/>
        </pc:sldMkLst>
      </pc:sldChg>
      <pc:sldChg chg="modSp mod modClrScheme chgLayout">
        <pc:chgData name="Vanessa Redlin - Hubdrive.com" userId="8a0848b8-f2d0-47bb-a849-5847f1b5ec25" providerId="ADAL" clId="{4A832DB2-F898-4628-BE6C-878A03318322}" dt="2021-08-18T09:27:15.458" v="2066" actId="700"/>
        <pc:sldMkLst>
          <pc:docMk/>
          <pc:sldMk cId="2699867844" sldId="2646"/>
        </pc:sldMkLst>
        <pc:spChg chg="mod ord">
          <ac:chgData name="Vanessa Redlin - Hubdrive.com" userId="8a0848b8-f2d0-47bb-a849-5847f1b5ec25" providerId="ADAL" clId="{4A832DB2-F898-4628-BE6C-878A03318322}" dt="2021-08-18T09:27:15.458" v="2066" actId="700"/>
          <ac:spMkLst>
            <pc:docMk/>
            <pc:sldMk cId="2699867844" sldId="2646"/>
            <ac:spMk id="2" creationId="{00000000-0000-0000-0000-000000000000}"/>
          </ac:spMkLst>
        </pc:spChg>
      </pc:sldChg>
      <pc:sldChg chg="modSp mod modClrScheme chgLayout">
        <pc:chgData name="Vanessa Redlin - Hubdrive.com" userId="8a0848b8-f2d0-47bb-a849-5847f1b5ec25" providerId="ADAL" clId="{4A832DB2-F898-4628-BE6C-878A03318322}" dt="2021-08-18T09:27:45.100" v="2067" actId="700"/>
        <pc:sldMkLst>
          <pc:docMk/>
          <pc:sldMk cId="2553449244" sldId="2647"/>
        </pc:sldMkLst>
        <pc:spChg chg="mod ord">
          <ac:chgData name="Vanessa Redlin - Hubdrive.com" userId="8a0848b8-f2d0-47bb-a849-5847f1b5ec25" providerId="ADAL" clId="{4A832DB2-F898-4628-BE6C-878A03318322}" dt="2021-08-18T09:27:45.100" v="2067" actId="700"/>
          <ac:spMkLst>
            <pc:docMk/>
            <pc:sldMk cId="2553449244" sldId="2647"/>
            <ac:spMk id="2" creationId="{00000000-0000-0000-0000-000000000000}"/>
          </ac:spMkLst>
        </pc:spChg>
      </pc:sldChg>
      <pc:sldChg chg="mod modClrScheme chgLayout">
        <pc:chgData name="Vanessa Redlin - Hubdrive.com" userId="8a0848b8-f2d0-47bb-a849-5847f1b5ec25" providerId="ADAL" clId="{4A832DB2-F898-4628-BE6C-878A03318322}" dt="2021-08-18T09:28:30.455" v="2069" actId="700"/>
        <pc:sldMkLst>
          <pc:docMk/>
          <pc:sldMk cId="994880862" sldId="2648"/>
        </pc:sldMkLst>
      </pc:sldChg>
      <pc:sldChg chg="mod modClrScheme chgLayout">
        <pc:chgData name="Vanessa Redlin - Hubdrive.com" userId="8a0848b8-f2d0-47bb-a849-5847f1b5ec25" providerId="ADAL" clId="{4A832DB2-F898-4628-BE6C-878A03318322}" dt="2021-08-18T09:29:11.527" v="2071" actId="700"/>
        <pc:sldMkLst>
          <pc:docMk/>
          <pc:sldMk cId="1597815383" sldId="2649"/>
        </pc:sldMkLst>
      </pc:sldChg>
      <pc:sldChg chg="mod modClrScheme chgLayout">
        <pc:chgData name="Vanessa Redlin - Hubdrive.com" userId="8a0848b8-f2d0-47bb-a849-5847f1b5ec25" providerId="ADAL" clId="{4A832DB2-F898-4628-BE6C-878A03318322}" dt="2021-08-18T09:30:35.322" v="2076" actId="700"/>
        <pc:sldMkLst>
          <pc:docMk/>
          <pc:sldMk cId="2522486849" sldId="2650"/>
        </pc:sldMkLst>
      </pc:sldChg>
      <pc:sldChg chg="mod modClrScheme chgLayout">
        <pc:chgData name="Vanessa Redlin - Hubdrive.com" userId="8a0848b8-f2d0-47bb-a849-5847f1b5ec25" providerId="ADAL" clId="{4A832DB2-F898-4628-BE6C-878A03318322}" dt="2021-08-18T09:30:41.287" v="2077" actId="700"/>
        <pc:sldMkLst>
          <pc:docMk/>
          <pc:sldMk cId="3836564435" sldId="2651"/>
        </pc:sldMkLst>
      </pc:sldChg>
      <pc:sldChg chg="mod modClrScheme chgLayout">
        <pc:chgData name="Vanessa Redlin - Hubdrive.com" userId="8a0848b8-f2d0-47bb-a849-5847f1b5ec25" providerId="ADAL" clId="{4A832DB2-F898-4628-BE6C-878A03318322}" dt="2021-08-18T09:31:02.532" v="2081" actId="700"/>
        <pc:sldMkLst>
          <pc:docMk/>
          <pc:sldMk cId="1398519903" sldId="2660"/>
        </pc:sldMkLst>
      </pc:sldChg>
      <pc:sldChg chg="modSp mod modClrScheme chgLayout">
        <pc:chgData name="Vanessa Redlin - Hubdrive.com" userId="8a0848b8-f2d0-47bb-a849-5847f1b5ec25" providerId="ADAL" clId="{4A832DB2-F898-4628-BE6C-878A03318322}" dt="2021-08-17T11:36:57.623" v="1259" actId="700"/>
        <pc:sldMkLst>
          <pc:docMk/>
          <pc:sldMk cId="3737580084" sldId="2664"/>
        </pc:sldMkLst>
        <pc:spChg chg="mod ord">
          <ac:chgData name="Vanessa Redlin - Hubdrive.com" userId="8a0848b8-f2d0-47bb-a849-5847f1b5ec25" providerId="ADAL" clId="{4A832DB2-F898-4628-BE6C-878A03318322}" dt="2021-08-17T11:36:57.623" v="1259" actId="700"/>
          <ac:spMkLst>
            <pc:docMk/>
            <pc:sldMk cId="3737580084" sldId="2664"/>
            <ac:spMk id="3" creationId="{5377484A-3E75-4FF5-900E-BB7F1A7DF634}"/>
          </ac:spMkLst>
        </pc:spChg>
        <pc:spChg chg="mod ord">
          <ac:chgData name="Vanessa Redlin - Hubdrive.com" userId="8a0848b8-f2d0-47bb-a849-5847f1b5ec25" providerId="ADAL" clId="{4A832DB2-F898-4628-BE6C-878A03318322}" dt="2021-08-17T11:36:57.623" v="1259" actId="700"/>
          <ac:spMkLst>
            <pc:docMk/>
            <pc:sldMk cId="3737580084" sldId="2664"/>
            <ac:spMk id="4" creationId="{6CC77716-C750-4186-A7AC-4A14147AE533}"/>
          </ac:spMkLst>
        </pc:spChg>
      </pc:sldChg>
      <pc:sldChg chg="mod modClrScheme chgLayout">
        <pc:chgData name="Vanessa Redlin - Hubdrive.com" userId="8a0848b8-f2d0-47bb-a849-5847f1b5ec25" providerId="ADAL" clId="{4A832DB2-F898-4628-BE6C-878A03318322}" dt="2021-08-18T09:18:43.369" v="2028" actId="700"/>
        <pc:sldMkLst>
          <pc:docMk/>
          <pc:sldMk cId="132523972" sldId="2666"/>
        </pc:sldMkLst>
      </pc:sldChg>
      <pc:sldChg chg="delSp modSp mod modClrScheme chgLayout">
        <pc:chgData name="Vanessa Redlin - Hubdrive.com" userId="8a0848b8-f2d0-47bb-a849-5847f1b5ec25" providerId="ADAL" clId="{4A832DB2-F898-4628-BE6C-878A03318322}" dt="2021-08-05T06:54:28.755" v="906" actId="700"/>
        <pc:sldMkLst>
          <pc:docMk/>
          <pc:sldMk cId="4213421146" sldId="2668"/>
        </pc:sldMkLst>
        <pc:spChg chg="mod ord">
          <ac:chgData name="Vanessa Redlin - Hubdrive.com" userId="8a0848b8-f2d0-47bb-a849-5847f1b5ec25" providerId="ADAL" clId="{4A832DB2-F898-4628-BE6C-878A03318322}" dt="2021-08-05T06:54:28.755" v="906" actId="700"/>
          <ac:spMkLst>
            <pc:docMk/>
            <pc:sldMk cId="4213421146" sldId="2668"/>
            <ac:spMk id="3" creationId="{5377484A-3E75-4FF5-900E-BB7F1A7DF634}"/>
          </ac:spMkLst>
        </pc:spChg>
        <pc:spChg chg="del mod">
          <ac:chgData name="Vanessa Redlin - Hubdrive.com" userId="8a0848b8-f2d0-47bb-a849-5847f1b5ec25" providerId="ADAL" clId="{4A832DB2-F898-4628-BE6C-878A03318322}" dt="2021-08-05T06:54:11.624" v="903" actId="478"/>
          <ac:spMkLst>
            <pc:docMk/>
            <pc:sldMk cId="4213421146" sldId="2668"/>
            <ac:spMk id="4" creationId="{6CC77716-C750-4186-A7AC-4A14147AE533}"/>
          </ac:spMkLst>
        </pc:spChg>
      </pc:sldChg>
      <pc:sldChg chg="mod modClrScheme chgLayout">
        <pc:chgData name="Vanessa Redlin - Hubdrive.com" userId="8a0848b8-f2d0-47bb-a849-5847f1b5ec25" providerId="ADAL" clId="{4A832DB2-F898-4628-BE6C-878A03318322}" dt="2021-08-18T09:18:16.974" v="2024" actId="700"/>
        <pc:sldMkLst>
          <pc:docMk/>
          <pc:sldMk cId="2241551158" sldId="2672"/>
        </pc:sldMkLst>
      </pc:sldChg>
      <pc:sldChg chg="mod modClrScheme chgLayout">
        <pc:chgData name="Vanessa Redlin - Hubdrive.com" userId="8a0848b8-f2d0-47bb-a849-5847f1b5ec25" providerId="ADAL" clId="{4A832DB2-F898-4628-BE6C-878A03318322}" dt="2021-08-18T09:18:22.320" v="2025" actId="700"/>
        <pc:sldMkLst>
          <pc:docMk/>
          <pc:sldMk cId="1596997933" sldId="2673"/>
        </pc:sldMkLst>
      </pc:sldChg>
      <pc:sldChg chg="mod modClrScheme chgLayout">
        <pc:chgData name="Vanessa Redlin - Hubdrive.com" userId="8a0848b8-f2d0-47bb-a849-5847f1b5ec25" providerId="ADAL" clId="{4A832DB2-F898-4628-BE6C-878A03318322}" dt="2021-08-18T09:18:28.729" v="2026" actId="700"/>
        <pc:sldMkLst>
          <pc:docMk/>
          <pc:sldMk cId="1930473838" sldId="2674"/>
        </pc:sldMkLst>
      </pc:sldChg>
      <pc:sldChg chg="modSp mod modClrScheme chgLayout">
        <pc:chgData name="Vanessa Redlin - Hubdrive.com" userId="8a0848b8-f2d0-47bb-a849-5847f1b5ec25" providerId="ADAL" clId="{4A832DB2-F898-4628-BE6C-878A03318322}" dt="2021-08-18T09:20:54.829" v="2039" actId="700"/>
        <pc:sldMkLst>
          <pc:docMk/>
          <pc:sldMk cId="3746456780" sldId="2675"/>
        </pc:sldMkLst>
        <pc:spChg chg="mod ord">
          <ac:chgData name="Vanessa Redlin - Hubdrive.com" userId="8a0848b8-f2d0-47bb-a849-5847f1b5ec25" providerId="ADAL" clId="{4A832DB2-F898-4628-BE6C-878A03318322}" dt="2021-08-18T09:20:54.829" v="2039" actId="700"/>
          <ac:spMkLst>
            <pc:docMk/>
            <pc:sldMk cId="3746456780" sldId="2675"/>
            <ac:spMk id="2" creationId="{00000000-0000-0000-0000-000000000000}"/>
          </ac:spMkLst>
        </pc:spChg>
      </pc:sldChg>
      <pc:sldChg chg="modSp mod modClrScheme chgLayout">
        <pc:chgData name="Vanessa Redlin - Hubdrive.com" userId="8a0848b8-f2d0-47bb-a849-5847f1b5ec25" providerId="ADAL" clId="{4A832DB2-F898-4628-BE6C-878A03318322}" dt="2021-08-18T09:28:00.566" v="2068" actId="700"/>
        <pc:sldMkLst>
          <pc:docMk/>
          <pc:sldMk cId="4267479576" sldId="2676"/>
        </pc:sldMkLst>
        <pc:spChg chg="mod ord">
          <ac:chgData name="Vanessa Redlin - Hubdrive.com" userId="8a0848b8-f2d0-47bb-a849-5847f1b5ec25" providerId="ADAL" clId="{4A832DB2-F898-4628-BE6C-878A03318322}" dt="2021-08-18T09:28:00.566" v="2068" actId="700"/>
          <ac:spMkLst>
            <pc:docMk/>
            <pc:sldMk cId="4267479576" sldId="2676"/>
            <ac:spMk id="2" creationId="{00000000-0000-0000-0000-000000000000}"/>
          </ac:spMkLst>
        </pc:spChg>
      </pc:sldChg>
      <pc:sldChg chg="mod modClrScheme chgLayout">
        <pc:chgData name="Vanessa Redlin - Hubdrive.com" userId="8a0848b8-f2d0-47bb-a849-5847f1b5ec25" providerId="ADAL" clId="{4A832DB2-F898-4628-BE6C-878A03318322}" dt="2021-08-18T09:28:41.789" v="2070" actId="700"/>
        <pc:sldMkLst>
          <pc:docMk/>
          <pc:sldMk cId="4289565562" sldId="2677"/>
        </pc:sldMkLst>
      </pc:sldChg>
      <pc:sldChg chg="mod modClrScheme chgLayout">
        <pc:chgData name="Vanessa Redlin - Hubdrive.com" userId="8a0848b8-f2d0-47bb-a849-5847f1b5ec25" providerId="ADAL" clId="{4A832DB2-F898-4628-BE6C-878A03318322}" dt="2021-08-18T09:29:44.862" v="2073" actId="700"/>
        <pc:sldMkLst>
          <pc:docMk/>
          <pc:sldMk cId="2392975500" sldId="2678"/>
        </pc:sldMkLst>
      </pc:sldChg>
      <pc:sldChg chg="addSp delSp modSp mod modClrScheme chgLayout">
        <pc:chgData name="Vanessa Redlin - Hubdrive.com" userId="8a0848b8-f2d0-47bb-a849-5847f1b5ec25" providerId="ADAL" clId="{4A832DB2-F898-4628-BE6C-878A03318322}" dt="2021-08-13T08:57:38.253" v="1217" actId="207"/>
        <pc:sldMkLst>
          <pc:docMk/>
          <pc:sldMk cId="2577006722" sldId="2679"/>
        </pc:sldMkLst>
        <pc:spChg chg="add del mod ord">
          <ac:chgData name="Vanessa Redlin - Hubdrive.com" userId="8a0848b8-f2d0-47bb-a849-5847f1b5ec25" providerId="ADAL" clId="{4A832DB2-F898-4628-BE6C-878A03318322}" dt="2021-08-04T11:18:48.829" v="645" actId="700"/>
          <ac:spMkLst>
            <pc:docMk/>
            <pc:sldMk cId="2577006722" sldId="2679"/>
            <ac:spMk id="4" creationId="{253E5179-F251-42C4-AEDE-205461609A10}"/>
          </ac:spMkLst>
        </pc:spChg>
        <pc:spChg chg="mod">
          <ac:chgData name="Vanessa Redlin - Hubdrive.com" userId="8a0848b8-f2d0-47bb-a849-5847f1b5ec25" providerId="ADAL" clId="{4A832DB2-F898-4628-BE6C-878A03318322}" dt="2021-08-13T08:57:38.253" v="1217" actId="207"/>
          <ac:spMkLst>
            <pc:docMk/>
            <pc:sldMk cId="2577006722" sldId="2679"/>
            <ac:spMk id="5" creationId="{05E2977E-8340-4A3E-99C7-7281A6DC01CA}"/>
          </ac:spMkLst>
        </pc:spChg>
        <pc:spChg chg="mod">
          <ac:chgData name="Vanessa Redlin - Hubdrive.com" userId="8a0848b8-f2d0-47bb-a849-5847f1b5ec25" providerId="ADAL" clId="{4A832DB2-F898-4628-BE6C-878A03318322}" dt="2021-08-13T08:57:30.646" v="1216" actId="207"/>
          <ac:spMkLst>
            <pc:docMk/>
            <pc:sldMk cId="2577006722" sldId="2679"/>
            <ac:spMk id="8" creationId="{29B2D978-0F9F-4554-AC0E-7CBE3C2A5C10}"/>
          </ac:spMkLst>
        </pc:spChg>
        <pc:spChg chg="add del mod ord">
          <ac:chgData name="Vanessa Redlin - Hubdrive.com" userId="8a0848b8-f2d0-47bb-a849-5847f1b5ec25" providerId="ADAL" clId="{4A832DB2-F898-4628-BE6C-878A03318322}" dt="2021-08-04T11:18:48.829" v="645" actId="700"/>
          <ac:spMkLst>
            <pc:docMk/>
            <pc:sldMk cId="2577006722" sldId="2679"/>
            <ac:spMk id="9" creationId="{1F29D650-F5D3-4AEF-9AB8-3C4CEE6F1AF8}"/>
          </ac:spMkLst>
        </pc:spChg>
        <pc:picChg chg="add del mod ord">
          <ac:chgData name="Vanessa Redlin - Hubdrive.com" userId="8a0848b8-f2d0-47bb-a849-5847f1b5ec25" providerId="ADAL" clId="{4A832DB2-F898-4628-BE6C-878A03318322}" dt="2021-08-04T11:14:47.818" v="623"/>
          <ac:picMkLst>
            <pc:docMk/>
            <pc:sldMk cId="2577006722" sldId="2679"/>
            <ac:picMk id="3" creationId="{C32E9963-E72E-412A-9D77-5D8119B4E7ED}"/>
          </ac:picMkLst>
        </pc:picChg>
        <pc:picChg chg="add del mod ord">
          <ac:chgData name="Vanessa Redlin - Hubdrive.com" userId="8a0848b8-f2d0-47bb-a849-5847f1b5ec25" providerId="ADAL" clId="{4A832DB2-F898-4628-BE6C-878A03318322}" dt="2021-08-04T11:18:48.012" v="644" actId="931"/>
          <ac:picMkLst>
            <pc:docMk/>
            <pc:sldMk cId="2577006722" sldId="2679"/>
            <ac:picMk id="11" creationId="{5EA9B5DF-670F-4E73-9A06-97208AA467F7}"/>
          </ac:picMkLst>
        </pc:picChg>
      </pc:sldChg>
      <pc:sldChg chg="mod modClrScheme chgLayout">
        <pc:chgData name="Vanessa Redlin - Hubdrive.com" userId="8a0848b8-f2d0-47bb-a849-5847f1b5ec25" providerId="ADAL" clId="{4A832DB2-F898-4628-BE6C-878A03318322}" dt="2021-08-10T12:36:03.609" v="1112" actId="700"/>
        <pc:sldMkLst>
          <pc:docMk/>
          <pc:sldMk cId="1649699461" sldId="2680"/>
        </pc:sldMkLst>
      </pc:sldChg>
      <pc:sldChg chg="mod modClrScheme chgLayout">
        <pc:chgData name="Vanessa Redlin - Hubdrive.com" userId="8a0848b8-f2d0-47bb-a849-5847f1b5ec25" providerId="ADAL" clId="{4A832DB2-F898-4628-BE6C-878A03318322}" dt="2021-08-17T11:33:22.575" v="1248" actId="700"/>
        <pc:sldMkLst>
          <pc:docMk/>
          <pc:sldMk cId="2462108829" sldId="2681"/>
        </pc:sldMkLst>
      </pc:sldChg>
      <pc:sldChg chg="mod modClrScheme chgLayout">
        <pc:chgData name="Vanessa Redlin - Hubdrive.com" userId="8a0848b8-f2d0-47bb-a849-5847f1b5ec25" providerId="ADAL" clId="{4A832DB2-F898-4628-BE6C-878A03318322}" dt="2021-08-17T11:33:33.760" v="1249" actId="700"/>
        <pc:sldMkLst>
          <pc:docMk/>
          <pc:sldMk cId="4098931560" sldId="2682"/>
        </pc:sldMkLst>
      </pc:sldChg>
      <pc:sldChg chg="modSp mod modClrScheme chgLayout">
        <pc:chgData name="Vanessa Redlin - Hubdrive.com" userId="8a0848b8-f2d0-47bb-a849-5847f1b5ec25" providerId="ADAL" clId="{4A832DB2-F898-4628-BE6C-878A03318322}" dt="2021-08-10T14:27:29.331" v="1139" actId="700"/>
        <pc:sldMkLst>
          <pc:docMk/>
          <pc:sldMk cId="1832049837" sldId="2683"/>
        </pc:sldMkLst>
        <pc:spChg chg="mod ord">
          <ac:chgData name="Vanessa Redlin - Hubdrive.com" userId="8a0848b8-f2d0-47bb-a849-5847f1b5ec25" providerId="ADAL" clId="{4A832DB2-F898-4628-BE6C-878A03318322}" dt="2021-08-10T14:27:29.331" v="1139" actId="700"/>
          <ac:spMkLst>
            <pc:docMk/>
            <pc:sldMk cId="1832049837" sldId="2683"/>
            <ac:spMk id="3" creationId="{5377484A-3E75-4FF5-900E-BB7F1A7DF634}"/>
          </ac:spMkLst>
        </pc:spChg>
        <pc:spChg chg="mod ord">
          <ac:chgData name="Vanessa Redlin - Hubdrive.com" userId="8a0848b8-f2d0-47bb-a849-5847f1b5ec25" providerId="ADAL" clId="{4A832DB2-F898-4628-BE6C-878A03318322}" dt="2021-08-10T14:27:29.331" v="1139" actId="700"/>
          <ac:spMkLst>
            <pc:docMk/>
            <pc:sldMk cId="1832049837" sldId="2683"/>
            <ac:spMk id="4" creationId="{6CC77716-C750-4186-A7AC-4A14147AE533}"/>
          </ac:spMkLst>
        </pc:spChg>
      </pc:sldChg>
      <pc:sldChg chg="mod modClrScheme chgLayout">
        <pc:chgData name="Vanessa Redlin - Hubdrive.com" userId="8a0848b8-f2d0-47bb-a849-5847f1b5ec25" providerId="ADAL" clId="{4A832DB2-F898-4628-BE6C-878A03318322}" dt="2021-08-10T14:27:40.928" v="1140" actId="700"/>
        <pc:sldMkLst>
          <pc:docMk/>
          <pc:sldMk cId="498517071" sldId="2684"/>
        </pc:sldMkLst>
      </pc:sldChg>
      <pc:sldChg chg="modSp mod modClrScheme chgLayout">
        <pc:chgData name="Vanessa Redlin - Hubdrive.com" userId="8a0848b8-f2d0-47bb-a849-5847f1b5ec25" providerId="ADAL" clId="{4A832DB2-F898-4628-BE6C-878A03318322}" dt="2021-08-18T12:23:56.878" v="2337" actId="27636"/>
        <pc:sldMkLst>
          <pc:docMk/>
          <pc:sldMk cId="2218918903" sldId="2695"/>
        </pc:sldMkLst>
        <pc:spChg chg="mod ord">
          <ac:chgData name="Vanessa Redlin - Hubdrive.com" userId="8a0848b8-f2d0-47bb-a849-5847f1b5ec25" providerId="ADAL" clId="{4A832DB2-F898-4628-BE6C-878A03318322}" dt="2021-08-18T12:23:56.825" v="2336" actId="700"/>
          <ac:spMkLst>
            <pc:docMk/>
            <pc:sldMk cId="2218918903" sldId="2695"/>
            <ac:spMk id="2" creationId="{58BDBCF6-F72C-48A7-B799-9133DE5673DD}"/>
          </ac:spMkLst>
        </pc:spChg>
        <pc:spChg chg="mod ord">
          <ac:chgData name="Vanessa Redlin - Hubdrive.com" userId="8a0848b8-f2d0-47bb-a849-5847f1b5ec25" providerId="ADAL" clId="{4A832DB2-F898-4628-BE6C-878A03318322}" dt="2021-08-18T12:23:56.878" v="2337" actId="27636"/>
          <ac:spMkLst>
            <pc:docMk/>
            <pc:sldMk cId="2218918903" sldId="2695"/>
            <ac:spMk id="3" creationId="{83B37977-B89D-4C27-84E7-B7C99397BFF0}"/>
          </ac:spMkLst>
        </pc:spChg>
      </pc:sldChg>
      <pc:sldChg chg="mod modClrScheme chgLayout">
        <pc:chgData name="Vanessa Redlin - Hubdrive.com" userId="8a0848b8-f2d0-47bb-a849-5847f1b5ec25" providerId="ADAL" clId="{4A832DB2-F898-4628-BE6C-878A03318322}" dt="2021-08-18T09:01:56.216" v="1994" actId="700"/>
        <pc:sldMkLst>
          <pc:docMk/>
          <pc:sldMk cId="725824771" sldId="2702"/>
        </pc:sldMkLst>
      </pc:sldChg>
      <pc:sldChg chg="mod modClrScheme chgLayout">
        <pc:chgData name="Vanessa Redlin - Hubdrive.com" userId="8a0848b8-f2d0-47bb-a849-5847f1b5ec25" providerId="ADAL" clId="{4A832DB2-F898-4628-BE6C-878A03318322}" dt="2021-08-18T09:13:05.209" v="2000" actId="700"/>
        <pc:sldMkLst>
          <pc:docMk/>
          <pc:sldMk cId="874841782" sldId="2703"/>
        </pc:sldMkLst>
      </pc:sldChg>
      <pc:sldChg chg="delSp mod modClrScheme chgLayout">
        <pc:chgData name="Vanessa Redlin - Hubdrive.com" userId="8a0848b8-f2d0-47bb-a849-5847f1b5ec25" providerId="ADAL" clId="{4A832DB2-F898-4628-BE6C-878A03318322}" dt="2021-08-18T09:15:22.880" v="2007" actId="700"/>
        <pc:sldMkLst>
          <pc:docMk/>
          <pc:sldMk cId="580470199" sldId="2704"/>
        </pc:sldMkLst>
        <pc:spChg chg="del">
          <ac:chgData name="Vanessa Redlin - Hubdrive.com" userId="8a0848b8-f2d0-47bb-a849-5847f1b5ec25" providerId="ADAL" clId="{4A832DB2-F898-4628-BE6C-878A03318322}" dt="2021-08-18T09:14:10.915" v="2004" actId="478"/>
          <ac:spMkLst>
            <pc:docMk/>
            <pc:sldMk cId="580470199" sldId="2704"/>
            <ac:spMk id="4" creationId="{98534D60-DFFC-4A36-A245-F9C9E1E80A77}"/>
          </ac:spMkLst>
        </pc:spChg>
      </pc:sldChg>
      <pc:sldChg chg="delSp mod modClrScheme chgLayout">
        <pc:chgData name="Vanessa Redlin - Hubdrive.com" userId="8a0848b8-f2d0-47bb-a849-5847f1b5ec25" providerId="ADAL" clId="{4A832DB2-F898-4628-BE6C-878A03318322}" dt="2021-08-18T09:16:07.857" v="2011" actId="700"/>
        <pc:sldMkLst>
          <pc:docMk/>
          <pc:sldMk cId="782691862" sldId="2708"/>
        </pc:sldMkLst>
        <pc:spChg chg="del">
          <ac:chgData name="Vanessa Redlin - Hubdrive.com" userId="8a0848b8-f2d0-47bb-a849-5847f1b5ec25" providerId="ADAL" clId="{4A832DB2-F898-4628-BE6C-878A03318322}" dt="2021-08-18T09:16:01.532" v="2010" actId="478"/>
          <ac:spMkLst>
            <pc:docMk/>
            <pc:sldMk cId="782691862" sldId="2708"/>
            <ac:spMk id="4" creationId="{98534D60-DFFC-4A36-A245-F9C9E1E80A77}"/>
          </ac:spMkLst>
        </pc:spChg>
      </pc:sldChg>
      <pc:sldChg chg="delSp mod modClrScheme chgLayout">
        <pc:chgData name="Vanessa Redlin - Hubdrive.com" userId="8a0848b8-f2d0-47bb-a849-5847f1b5ec25" providerId="ADAL" clId="{4A832DB2-F898-4628-BE6C-878A03318322}" dt="2021-08-18T09:16:53.802" v="2017" actId="700"/>
        <pc:sldMkLst>
          <pc:docMk/>
          <pc:sldMk cId="1521224547" sldId="2709"/>
        </pc:sldMkLst>
        <pc:spChg chg="del">
          <ac:chgData name="Vanessa Redlin - Hubdrive.com" userId="8a0848b8-f2d0-47bb-a849-5847f1b5ec25" providerId="ADAL" clId="{4A832DB2-F898-4628-BE6C-878A03318322}" dt="2021-08-18T09:16:25.991" v="2012" actId="478"/>
          <ac:spMkLst>
            <pc:docMk/>
            <pc:sldMk cId="1521224547" sldId="2709"/>
            <ac:spMk id="4" creationId="{98534D60-DFFC-4A36-A245-F9C9E1E80A77}"/>
          </ac:spMkLst>
        </pc:spChg>
      </pc:sldChg>
      <pc:sldChg chg="mod modClrScheme chgLayout">
        <pc:chgData name="Vanessa Redlin - Hubdrive.com" userId="8a0848b8-f2d0-47bb-a849-5847f1b5ec25" providerId="ADAL" clId="{4A832DB2-F898-4628-BE6C-878A03318322}" dt="2021-08-18T09:02:13.279" v="1996" actId="700"/>
        <pc:sldMkLst>
          <pc:docMk/>
          <pc:sldMk cId="3148704922" sldId="2715"/>
        </pc:sldMkLst>
      </pc:sldChg>
      <pc:sldChg chg="mod modClrScheme chgLayout">
        <pc:chgData name="Vanessa Redlin - Hubdrive.com" userId="8a0848b8-f2d0-47bb-a849-5847f1b5ec25" providerId="ADAL" clId="{4A832DB2-F898-4628-BE6C-878A03318322}" dt="2021-08-18T09:02:29.272" v="1998" actId="700"/>
        <pc:sldMkLst>
          <pc:docMk/>
          <pc:sldMk cId="1235210276" sldId="2716"/>
        </pc:sldMkLst>
      </pc:sldChg>
      <pc:sldChg chg="mod modClrScheme chgLayout">
        <pc:chgData name="Vanessa Redlin - Hubdrive.com" userId="8a0848b8-f2d0-47bb-a849-5847f1b5ec25" providerId="ADAL" clId="{4A832DB2-F898-4628-BE6C-878A03318322}" dt="2021-08-18T09:13:21.286" v="2002" actId="700"/>
        <pc:sldMkLst>
          <pc:docMk/>
          <pc:sldMk cId="2406088417" sldId="2717"/>
        </pc:sldMkLst>
      </pc:sldChg>
      <pc:sldChg chg="addSp modSp mod modClrScheme chgLayout">
        <pc:chgData name="Vanessa Redlin - Hubdrive.com" userId="8a0848b8-f2d0-47bb-a849-5847f1b5ec25" providerId="ADAL" clId="{4A832DB2-F898-4628-BE6C-878A03318322}" dt="2021-08-17T11:52:33.460" v="1333" actId="27636"/>
        <pc:sldMkLst>
          <pc:docMk/>
          <pc:sldMk cId="2452622289" sldId="2719"/>
        </pc:sldMkLst>
        <pc:spChg chg="add mod ord">
          <ac:chgData name="Vanessa Redlin - Hubdrive.com" userId="8a0848b8-f2d0-47bb-a849-5847f1b5ec25" providerId="ADAL" clId="{4A832DB2-F898-4628-BE6C-878A03318322}" dt="2021-08-17T11:52:33.425" v="1332" actId="700"/>
          <ac:spMkLst>
            <pc:docMk/>
            <pc:sldMk cId="2452622289" sldId="2719"/>
            <ac:spMk id="2" creationId="{B381102A-E3E1-41AB-BADD-8392F5D464DC}"/>
          </ac:spMkLst>
        </pc:spChg>
        <pc:spChg chg="mod ord">
          <ac:chgData name="Vanessa Redlin - Hubdrive.com" userId="8a0848b8-f2d0-47bb-a849-5847f1b5ec25" providerId="ADAL" clId="{4A832DB2-F898-4628-BE6C-878A03318322}" dt="2021-08-17T11:52:33.425" v="1332" actId="700"/>
          <ac:spMkLst>
            <pc:docMk/>
            <pc:sldMk cId="2452622289" sldId="2719"/>
            <ac:spMk id="3" creationId="{E402B5AE-9E62-49CA-BEEF-127CB7CDC673}"/>
          </ac:spMkLst>
        </pc:spChg>
        <pc:spChg chg="mod ord">
          <ac:chgData name="Vanessa Redlin - Hubdrive.com" userId="8a0848b8-f2d0-47bb-a849-5847f1b5ec25" providerId="ADAL" clId="{4A832DB2-F898-4628-BE6C-878A03318322}" dt="2021-08-17T11:52:33.425" v="1332" actId="700"/>
          <ac:spMkLst>
            <pc:docMk/>
            <pc:sldMk cId="2452622289" sldId="2719"/>
            <ac:spMk id="4" creationId="{395E7243-DC11-4DF6-B6EB-4B4A3EADDF96}"/>
          </ac:spMkLst>
        </pc:spChg>
        <pc:spChg chg="mod ord">
          <ac:chgData name="Vanessa Redlin - Hubdrive.com" userId="8a0848b8-f2d0-47bb-a849-5847f1b5ec25" providerId="ADAL" clId="{4A832DB2-F898-4628-BE6C-878A03318322}" dt="2021-08-17T11:52:33.460" v="1333" actId="27636"/>
          <ac:spMkLst>
            <pc:docMk/>
            <pc:sldMk cId="2452622289" sldId="2719"/>
            <ac:spMk id="5" creationId="{9604CA41-77CE-441A-A93A-FD4B7BE0534B}"/>
          </ac:spMkLst>
        </pc:spChg>
        <pc:spChg chg="mod ord">
          <ac:chgData name="Vanessa Redlin - Hubdrive.com" userId="8a0848b8-f2d0-47bb-a849-5847f1b5ec25" providerId="ADAL" clId="{4A832DB2-F898-4628-BE6C-878A03318322}" dt="2021-08-17T11:52:33.425" v="1332" actId="700"/>
          <ac:spMkLst>
            <pc:docMk/>
            <pc:sldMk cId="2452622289" sldId="2719"/>
            <ac:spMk id="6" creationId="{7F555585-09BC-44AA-9D8E-E424F69A21C4}"/>
          </ac:spMkLst>
        </pc:spChg>
        <pc:spChg chg="mod ord">
          <ac:chgData name="Vanessa Redlin - Hubdrive.com" userId="8a0848b8-f2d0-47bb-a849-5847f1b5ec25" providerId="ADAL" clId="{4A832DB2-F898-4628-BE6C-878A03318322}" dt="2021-08-17T11:52:33.425" v="1332" actId="700"/>
          <ac:spMkLst>
            <pc:docMk/>
            <pc:sldMk cId="2452622289" sldId="2719"/>
            <ac:spMk id="7" creationId="{E0D0E6DA-6273-4F14-B65B-7604EE26C410}"/>
          </ac:spMkLst>
        </pc:spChg>
        <pc:spChg chg="add mod ord">
          <ac:chgData name="Vanessa Redlin - Hubdrive.com" userId="8a0848b8-f2d0-47bb-a849-5847f1b5ec25" providerId="ADAL" clId="{4A832DB2-F898-4628-BE6C-878A03318322}" dt="2021-08-17T11:52:33.425" v="1332" actId="700"/>
          <ac:spMkLst>
            <pc:docMk/>
            <pc:sldMk cId="2452622289" sldId="2719"/>
            <ac:spMk id="8" creationId="{540D2CB4-E7FA-47E6-879F-E97BD885CCE4}"/>
          </ac:spMkLst>
        </pc:spChg>
      </pc:sldChg>
      <pc:sldChg chg="delSp add del mod modClrScheme chgLayout">
        <pc:chgData name="Vanessa Redlin - Hubdrive.com" userId="8a0848b8-f2d0-47bb-a849-5847f1b5ec25" providerId="ADAL" clId="{4A832DB2-F898-4628-BE6C-878A03318322}" dt="2021-08-17T11:51:59.907" v="1331" actId="700"/>
        <pc:sldMkLst>
          <pc:docMk/>
          <pc:sldMk cId="3726186439" sldId="2720"/>
        </pc:sldMkLst>
        <pc:spChg chg="del">
          <ac:chgData name="Vanessa Redlin - Hubdrive.com" userId="8a0848b8-f2d0-47bb-a849-5847f1b5ec25" providerId="ADAL" clId="{4A832DB2-F898-4628-BE6C-878A03318322}" dt="2021-08-17T11:51:59.907" v="1331" actId="700"/>
          <ac:spMkLst>
            <pc:docMk/>
            <pc:sldMk cId="3726186439" sldId="2720"/>
            <ac:spMk id="2" creationId="{5BC186C3-747F-42EF-8ACD-D342D30B7056}"/>
          </ac:spMkLst>
        </pc:spChg>
        <pc:spChg chg="del">
          <ac:chgData name="Vanessa Redlin - Hubdrive.com" userId="8a0848b8-f2d0-47bb-a849-5847f1b5ec25" providerId="ADAL" clId="{4A832DB2-F898-4628-BE6C-878A03318322}" dt="2021-08-17T11:51:59.907" v="1331" actId="700"/>
          <ac:spMkLst>
            <pc:docMk/>
            <pc:sldMk cId="3726186439" sldId="2720"/>
            <ac:spMk id="3" creationId="{28870F1A-B5F8-4BBD-BEDB-DB7A82C93869}"/>
          </ac:spMkLst>
        </pc:spChg>
        <pc:spChg chg="del">
          <ac:chgData name="Vanessa Redlin - Hubdrive.com" userId="8a0848b8-f2d0-47bb-a849-5847f1b5ec25" providerId="ADAL" clId="{4A832DB2-F898-4628-BE6C-878A03318322}" dt="2021-08-17T11:51:59.907" v="1331" actId="700"/>
          <ac:spMkLst>
            <pc:docMk/>
            <pc:sldMk cId="3726186439" sldId="2720"/>
            <ac:spMk id="4" creationId="{3815B9FE-F49A-4869-A0FD-DA4489B0F119}"/>
          </ac:spMkLst>
        </pc:spChg>
        <pc:spChg chg="del">
          <ac:chgData name="Vanessa Redlin - Hubdrive.com" userId="8a0848b8-f2d0-47bb-a849-5847f1b5ec25" providerId="ADAL" clId="{4A832DB2-F898-4628-BE6C-878A03318322}" dt="2021-08-17T11:51:59.907" v="1331" actId="700"/>
          <ac:spMkLst>
            <pc:docMk/>
            <pc:sldMk cId="3726186439" sldId="2720"/>
            <ac:spMk id="5" creationId="{352E4BC0-D0CD-4169-848B-D22B4BD81027}"/>
          </ac:spMkLst>
        </pc:spChg>
        <pc:spChg chg="del">
          <ac:chgData name="Vanessa Redlin - Hubdrive.com" userId="8a0848b8-f2d0-47bb-a849-5847f1b5ec25" providerId="ADAL" clId="{4A832DB2-F898-4628-BE6C-878A03318322}" dt="2021-08-17T11:51:59.907" v="1331" actId="700"/>
          <ac:spMkLst>
            <pc:docMk/>
            <pc:sldMk cId="3726186439" sldId="2720"/>
            <ac:spMk id="6" creationId="{42CD4BFF-C9FC-4BDC-B8DF-B8599AD2B835}"/>
          </ac:spMkLst>
        </pc:spChg>
      </pc:sldChg>
      <pc:sldChg chg="mod modClrScheme chgLayout">
        <pc:chgData name="Vanessa Redlin - Hubdrive.com" userId="8a0848b8-f2d0-47bb-a849-5847f1b5ec25" providerId="ADAL" clId="{4A832DB2-F898-4628-BE6C-878A03318322}" dt="2021-08-18T08:58:19.596" v="1970" actId="700"/>
        <pc:sldMkLst>
          <pc:docMk/>
          <pc:sldMk cId="3907009804" sldId="2733"/>
        </pc:sldMkLst>
      </pc:sldChg>
      <pc:sldChg chg="mod modClrScheme chgLayout">
        <pc:chgData name="Vanessa Redlin - Hubdrive.com" userId="8a0848b8-f2d0-47bb-a849-5847f1b5ec25" providerId="ADAL" clId="{4A832DB2-F898-4628-BE6C-878A03318322}" dt="2021-08-18T08:58:34.119" v="1971" actId="700"/>
        <pc:sldMkLst>
          <pc:docMk/>
          <pc:sldMk cId="1630078972" sldId="2735"/>
        </pc:sldMkLst>
      </pc:sldChg>
      <pc:sldChg chg="modSp mod modClrScheme chgLayout">
        <pc:chgData name="Vanessa Redlin - Hubdrive.com" userId="8a0848b8-f2d0-47bb-a849-5847f1b5ec25" providerId="ADAL" clId="{4A832DB2-F898-4628-BE6C-878A03318322}" dt="2021-08-18T08:58:52.889" v="1972" actId="700"/>
        <pc:sldMkLst>
          <pc:docMk/>
          <pc:sldMk cId="1114193469" sldId="2740"/>
        </pc:sldMkLst>
        <pc:spChg chg="mod ord">
          <ac:chgData name="Vanessa Redlin - Hubdrive.com" userId="8a0848b8-f2d0-47bb-a849-5847f1b5ec25" providerId="ADAL" clId="{4A832DB2-F898-4628-BE6C-878A03318322}" dt="2021-08-18T08:58:52.889" v="1972" actId="700"/>
          <ac:spMkLst>
            <pc:docMk/>
            <pc:sldMk cId="1114193469" sldId="2740"/>
            <ac:spMk id="2" creationId="{383D494B-46C3-4125-8B25-2FEFB9753FBA}"/>
          </ac:spMkLst>
        </pc:spChg>
      </pc:sldChg>
      <pc:sldChg chg="mod modClrScheme chgLayout">
        <pc:chgData name="Vanessa Redlin - Hubdrive.com" userId="8a0848b8-f2d0-47bb-a849-5847f1b5ec25" providerId="ADAL" clId="{4A832DB2-F898-4628-BE6C-878A03318322}" dt="2021-08-18T11:35:44.057" v="2261" actId="700"/>
        <pc:sldMkLst>
          <pc:docMk/>
          <pc:sldMk cId="1282409600" sldId="2745"/>
        </pc:sldMkLst>
      </pc:sldChg>
      <pc:sldChg chg="modSp mod modClrScheme chgLayout">
        <pc:chgData name="Vanessa Redlin - Hubdrive.com" userId="8a0848b8-f2d0-47bb-a849-5847f1b5ec25" providerId="ADAL" clId="{4A832DB2-F898-4628-BE6C-878A03318322}" dt="2021-08-18T12:16:24.554" v="2298" actId="700"/>
        <pc:sldMkLst>
          <pc:docMk/>
          <pc:sldMk cId="417120137" sldId="2746"/>
        </pc:sldMkLst>
        <pc:spChg chg="mod ord">
          <ac:chgData name="Vanessa Redlin - Hubdrive.com" userId="8a0848b8-f2d0-47bb-a849-5847f1b5ec25" providerId="ADAL" clId="{4A832DB2-F898-4628-BE6C-878A03318322}" dt="2021-08-18T12:16:24.554" v="2298" actId="700"/>
          <ac:spMkLst>
            <pc:docMk/>
            <pc:sldMk cId="417120137" sldId="2746"/>
            <ac:spMk id="3" creationId="{18CE5F18-4D52-417D-A2FD-9F7D9F91AE0F}"/>
          </ac:spMkLst>
        </pc:spChg>
      </pc:sldChg>
      <pc:sldChg chg="delSp modSp mod modClrScheme chgLayout">
        <pc:chgData name="Vanessa Redlin - Hubdrive.com" userId="8a0848b8-f2d0-47bb-a849-5847f1b5ec25" providerId="ADAL" clId="{4A832DB2-F898-4628-BE6C-878A03318322}" dt="2021-08-18T12:16:55.442" v="2302" actId="700"/>
        <pc:sldMkLst>
          <pc:docMk/>
          <pc:sldMk cId="2512199826" sldId="2747"/>
        </pc:sldMkLst>
        <pc:spChg chg="del">
          <ac:chgData name="Vanessa Redlin - Hubdrive.com" userId="8a0848b8-f2d0-47bb-a849-5847f1b5ec25" providerId="ADAL" clId="{4A832DB2-F898-4628-BE6C-878A03318322}" dt="2021-08-18T12:16:55.442" v="2302" actId="700"/>
          <ac:spMkLst>
            <pc:docMk/>
            <pc:sldMk cId="2512199826" sldId="2747"/>
            <ac:spMk id="2" creationId="{A3107B27-E1AA-4626-AA38-2FCA74A1F717}"/>
          </ac:spMkLst>
        </pc:spChg>
        <pc:spChg chg="mod ord">
          <ac:chgData name="Vanessa Redlin - Hubdrive.com" userId="8a0848b8-f2d0-47bb-a849-5847f1b5ec25" providerId="ADAL" clId="{4A832DB2-F898-4628-BE6C-878A03318322}" dt="2021-08-18T12:16:55.442" v="2302" actId="700"/>
          <ac:spMkLst>
            <pc:docMk/>
            <pc:sldMk cId="2512199826" sldId="2747"/>
            <ac:spMk id="3" creationId="{CABEBDF1-756D-4946-A285-245A9C9F547B}"/>
          </ac:spMkLst>
        </pc:spChg>
      </pc:sldChg>
      <pc:sldChg chg="mod modClrScheme chgLayout">
        <pc:chgData name="Vanessa Redlin - Hubdrive.com" userId="8a0848b8-f2d0-47bb-a849-5847f1b5ec25" providerId="ADAL" clId="{4A832DB2-F898-4628-BE6C-878A03318322}" dt="2021-08-17T13:26:29.729" v="1775" actId="700"/>
        <pc:sldMkLst>
          <pc:docMk/>
          <pc:sldMk cId="2520267511" sldId="2749"/>
        </pc:sldMkLst>
      </pc:sldChg>
      <pc:sldChg chg="delSp modSp mod modClrScheme chgLayout">
        <pc:chgData name="Vanessa Redlin - Hubdrive.com" userId="8a0848b8-f2d0-47bb-a849-5847f1b5ec25" providerId="ADAL" clId="{4A832DB2-F898-4628-BE6C-878A03318322}" dt="2021-08-18T12:16:46.901" v="2301" actId="14100"/>
        <pc:sldMkLst>
          <pc:docMk/>
          <pc:sldMk cId="372273732" sldId="2750"/>
        </pc:sldMkLst>
        <pc:spChg chg="mod ord">
          <ac:chgData name="Vanessa Redlin - Hubdrive.com" userId="8a0848b8-f2d0-47bb-a849-5847f1b5ec25" providerId="ADAL" clId="{4A832DB2-F898-4628-BE6C-878A03318322}" dt="2021-08-18T12:16:34.964" v="2299" actId="700"/>
          <ac:spMkLst>
            <pc:docMk/>
            <pc:sldMk cId="372273732" sldId="2750"/>
            <ac:spMk id="2" creationId="{00000000-0000-0000-0000-000000000000}"/>
          </ac:spMkLst>
        </pc:spChg>
        <pc:spChg chg="del mod ord">
          <ac:chgData name="Vanessa Redlin - Hubdrive.com" userId="8a0848b8-f2d0-47bb-a849-5847f1b5ec25" providerId="ADAL" clId="{4A832DB2-F898-4628-BE6C-878A03318322}" dt="2021-08-18T12:16:38.086" v="2300" actId="478"/>
          <ac:spMkLst>
            <pc:docMk/>
            <pc:sldMk cId="372273732" sldId="2750"/>
            <ac:spMk id="4" creationId="{00000000-0000-0000-0000-000000000000}"/>
          </ac:spMkLst>
        </pc:spChg>
        <pc:grpChg chg="mod">
          <ac:chgData name="Vanessa Redlin - Hubdrive.com" userId="8a0848b8-f2d0-47bb-a849-5847f1b5ec25" providerId="ADAL" clId="{4A832DB2-F898-4628-BE6C-878A03318322}" dt="2021-08-18T12:16:46.901" v="2301" actId="14100"/>
          <ac:grpSpMkLst>
            <pc:docMk/>
            <pc:sldMk cId="372273732" sldId="2750"/>
            <ac:grpSpMk id="8" creationId="{00000000-0000-0000-0000-000000000000}"/>
          </ac:grpSpMkLst>
        </pc:grpChg>
      </pc:sldChg>
      <pc:sldChg chg="mod modClrScheme chgLayout">
        <pc:chgData name="Vanessa Redlin - Hubdrive.com" userId="8a0848b8-f2d0-47bb-a849-5847f1b5ec25" providerId="ADAL" clId="{4A832DB2-F898-4628-BE6C-878A03318322}" dt="2021-08-17T11:33:07.737" v="1246" actId="700"/>
        <pc:sldMkLst>
          <pc:docMk/>
          <pc:sldMk cId="2378220550" sldId="2762"/>
        </pc:sldMkLst>
      </pc:sldChg>
      <pc:sldChg chg="addSp delSp modSp mod modClrScheme chgLayout">
        <pc:chgData name="Vanessa Redlin - Hubdrive.com" userId="8a0848b8-f2d0-47bb-a849-5847f1b5ec25" providerId="ADAL" clId="{4A832DB2-F898-4628-BE6C-878A03318322}" dt="2021-08-04T11:34:58.346" v="697" actId="962"/>
        <pc:sldMkLst>
          <pc:docMk/>
          <pc:sldMk cId="2331211603" sldId="2768"/>
        </pc:sldMkLst>
        <pc:spChg chg="mod ord">
          <ac:chgData name="Vanessa Redlin - Hubdrive.com" userId="8a0848b8-f2d0-47bb-a849-5847f1b5ec25" providerId="ADAL" clId="{4A832DB2-F898-4628-BE6C-878A03318322}" dt="2021-08-04T11:34:37.302" v="694" actId="700"/>
          <ac:spMkLst>
            <pc:docMk/>
            <pc:sldMk cId="2331211603" sldId="2768"/>
            <ac:spMk id="2" creationId="{8AC4067E-EFCA-4CC7-96CD-FE96626C727C}"/>
          </ac:spMkLst>
        </pc:spChg>
        <pc:spChg chg="del mod ord">
          <ac:chgData name="Vanessa Redlin - Hubdrive.com" userId="8a0848b8-f2d0-47bb-a849-5847f1b5ec25" providerId="ADAL" clId="{4A832DB2-F898-4628-BE6C-878A03318322}" dt="2021-08-04T11:34:37.302" v="694" actId="700"/>
          <ac:spMkLst>
            <pc:docMk/>
            <pc:sldMk cId="2331211603" sldId="2768"/>
            <ac:spMk id="3" creationId="{B91EEF69-DB48-4D9E-9B91-81178C3B4A25}"/>
          </ac:spMkLst>
        </pc:spChg>
        <pc:spChg chg="add mod ord">
          <ac:chgData name="Vanessa Redlin - Hubdrive.com" userId="8a0848b8-f2d0-47bb-a849-5847f1b5ec25" providerId="ADAL" clId="{4A832DB2-F898-4628-BE6C-878A03318322}" dt="2021-08-04T11:34:37.302" v="694" actId="700"/>
          <ac:spMkLst>
            <pc:docMk/>
            <pc:sldMk cId="2331211603" sldId="2768"/>
            <ac:spMk id="4" creationId="{45A305EC-3E64-4F94-8F7E-8DE055E2BFE1}"/>
          </ac:spMkLst>
        </pc:spChg>
        <pc:spChg chg="add del mod ord">
          <ac:chgData name="Vanessa Redlin - Hubdrive.com" userId="8a0848b8-f2d0-47bb-a849-5847f1b5ec25" providerId="ADAL" clId="{4A832DB2-F898-4628-BE6C-878A03318322}" dt="2021-08-04T11:34:52.633" v="695" actId="931"/>
          <ac:spMkLst>
            <pc:docMk/>
            <pc:sldMk cId="2331211603" sldId="2768"/>
            <ac:spMk id="5" creationId="{78D0014C-B696-4422-9FC1-07BF9956F51B}"/>
          </ac:spMkLst>
        </pc:spChg>
        <pc:spChg chg="mod ord">
          <ac:chgData name="Vanessa Redlin - Hubdrive.com" userId="8a0848b8-f2d0-47bb-a849-5847f1b5ec25" providerId="ADAL" clId="{4A832DB2-F898-4628-BE6C-878A03318322}" dt="2021-08-04T11:34:37.302" v="694" actId="700"/>
          <ac:spMkLst>
            <pc:docMk/>
            <pc:sldMk cId="2331211603" sldId="2768"/>
            <ac:spMk id="6" creationId="{525039EE-D340-4E8C-815B-99BC4551EBF3}"/>
          </ac:spMkLst>
        </pc:spChg>
        <pc:picChg chg="add mod">
          <ac:chgData name="Vanessa Redlin - Hubdrive.com" userId="8a0848b8-f2d0-47bb-a849-5847f1b5ec25" providerId="ADAL" clId="{4A832DB2-F898-4628-BE6C-878A03318322}" dt="2021-08-04T11:34:58.346" v="697" actId="962"/>
          <ac:picMkLst>
            <pc:docMk/>
            <pc:sldMk cId="2331211603" sldId="2768"/>
            <ac:picMk id="8" creationId="{291E2F06-AE40-4609-8112-AE85043C3FDB}"/>
          </ac:picMkLst>
        </pc:picChg>
      </pc:sldChg>
      <pc:sldChg chg="modSp">
        <pc:chgData name="Vanessa Redlin - Hubdrive.com" userId="8a0848b8-f2d0-47bb-a849-5847f1b5ec25" providerId="ADAL" clId="{4A832DB2-F898-4628-BE6C-878A03318322}" dt="2021-07-29T13:04:11.639" v="183"/>
        <pc:sldMkLst>
          <pc:docMk/>
          <pc:sldMk cId="2845958994" sldId="2770"/>
        </pc:sldMkLst>
        <pc:spChg chg="mod">
          <ac:chgData name="Vanessa Redlin - Hubdrive.com" userId="8a0848b8-f2d0-47bb-a849-5847f1b5ec25" providerId="ADAL" clId="{4A832DB2-F898-4628-BE6C-878A03318322}" dt="2021-07-29T13:04:11.639" v="183"/>
          <ac:spMkLst>
            <pc:docMk/>
            <pc:sldMk cId="2845958994" sldId="2770"/>
            <ac:spMk id="5" creationId="{15E35577-6561-4F17-ACB0-0B7A46E9ED46}"/>
          </ac:spMkLst>
        </pc:spChg>
      </pc:sldChg>
      <pc:sldChg chg="addSp delSp modSp mod modClrScheme chgLayout">
        <pc:chgData name="Vanessa Redlin - Hubdrive.com" userId="8a0848b8-f2d0-47bb-a849-5847f1b5ec25" providerId="ADAL" clId="{4A832DB2-F898-4628-BE6C-878A03318322}" dt="2021-08-04T11:29:21.169" v="666" actId="962"/>
        <pc:sldMkLst>
          <pc:docMk/>
          <pc:sldMk cId="3964881062" sldId="2771"/>
        </pc:sldMkLst>
        <pc:spChg chg="mod ord">
          <ac:chgData name="Vanessa Redlin - Hubdrive.com" userId="8a0848b8-f2d0-47bb-a849-5847f1b5ec25" providerId="ADAL" clId="{4A832DB2-F898-4628-BE6C-878A03318322}" dt="2021-08-04T11:29:02.874" v="663" actId="700"/>
          <ac:spMkLst>
            <pc:docMk/>
            <pc:sldMk cId="3964881062" sldId="2771"/>
            <ac:spMk id="2" creationId="{7C3105B1-D739-4D0A-B2DC-9A4E875D8330}"/>
          </ac:spMkLst>
        </pc:spChg>
        <pc:spChg chg="add mod ord">
          <ac:chgData name="Vanessa Redlin - Hubdrive.com" userId="8a0848b8-f2d0-47bb-a849-5847f1b5ec25" providerId="ADAL" clId="{4A832DB2-F898-4628-BE6C-878A03318322}" dt="2021-08-04T11:29:02.874" v="663" actId="700"/>
          <ac:spMkLst>
            <pc:docMk/>
            <pc:sldMk cId="3964881062" sldId="2771"/>
            <ac:spMk id="3" creationId="{DA6754F7-F9D0-4134-AE94-C615E53A3658}"/>
          </ac:spMkLst>
        </pc:spChg>
        <pc:spChg chg="mod ord">
          <ac:chgData name="Vanessa Redlin - Hubdrive.com" userId="8a0848b8-f2d0-47bb-a849-5847f1b5ec25" providerId="ADAL" clId="{4A832DB2-F898-4628-BE6C-878A03318322}" dt="2021-08-04T11:29:02.874" v="663" actId="700"/>
          <ac:spMkLst>
            <pc:docMk/>
            <pc:sldMk cId="3964881062" sldId="2771"/>
            <ac:spMk id="4" creationId="{FDEC0D6F-38DD-4DBE-9F14-E4A9D5701A5B}"/>
          </ac:spMkLst>
        </pc:spChg>
        <pc:spChg chg="del mod ord">
          <ac:chgData name="Vanessa Redlin - Hubdrive.com" userId="8a0848b8-f2d0-47bb-a849-5847f1b5ec25" providerId="ADAL" clId="{4A832DB2-F898-4628-BE6C-878A03318322}" dt="2021-08-04T11:29:02.874" v="663" actId="700"/>
          <ac:spMkLst>
            <pc:docMk/>
            <pc:sldMk cId="3964881062" sldId="2771"/>
            <ac:spMk id="5" creationId="{7753205F-E7C3-4203-81DA-351200D85E29}"/>
          </ac:spMkLst>
        </pc:spChg>
        <pc:spChg chg="add del mod ord">
          <ac:chgData name="Vanessa Redlin - Hubdrive.com" userId="8a0848b8-f2d0-47bb-a849-5847f1b5ec25" providerId="ADAL" clId="{4A832DB2-F898-4628-BE6C-878A03318322}" dt="2021-08-04T11:29:15.839" v="664" actId="931"/>
          <ac:spMkLst>
            <pc:docMk/>
            <pc:sldMk cId="3964881062" sldId="2771"/>
            <ac:spMk id="6" creationId="{3A2DE22C-FCA1-4023-A276-C5B2CDEFFB08}"/>
          </ac:spMkLst>
        </pc:spChg>
        <pc:picChg chg="add mod">
          <ac:chgData name="Vanessa Redlin - Hubdrive.com" userId="8a0848b8-f2d0-47bb-a849-5847f1b5ec25" providerId="ADAL" clId="{4A832DB2-F898-4628-BE6C-878A03318322}" dt="2021-08-04T11:29:21.169" v="666" actId="962"/>
          <ac:picMkLst>
            <pc:docMk/>
            <pc:sldMk cId="3964881062" sldId="2771"/>
            <ac:picMk id="8" creationId="{57379CC8-7972-491F-870C-510723404732}"/>
          </ac:picMkLst>
        </pc:picChg>
      </pc:sldChg>
      <pc:sldChg chg="addSp delSp modSp mod modClrScheme chgLayout">
        <pc:chgData name="Vanessa Redlin - Hubdrive.com" userId="8a0848b8-f2d0-47bb-a849-5847f1b5ec25" providerId="ADAL" clId="{4A832DB2-F898-4628-BE6C-878A03318322}" dt="2021-08-04T11:32:31.613" v="684" actId="27614"/>
        <pc:sldMkLst>
          <pc:docMk/>
          <pc:sldMk cId="594835655" sldId="2772"/>
        </pc:sldMkLst>
        <pc:spChg chg="mod ord">
          <ac:chgData name="Vanessa Redlin - Hubdrive.com" userId="8a0848b8-f2d0-47bb-a849-5847f1b5ec25" providerId="ADAL" clId="{4A832DB2-F898-4628-BE6C-878A03318322}" dt="2021-08-04T11:32:15.750" v="682" actId="700"/>
          <ac:spMkLst>
            <pc:docMk/>
            <pc:sldMk cId="594835655" sldId="2772"/>
            <ac:spMk id="2" creationId="{A0402D27-96C2-4E21-82F8-15D897357D40}"/>
          </ac:spMkLst>
        </pc:spChg>
        <pc:spChg chg="del mod ord">
          <ac:chgData name="Vanessa Redlin - Hubdrive.com" userId="8a0848b8-f2d0-47bb-a849-5847f1b5ec25" providerId="ADAL" clId="{4A832DB2-F898-4628-BE6C-878A03318322}" dt="2021-08-04T11:32:15.750" v="682" actId="700"/>
          <ac:spMkLst>
            <pc:docMk/>
            <pc:sldMk cId="594835655" sldId="2772"/>
            <ac:spMk id="3" creationId="{58D7D5C2-6A3D-4C15-B893-0835F2E2D4E0}"/>
          </ac:spMkLst>
        </pc:spChg>
        <pc:spChg chg="mod ord">
          <ac:chgData name="Vanessa Redlin - Hubdrive.com" userId="8a0848b8-f2d0-47bb-a849-5847f1b5ec25" providerId="ADAL" clId="{4A832DB2-F898-4628-BE6C-878A03318322}" dt="2021-08-04T11:32:15.750" v="682" actId="700"/>
          <ac:spMkLst>
            <pc:docMk/>
            <pc:sldMk cId="594835655" sldId="2772"/>
            <ac:spMk id="4" creationId="{96C736F9-BE36-478D-92F8-2608B3ACDFB2}"/>
          </ac:spMkLst>
        </pc:spChg>
        <pc:spChg chg="add mod ord">
          <ac:chgData name="Vanessa Redlin - Hubdrive.com" userId="8a0848b8-f2d0-47bb-a849-5847f1b5ec25" providerId="ADAL" clId="{4A832DB2-F898-4628-BE6C-878A03318322}" dt="2021-08-04T11:32:15.750" v="682" actId="700"/>
          <ac:spMkLst>
            <pc:docMk/>
            <pc:sldMk cId="594835655" sldId="2772"/>
            <ac:spMk id="5" creationId="{E2265FDD-25D8-4031-B5E1-FC2C73B42778}"/>
          </ac:spMkLst>
        </pc:spChg>
        <pc:spChg chg="add del mod ord">
          <ac:chgData name="Vanessa Redlin - Hubdrive.com" userId="8a0848b8-f2d0-47bb-a849-5847f1b5ec25" providerId="ADAL" clId="{4A832DB2-F898-4628-BE6C-878A03318322}" dt="2021-08-04T11:32:27.477" v="683" actId="931"/>
          <ac:spMkLst>
            <pc:docMk/>
            <pc:sldMk cId="594835655" sldId="2772"/>
            <ac:spMk id="6" creationId="{89515335-7FD1-4A6C-B163-B536B4E4AE54}"/>
          </ac:spMkLst>
        </pc:spChg>
        <pc:picChg chg="add mod">
          <ac:chgData name="Vanessa Redlin - Hubdrive.com" userId="8a0848b8-f2d0-47bb-a849-5847f1b5ec25" providerId="ADAL" clId="{4A832DB2-F898-4628-BE6C-878A03318322}" dt="2021-08-04T11:32:31.613" v="684" actId="27614"/>
          <ac:picMkLst>
            <pc:docMk/>
            <pc:sldMk cId="594835655" sldId="2772"/>
            <ac:picMk id="8" creationId="{59198716-B103-4386-AEF6-A4B8EACA74DF}"/>
          </ac:picMkLst>
        </pc:picChg>
      </pc:sldChg>
      <pc:sldChg chg="modSp">
        <pc:chgData name="Vanessa Redlin - Hubdrive.com" userId="8a0848b8-f2d0-47bb-a849-5847f1b5ec25" providerId="ADAL" clId="{4A832DB2-F898-4628-BE6C-878A03318322}" dt="2021-07-29T13:04:11.639" v="183"/>
        <pc:sldMkLst>
          <pc:docMk/>
          <pc:sldMk cId="2335995577" sldId="2774"/>
        </pc:sldMkLst>
        <pc:spChg chg="mod">
          <ac:chgData name="Vanessa Redlin - Hubdrive.com" userId="8a0848b8-f2d0-47bb-a849-5847f1b5ec25" providerId="ADAL" clId="{4A832DB2-F898-4628-BE6C-878A03318322}" dt="2021-07-29T13:04:11.639" v="183"/>
          <ac:spMkLst>
            <pc:docMk/>
            <pc:sldMk cId="2335995577" sldId="2774"/>
            <ac:spMk id="3" creationId="{372BD674-64F8-4ABF-8642-E24D99985E46}"/>
          </ac:spMkLst>
        </pc:spChg>
      </pc:sldChg>
      <pc:sldChg chg="modSp mod modClrScheme chgLayout">
        <pc:chgData name="Vanessa Redlin - Hubdrive.com" userId="8a0848b8-f2d0-47bb-a849-5847f1b5ec25" providerId="ADAL" clId="{4A832DB2-F898-4628-BE6C-878A03318322}" dt="2021-08-18T09:22:51.098" v="2046" actId="700"/>
        <pc:sldMkLst>
          <pc:docMk/>
          <pc:sldMk cId="2375784702" sldId="2775"/>
        </pc:sldMkLst>
        <pc:spChg chg="mod ord">
          <ac:chgData name="Vanessa Redlin - Hubdrive.com" userId="8a0848b8-f2d0-47bb-a849-5847f1b5ec25" providerId="ADAL" clId="{4A832DB2-F898-4628-BE6C-878A03318322}" dt="2021-08-18T09:22:51.098" v="2046" actId="700"/>
          <ac:spMkLst>
            <pc:docMk/>
            <pc:sldMk cId="2375784702" sldId="2775"/>
            <ac:spMk id="2" creationId="{00000000-0000-0000-0000-000000000000}"/>
          </ac:spMkLst>
        </pc:spChg>
      </pc:sldChg>
      <pc:sldChg chg="modSp mod modClrScheme chgLayout">
        <pc:chgData name="Vanessa Redlin - Hubdrive.com" userId="8a0848b8-f2d0-47bb-a849-5847f1b5ec25" providerId="ADAL" clId="{4A832DB2-F898-4628-BE6C-878A03318322}" dt="2021-08-18T09:23:19.651" v="2049" actId="700"/>
        <pc:sldMkLst>
          <pc:docMk/>
          <pc:sldMk cId="3117488782" sldId="2776"/>
        </pc:sldMkLst>
        <pc:spChg chg="mod ord">
          <ac:chgData name="Vanessa Redlin - Hubdrive.com" userId="8a0848b8-f2d0-47bb-a849-5847f1b5ec25" providerId="ADAL" clId="{4A832DB2-F898-4628-BE6C-878A03318322}" dt="2021-08-18T09:23:19.651" v="2049" actId="700"/>
          <ac:spMkLst>
            <pc:docMk/>
            <pc:sldMk cId="3117488782" sldId="2776"/>
            <ac:spMk id="2" creationId="{00000000-0000-0000-0000-000000000000}"/>
          </ac:spMkLst>
        </pc:spChg>
      </pc:sldChg>
      <pc:sldChg chg="mod modClrScheme chgLayout">
        <pc:chgData name="Vanessa Redlin - Hubdrive.com" userId="8a0848b8-f2d0-47bb-a849-5847f1b5ec25" providerId="ADAL" clId="{4A832DB2-F898-4628-BE6C-878A03318322}" dt="2021-08-18T09:01:40.426" v="1989" actId="700"/>
        <pc:sldMkLst>
          <pc:docMk/>
          <pc:sldMk cId="3792495643" sldId="2777"/>
        </pc:sldMkLst>
      </pc:sldChg>
      <pc:sldChg chg="modSp mod modClrScheme chgLayout">
        <pc:chgData name="Vanessa Redlin - Hubdrive.com" userId="8a0848b8-f2d0-47bb-a849-5847f1b5ec25" providerId="ADAL" clId="{4A832DB2-F898-4628-BE6C-878A03318322}" dt="2021-08-17T12:03:22.014" v="1360" actId="14100"/>
        <pc:sldMkLst>
          <pc:docMk/>
          <pc:sldMk cId="1124347808" sldId="2778"/>
        </pc:sldMkLst>
        <pc:spChg chg="mod ord">
          <ac:chgData name="Vanessa Redlin - Hubdrive.com" userId="8a0848b8-f2d0-47bb-a849-5847f1b5ec25" providerId="ADAL" clId="{4A832DB2-F898-4628-BE6C-878A03318322}" dt="2021-08-17T12:03:22.014" v="1360" actId="14100"/>
          <ac:spMkLst>
            <pc:docMk/>
            <pc:sldMk cId="1124347808" sldId="2778"/>
            <ac:spMk id="10" creationId="{09168AF4-EEFE-4DDF-A83A-F59765EFEDA3}"/>
          </ac:spMkLst>
        </pc:spChg>
        <pc:spChg chg="mod ord">
          <ac:chgData name="Vanessa Redlin - Hubdrive.com" userId="8a0848b8-f2d0-47bb-a849-5847f1b5ec25" providerId="ADAL" clId="{4A832DB2-F898-4628-BE6C-878A03318322}" dt="2021-08-17T12:03:16.883" v="1359" actId="700"/>
          <ac:spMkLst>
            <pc:docMk/>
            <pc:sldMk cId="1124347808" sldId="2778"/>
            <ac:spMk id="11" creationId="{8EC1331F-7370-4818-B5DA-4AA4EC5EF4D5}"/>
          </ac:spMkLst>
        </pc:spChg>
      </pc:sldChg>
      <pc:sldChg chg="addSp delSp modSp mod modClrScheme chgLayout">
        <pc:chgData name="Vanessa Redlin - Hubdrive.com" userId="8a0848b8-f2d0-47bb-a849-5847f1b5ec25" providerId="ADAL" clId="{4A832DB2-F898-4628-BE6C-878A03318322}" dt="2021-08-04T11:31:17.334" v="676" actId="27614"/>
        <pc:sldMkLst>
          <pc:docMk/>
          <pc:sldMk cId="4139138971" sldId="2779"/>
        </pc:sldMkLst>
        <pc:spChg chg="mod ord">
          <ac:chgData name="Vanessa Redlin - Hubdrive.com" userId="8a0848b8-f2d0-47bb-a849-5847f1b5ec25" providerId="ADAL" clId="{4A832DB2-F898-4628-BE6C-878A03318322}" dt="2021-08-04T11:31:01.871" v="674" actId="700"/>
          <ac:spMkLst>
            <pc:docMk/>
            <pc:sldMk cId="4139138971" sldId="2779"/>
            <ac:spMk id="2" creationId="{4E3ED42D-0CC7-49CD-9CD2-1BFA76B4D264}"/>
          </ac:spMkLst>
        </pc:spChg>
        <pc:spChg chg="mod ord">
          <ac:chgData name="Vanessa Redlin - Hubdrive.com" userId="8a0848b8-f2d0-47bb-a849-5847f1b5ec25" providerId="ADAL" clId="{4A832DB2-F898-4628-BE6C-878A03318322}" dt="2021-08-04T11:31:01.871" v="674" actId="700"/>
          <ac:spMkLst>
            <pc:docMk/>
            <pc:sldMk cId="4139138971" sldId="2779"/>
            <ac:spMk id="3" creationId="{F76E9683-AFCF-425A-AA13-EFEC2E869C6E}"/>
          </ac:spMkLst>
        </pc:spChg>
        <pc:spChg chg="mod ord">
          <ac:chgData name="Vanessa Redlin - Hubdrive.com" userId="8a0848b8-f2d0-47bb-a849-5847f1b5ec25" providerId="ADAL" clId="{4A832DB2-F898-4628-BE6C-878A03318322}" dt="2021-08-04T11:31:01.871" v="674" actId="700"/>
          <ac:spMkLst>
            <pc:docMk/>
            <pc:sldMk cId="4139138971" sldId="2779"/>
            <ac:spMk id="4" creationId="{3CD096F5-97F1-43B8-999B-FB9CE4642AB0}"/>
          </ac:spMkLst>
        </pc:spChg>
        <pc:spChg chg="add del mod ord">
          <ac:chgData name="Vanessa Redlin - Hubdrive.com" userId="8a0848b8-f2d0-47bb-a849-5847f1b5ec25" providerId="ADAL" clId="{4A832DB2-F898-4628-BE6C-878A03318322}" dt="2021-08-04T11:31:10.780" v="675" actId="931"/>
          <ac:spMkLst>
            <pc:docMk/>
            <pc:sldMk cId="4139138971" sldId="2779"/>
            <ac:spMk id="5" creationId="{26105B7A-A042-4256-8B9F-64D85E5194FB}"/>
          </ac:spMkLst>
        </pc:spChg>
        <pc:picChg chg="add mod">
          <ac:chgData name="Vanessa Redlin - Hubdrive.com" userId="8a0848b8-f2d0-47bb-a849-5847f1b5ec25" providerId="ADAL" clId="{4A832DB2-F898-4628-BE6C-878A03318322}" dt="2021-08-04T11:31:17.334" v="676" actId="27614"/>
          <ac:picMkLst>
            <pc:docMk/>
            <pc:sldMk cId="4139138971" sldId="2779"/>
            <ac:picMk id="7" creationId="{7BE3B698-7196-4DA2-82B6-BF0DD369AEC9}"/>
          </ac:picMkLst>
        </pc:picChg>
      </pc:sldChg>
      <pc:sldChg chg="addSp delSp modSp mod modClrScheme chgLayout">
        <pc:chgData name="Vanessa Redlin - Hubdrive.com" userId="8a0848b8-f2d0-47bb-a849-5847f1b5ec25" providerId="ADAL" clId="{4A832DB2-F898-4628-BE6C-878A03318322}" dt="2021-08-04T11:33:58.938" v="691" actId="27614"/>
        <pc:sldMkLst>
          <pc:docMk/>
          <pc:sldMk cId="2840129537" sldId="2780"/>
        </pc:sldMkLst>
        <pc:spChg chg="mod ord">
          <ac:chgData name="Vanessa Redlin - Hubdrive.com" userId="8a0848b8-f2d0-47bb-a849-5847f1b5ec25" providerId="ADAL" clId="{4A832DB2-F898-4628-BE6C-878A03318322}" dt="2021-08-04T11:33:44.089" v="689" actId="700"/>
          <ac:spMkLst>
            <pc:docMk/>
            <pc:sldMk cId="2840129537" sldId="2780"/>
            <ac:spMk id="2" creationId="{61493767-33AA-4EB8-A2D5-960B0A67BF88}"/>
          </ac:spMkLst>
        </pc:spChg>
        <pc:spChg chg="del mod ord">
          <ac:chgData name="Vanessa Redlin - Hubdrive.com" userId="8a0848b8-f2d0-47bb-a849-5847f1b5ec25" providerId="ADAL" clId="{4A832DB2-F898-4628-BE6C-878A03318322}" dt="2021-08-04T11:33:44.089" v="689" actId="700"/>
          <ac:spMkLst>
            <pc:docMk/>
            <pc:sldMk cId="2840129537" sldId="2780"/>
            <ac:spMk id="3" creationId="{1A9B0E4B-773D-42EB-B899-1CD28C42BA33}"/>
          </ac:spMkLst>
        </pc:spChg>
        <pc:spChg chg="mod ord">
          <ac:chgData name="Vanessa Redlin - Hubdrive.com" userId="8a0848b8-f2d0-47bb-a849-5847f1b5ec25" providerId="ADAL" clId="{4A832DB2-F898-4628-BE6C-878A03318322}" dt="2021-08-04T11:33:44.089" v="689" actId="700"/>
          <ac:spMkLst>
            <pc:docMk/>
            <pc:sldMk cId="2840129537" sldId="2780"/>
            <ac:spMk id="4" creationId="{A438F18B-40DE-4316-A0B5-D32AE6CA17D9}"/>
          </ac:spMkLst>
        </pc:spChg>
        <pc:spChg chg="add mod ord">
          <ac:chgData name="Vanessa Redlin - Hubdrive.com" userId="8a0848b8-f2d0-47bb-a849-5847f1b5ec25" providerId="ADAL" clId="{4A832DB2-F898-4628-BE6C-878A03318322}" dt="2021-08-04T11:33:44.089" v="689" actId="700"/>
          <ac:spMkLst>
            <pc:docMk/>
            <pc:sldMk cId="2840129537" sldId="2780"/>
            <ac:spMk id="5" creationId="{CA5256C5-67E0-4745-857B-AACFA3FD99AF}"/>
          </ac:spMkLst>
        </pc:spChg>
        <pc:spChg chg="add del mod ord">
          <ac:chgData name="Vanessa Redlin - Hubdrive.com" userId="8a0848b8-f2d0-47bb-a849-5847f1b5ec25" providerId="ADAL" clId="{4A832DB2-F898-4628-BE6C-878A03318322}" dt="2021-08-04T11:33:53.323" v="690" actId="931"/>
          <ac:spMkLst>
            <pc:docMk/>
            <pc:sldMk cId="2840129537" sldId="2780"/>
            <ac:spMk id="6" creationId="{8C3E7E76-3D1F-43CB-81C1-52EC4472C84B}"/>
          </ac:spMkLst>
        </pc:spChg>
        <pc:picChg chg="add mod">
          <ac:chgData name="Vanessa Redlin - Hubdrive.com" userId="8a0848b8-f2d0-47bb-a849-5847f1b5ec25" providerId="ADAL" clId="{4A832DB2-F898-4628-BE6C-878A03318322}" dt="2021-08-04T11:33:58.938" v="691" actId="27614"/>
          <ac:picMkLst>
            <pc:docMk/>
            <pc:sldMk cId="2840129537" sldId="2780"/>
            <ac:picMk id="8" creationId="{096C512D-1146-4C8D-8C7D-9775F883D27F}"/>
          </ac:picMkLst>
        </pc:picChg>
      </pc:sldChg>
      <pc:sldChg chg="modSp mod modClrScheme chgLayout">
        <pc:chgData name="Vanessa Redlin - Hubdrive.com" userId="8a0848b8-f2d0-47bb-a849-5847f1b5ec25" providerId="ADAL" clId="{4A832DB2-F898-4628-BE6C-878A03318322}" dt="2021-08-03T13:33:18.782" v="507" actId="14100"/>
        <pc:sldMkLst>
          <pc:docMk/>
          <pc:sldMk cId="777988771" sldId="2781"/>
        </pc:sldMkLst>
        <pc:spChg chg="mod ord">
          <ac:chgData name="Vanessa Redlin - Hubdrive.com" userId="8a0848b8-f2d0-47bb-a849-5847f1b5ec25" providerId="ADAL" clId="{4A832DB2-F898-4628-BE6C-878A03318322}" dt="2021-08-03T13:33:18.782" v="507" actId="14100"/>
          <ac:spMkLst>
            <pc:docMk/>
            <pc:sldMk cId="777988771" sldId="2781"/>
            <ac:spMk id="2" creationId="{A5884CA5-FD9F-4F50-834F-5B9C43E94314}"/>
          </ac:spMkLst>
        </pc:spChg>
        <pc:spChg chg="mod ord">
          <ac:chgData name="Vanessa Redlin - Hubdrive.com" userId="8a0848b8-f2d0-47bb-a849-5847f1b5ec25" providerId="ADAL" clId="{4A832DB2-F898-4628-BE6C-878A03318322}" dt="2021-08-03T13:33:11.943" v="506" actId="700"/>
          <ac:spMkLst>
            <pc:docMk/>
            <pc:sldMk cId="777988771" sldId="2781"/>
            <ac:spMk id="3" creationId="{DD5EDE72-EECA-448B-897A-785C73B36329}"/>
          </ac:spMkLst>
        </pc:spChg>
      </pc:sldChg>
      <pc:sldChg chg="addSp delSp modSp mod modClrScheme chgLayout">
        <pc:chgData name="Vanessa Redlin - Hubdrive.com" userId="8a0848b8-f2d0-47bb-a849-5847f1b5ec25" providerId="ADAL" clId="{4A832DB2-F898-4628-BE6C-878A03318322}" dt="2021-08-04T11:31:37.736" v="680" actId="962"/>
        <pc:sldMkLst>
          <pc:docMk/>
          <pc:sldMk cId="991227008" sldId="2782"/>
        </pc:sldMkLst>
        <pc:spChg chg="mod ord">
          <ac:chgData name="Vanessa Redlin - Hubdrive.com" userId="8a0848b8-f2d0-47bb-a849-5847f1b5ec25" providerId="ADAL" clId="{4A832DB2-F898-4628-BE6C-878A03318322}" dt="2021-08-04T11:31:22.283" v="677" actId="700"/>
          <ac:spMkLst>
            <pc:docMk/>
            <pc:sldMk cId="991227008" sldId="2782"/>
            <ac:spMk id="2" creationId="{113EA597-44C6-448B-B446-268DE9D33126}"/>
          </ac:spMkLst>
        </pc:spChg>
        <pc:spChg chg="del mod ord">
          <ac:chgData name="Vanessa Redlin - Hubdrive.com" userId="8a0848b8-f2d0-47bb-a849-5847f1b5ec25" providerId="ADAL" clId="{4A832DB2-F898-4628-BE6C-878A03318322}" dt="2021-08-04T11:31:22.283" v="677" actId="700"/>
          <ac:spMkLst>
            <pc:docMk/>
            <pc:sldMk cId="991227008" sldId="2782"/>
            <ac:spMk id="3" creationId="{B4CDFAAA-C5DD-4D37-9740-09EF9DBA1C95}"/>
          </ac:spMkLst>
        </pc:spChg>
        <pc:spChg chg="mod ord">
          <ac:chgData name="Vanessa Redlin - Hubdrive.com" userId="8a0848b8-f2d0-47bb-a849-5847f1b5ec25" providerId="ADAL" clId="{4A832DB2-F898-4628-BE6C-878A03318322}" dt="2021-08-04T11:31:22.283" v="677" actId="700"/>
          <ac:spMkLst>
            <pc:docMk/>
            <pc:sldMk cId="991227008" sldId="2782"/>
            <ac:spMk id="4" creationId="{20A95FFD-0616-4D7E-92C2-EC042E696A4F}"/>
          </ac:spMkLst>
        </pc:spChg>
        <pc:spChg chg="add mod ord">
          <ac:chgData name="Vanessa Redlin - Hubdrive.com" userId="8a0848b8-f2d0-47bb-a849-5847f1b5ec25" providerId="ADAL" clId="{4A832DB2-F898-4628-BE6C-878A03318322}" dt="2021-08-04T11:31:22.283" v="677" actId="700"/>
          <ac:spMkLst>
            <pc:docMk/>
            <pc:sldMk cId="991227008" sldId="2782"/>
            <ac:spMk id="5" creationId="{8DE22688-097C-4673-8DBA-7B108773B366}"/>
          </ac:spMkLst>
        </pc:spChg>
        <pc:spChg chg="add del mod ord">
          <ac:chgData name="Vanessa Redlin - Hubdrive.com" userId="8a0848b8-f2d0-47bb-a849-5847f1b5ec25" providerId="ADAL" clId="{4A832DB2-F898-4628-BE6C-878A03318322}" dt="2021-08-04T11:31:32.641" v="678" actId="931"/>
          <ac:spMkLst>
            <pc:docMk/>
            <pc:sldMk cId="991227008" sldId="2782"/>
            <ac:spMk id="6" creationId="{67E3243C-72FA-4C74-8A50-03897A21C64F}"/>
          </ac:spMkLst>
        </pc:spChg>
        <pc:picChg chg="add mod">
          <ac:chgData name="Vanessa Redlin - Hubdrive.com" userId="8a0848b8-f2d0-47bb-a849-5847f1b5ec25" providerId="ADAL" clId="{4A832DB2-F898-4628-BE6C-878A03318322}" dt="2021-08-04T11:31:37.736" v="680" actId="962"/>
          <ac:picMkLst>
            <pc:docMk/>
            <pc:sldMk cId="991227008" sldId="2782"/>
            <ac:picMk id="8" creationId="{C37B6841-E446-48AB-A683-7100BE592428}"/>
          </ac:picMkLst>
        </pc:picChg>
      </pc:sldChg>
      <pc:sldChg chg="addSp delSp modSp mod modClrScheme chgLayout">
        <pc:chgData name="Vanessa Redlin - Hubdrive.com" userId="8a0848b8-f2d0-47bb-a849-5847f1b5ec25" providerId="ADAL" clId="{4A832DB2-F898-4628-BE6C-878A03318322}" dt="2021-08-04T11:34:13.548" v="693" actId="931"/>
        <pc:sldMkLst>
          <pc:docMk/>
          <pc:sldMk cId="1281352380" sldId="2783"/>
        </pc:sldMkLst>
        <pc:spChg chg="mod ord">
          <ac:chgData name="Vanessa Redlin - Hubdrive.com" userId="8a0848b8-f2d0-47bb-a849-5847f1b5ec25" providerId="ADAL" clId="{4A832DB2-F898-4628-BE6C-878A03318322}" dt="2021-08-04T11:34:00.366" v="692" actId="700"/>
          <ac:spMkLst>
            <pc:docMk/>
            <pc:sldMk cId="1281352380" sldId="2783"/>
            <ac:spMk id="2" creationId="{6BF1BDB5-E9A3-4B1F-8121-3BE61A8646C1}"/>
          </ac:spMkLst>
        </pc:spChg>
        <pc:spChg chg="del mod ord">
          <ac:chgData name="Vanessa Redlin - Hubdrive.com" userId="8a0848b8-f2d0-47bb-a849-5847f1b5ec25" providerId="ADAL" clId="{4A832DB2-F898-4628-BE6C-878A03318322}" dt="2021-08-04T11:34:00.366" v="692" actId="700"/>
          <ac:spMkLst>
            <pc:docMk/>
            <pc:sldMk cId="1281352380" sldId="2783"/>
            <ac:spMk id="3" creationId="{6B62A6A9-CFE6-468F-8C28-1BB80D89CACF}"/>
          </ac:spMkLst>
        </pc:spChg>
        <pc:spChg chg="mod ord">
          <ac:chgData name="Vanessa Redlin - Hubdrive.com" userId="8a0848b8-f2d0-47bb-a849-5847f1b5ec25" providerId="ADAL" clId="{4A832DB2-F898-4628-BE6C-878A03318322}" dt="2021-08-04T11:34:00.366" v="692" actId="700"/>
          <ac:spMkLst>
            <pc:docMk/>
            <pc:sldMk cId="1281352380" sldId="2783"/>
            <ac:spMk id="4" creationId="{3C4B0057-271F-4816-99BE-E13CFAC9EC1A}"/>
          </ac:spMkLst>
        </pc:spChg>
        <pc:spChg chg="add mod ord">
          <ac:chgData name="Vanessa Redlin - Hubdrive.com" userId="8a0848b8-f2d0-47bb-a849-5847f1b5ec25" providerId="ADAL" clId="{4A832DB2-F898-4628-BE6C-878A03318322}" dt="2021-08-04T11:34:00.366" v="692" actId="700"/>
          <ac:spMkLst>
            <pc:docMk/>
            <pc:sldMk cId="1281352380" sldId="2783"/>
            <ac:spMk id="5" creationId="{F925030F-DE28-46F9-B844-95EBE0CBD35F}"/>
          </ac:spMkLst>
        </pc:spChg>
        <pc:spChg chg="add del mod ord">
          <ac:chgData name="Vanessa Redlin - Hubdrive.com" userId="8a0848b8-f2d0-47bb-a849-5847f1b5ec25" providerId="ADAL" clId="{4A832DB2-F898-4628-BE6C-878A03318322}" dt="2021-08-04T11:34:13.548" v="693" actId="931"/>
          <ac:spMkLst>
            <pc:docMk/>
            <pc:sldMk cId="1281352380" sldId="2783"/>
            <ac:spMk id="6" creationId="{37318FB9-6922-46A6-8B2F-3F039A6E9D2C}"/>
          </ac:spMkLst>
        </pc:spChg>
        <pc:picChg chg="add mod">
          <ac:chgData name="Vanessa Redlin - Hubdrive.com" userId="8a0848b8-f2d0-47bb-a849-5847f1b5ec25" providerId="ADAL" clId="{4A832DB2-F898-4628-BE6C-878A03318322}" dt="2021-08-04T11:34:13.548" v="693" actId="931"/>
          <ac:picMkLst>
            <pc:docMk/>
            <pc:sldMk cId="1281352380" sldId="2783"/>
            <ac:picMk id="8" creationId="{2F94E738-1EF7-4E0D-A663-8F5C3A220E83}"/>
          </ac:picMkLst>
        </pc:picChg>
      </pc:sldChg>
      <pc:sldChg chg="modSp mod modClrScheme chgLayout">
        <pc:chgData name="Vanessa Redlin - Hubdrive.com" userId="8a0848b8-f2d0-47bb-a849-5847f1b5ec25" providerId="ADAL" clId="{4A832DB2-F898-4628-BE6C-878A03318322}" dt="2021-08-03T13:32:06.086" v="504" actId="14100"/>
        <pc:sldMkLst>
          <pc:docMk/>
          <pc:sldMk cId="3755825794" sldId="2787"/>
        </pc:sldMkLst>
        <pc:spChg chg="mod ord">
          <ac:chgData name="Vanessa Redlin - Hubdrive.com" userId="8a0848b8-f2d0-47bb-a849-5847f1b5ec25" providerId="ADAL" clId="{4A832DB2-F898-4628-BE6C-878A03318322}" dt="2021-08-03T13:32:06.086" v="504" actId="14100"/>
          <ac:spMkLst>
            <pc:docMk/>
            <pc:sldMk cId="3755825794" sldId="2787"/>
            <ac:spMk id="2" creationId="{597CC35B-D688-4320-AD87-6B470DD513FD}"/>
          </ac:spMkLst>
        </pc:spChg>
        <pc:spChg chg="mod ord">
          <ac:chgData name="Vanessa Redlin - Hubdrive.com" userId="8a0848b8-f2d0-47bb-a849-5847f1b5ec25" providerId="ADAL" clId="{4A832DB2-F898-4628-BE6C-878A03318322}" dt="2021-08-03T13:31:57.352" v="503" actId="700"/>
          <ac:spMkLst>
            <pc:docMk/>
            <pc:sldMk cId="3755825794" sldId="2787"/>
            <ac:spMk id="5" creationId="{BC9260C3-4568-43AB-BCBF-9DEC81EBFE14}"/>
          </ac:spMkLst>
        </pc:spChg>
      </pc:sldChg>
      <pc:sldChg chg="addSp delSp modSp mod modClrScheme chgLayout">
        <pc:chgData name="Vanessa Redlin - Hubdrive.com" userId="8a0848b8-f2d0-47bb-a849-5847f1b5ec25" providerId="ADAL" clId="{4A832DB2-F898-4628-BE6C-878A03318322}" dt="2021-08-04T11:30:27.346" v="673" actId="962"/>
        <pc:sldMkLst>
          <pc:docMk/>
          <pc:sldMk cId="1865868593" sldId="2788"/>
        </pc:sldMkLst>
        <pc:spChg chg="mod ord">
          <ac:chgData name="Vanessa Redlin - Hubdrive.com" userId="8a0848b8-f2d0-47bb-a849-5847f1b5ec25" providerId="ADAL" clId="{4A832DB2-F898-4628-BE6C-878A03318322}" dt="2021-08-04T11:30:13.004" v="670" actId="700"/>
          <ac:spMkLst>
            <pc:docMk/>
            <pc:sldMk cId="1865868593" sldId="2788"/>
            <ac:spMk id="2" creationId="{4AF62A01-F8B3-4563-A31D-DEA72E26511B}"/>
          </ac:spMkLst>
        </pc:spChg>
        <pc:spChg chg="del mod ord">
          <ac:chgData name="Vanessa Redlin - Hubdrive.com" userId="8a0848b8-f2d0-47bb-a849-5847f1b5ec25" providerId="ADAL" clId="{4A832DB2-F898-4628-BE6C-878A03318322}" dt="2021-08-04T11:30:13.004" v="670" actId="700"/>
          <ac:spMkLst>
            <pc:docMk/>
            <pc:sldMk cId="1865868593" sldId="2788"/>
            <ac:spMk id="3" creationId="{5724D77E-950A-402C-A819-243E456FCC59}"/>
          </ac:spMkLst>
        </pc:spChg>
        <pc:spChg chg="mod ord">
          <ac:chgData name="Vanessa Redlin - Hubdrive.com" userId="8a0848b8-f2d0-47bb-a849-5847f1b5ec25" providerId="ADAL" clId="{4A832DB2-F898-4628-BE6C-878A03318322}" dt="2021-08-04T11:30:13.004" v="670" actId="700"/>
          <ac:spMkLst>
            <pc:docMk/>
            <pc:sldMk cId="1865868593" sldId="2788"/>
            <ac:spMk id="4" creationId="{17BD329C-B600-43DB-B536-3C964887620B}"/>
          </ac:spMkLst>
        </pc:spChg>
        <pc:spChg chg="add mod ord">
          <ac:chgData name="Vanessa Redlin - Hubdrive.com" userId="8a0848b8-f2d0-47bb-a849-5847f1b5ec25" providerId="ADAL" clId="{4A832DB2-F898-4628-BE6C-878A03318322}" dt="2021-08-04T11:30:13.004" v="670" actId="700"/>
          <ac:spMkLst>
            <pc:docMk/>
            <pc:sldMk cId="1865868593" sldId="2788"/>
            <ac:spMk id="5" creationId="{F7C28049-CD85-411B-8918-A633D61D3887}"/>
          </ac:spMkLst>
        </pc:spChg>
        <pc:spChg chg="add del mod ord">
          <ac:chgData name="Vanessa Redlin - Hubdrive.com" userId="8a0848b8-f2d0-47bb-a849-5847f1b5ec25" providerId="ADAL" clId="{4A832DB2-F898-4628-BE6C-878A03318322}" dt="2021-08-04T11:30:22.040" v="671" actId="931"/>
          <ac:spMkLst>
            <pc:docMk/>
            <pc:sldMk cId="1865868593" sldId="2788"/>
            <ac:spMk id="6" creationId="{041F47C6-7409-42C9-9632-7C9E19E8A208}"/>
          </ac:spMkLst>
        </pc:spChg>
        <pc:picChg chg="add mod">
          <ac:chgData name="Vanessa Redlin - Hubdrive.com" userId="8a0848b8-f2d0-47bb-a849-5847f1b5ec25" providerId="ADAL" clId="{4A832DB2-F898-4628-BE6C-878A03318322}" dt="2021-08-04T11:30:27.346" v="673" actId="962"/>
          <ac:picMkLst>
            <pc:docMk/>
            <pc:sldMk cId="1865868593" sldId="2788"/>
            <ac:picMk id="8" creationId="{2C3B6777-991E-45FC-8923-7620F1C34A09}"/>
          </ac:picMkLst>
        </pc:picChg>
      </pc:sldChg>
      <pc:sldChg chg="mod modClrScheme chgLayout">
        <pc:chgData name="Vanessa Redlin - Hubdrive.com" userId="8a0848b8-f2d0-47bb-a849-5847f1b5ec25" providerId="ADAL" clId="{4A832DB2-F898-4628-BE6C-878A03318322}" dt="2021-08-18T09:02:06.240" v="1995" actId="700"/>
        <pc:sldMkLst>
          <pc:docMk/>
          <pc:sldMk cId="2165299312" sldId="2793"/>
        </pc:sldMkLst>
      </pc:sldChg>
      <pc:sldChg chg="mod modClrScheme chgLayout">
        <pc:chgData name="Vanessa Redlin - Hubdrive.com" userId="8a0848b8-f2d0-47bb-a849-5847f1b5ec25" providerId="ADAL" clId="{4A832DB2-F898-4628-BE6C-878A03318322}" dt="2021-08-18T09:02:21.556" v="1997" actId="700"/>
        <pc:sldMkLst>
          <pc:docMk/>
          <pc:sldMk cId="1386394107" sldId="2794"/>
        </pc:sldMkLst>
      </pc:sldChg>
      <pc:sldChg chg="mod modClrScheme chgLayout">
        <pc:chgData name="Vanessa Redlin - Hubdrive.com" userId="8a0848b8-f2d0-47bb-a849-5847f1b5ec25" providerId="ADAL" clId="{4A832DB2-F898-4628-BE6C-878A03318322}" dt="2021-08-18T09:13:12.238" v="2001" actId="700"/>
        <pc:sldMkLst>
          <pc:docMk/>
          <pc:sldMk cId="4255956430" sldId="2795"/>
        </pc:sldMkLst>
      </pc:sldChg>
      <pc:sldChg chg="mod modClrScheme chgLayout">
        <pc:chgData name="Vanessa Redlin - Hubdrive.com" userId="8a0848b8-f2d0-47bb-a849-5847f1b5ec25" providerId="ADAL" clId="{4A832DB2-F898-4628-BE6C-878A03318322}" dt="2021-08-18T09:13:29.741" v="2003" actId="700"/>
        <pc:sldMkLst>
          <pc:docMk/>
          <pc:sldMk cId="3522254424" sldId="2796"/>
        </pc:sldMkLst>
      </pc:sldChg>
      <pc:sldChg chg="mod modClrScheme chgLayout">
        <pc:chgData name="Vanessa Redlin - Hubdrive.com" userId="8a0848b8-f2d0-47bb-a849-5847f1b5ec25" providerId="ADAL" clId="{4A832DB2-F898-4628-BE6C-878A03318322}" dt="2021-08-18T09:12:17.931" v="1999" actId="700"/>
        <pc:sldMkLst>
          <pc:docMk/>
          <pc:sldMk cId="2482622630" sldId="2797"/>
        </pc:sldMkLst>
      </pc:sldChg>
      <pc:sldChg chg="mod modClrScheme chgLayout">
        <pc:chgData name="Vanessa Redlin - Hubdrive.com" userId="8a0848b8-f2d0-47bb-a849-5847f1b5ec25" providerId="ADAL" clId="{4A832DB2-F898-4628-BE6C-878A03318322}" dt="2021-08-17T11:33:13.617" v="1247" actId="700"/>
        <pc:sldMkLst>
          <pc:docMk/>
          <pc:sldMk cId="308695997" sldId="2798"/>
        </pc:sldMkLst>
      </pc:sldChg>
      <pc:sldChg chg="mod modClrScheme chgLayout">
        <pc:chgData name="Vanessa Redlin - Hubdrive.com" userId="8a0848b8-f2d0-47bb-a849-5847f1b5ec25" providerId="ADAL" clId="{4A832DB2-F898-4628-BE6C-878A03318322}" dt="2021-08-17T11:33:42.841" v="1250" actId="700"/>
        <pc:sldMkLst>
          <pc:docMk/>
          <pc:sldMk cId="1460024759" sldId="2799"/>
        </pc:sldMkLst>
      </pc:sldChg>
      <pc:sldChg chg="mod modClrScheme chgLayout">
        <pc:chgData name="Vanessa Redlin - Hubdrive.com" userId="8a0848b8-f2d0-47bb-a849-5847f1b5ec25" providerId="ADAL" clId="{4A832DB2-F898-4628-BE6C-878A03318322}" dt="2021-08-17T11:33:51.009" v="1251" actId="700"/>
        <pc:sldMkLst>
          <pc:docMk/>
          <pc:sldMk cId="2370137091" sldId="2816"/>
        </pc:sldMkLst>
      </pc:sldChg>
      <pc:sldChg chg="modSp mod modClrScheme chgLayout">
        <pc:chgData name="Vanessa Redlin - Hubdrive.com" userId="8a0848b8-f2d0-47bb-a849-5847f1b5ec25" providerId="ADAL" clId="{4A832DB2-F898-4628-BE6C-878A03318322}" dt="2021-08-17T13:13:07.961" v="1608" actId="700"/>
        <pc:sldMkLst>
          <pc:docMk/>
          <pc:sldMk cId="4129451246" sldId="2823"/>
        </pc:sldMkLst>
        <pc:spChg chg="mod ord">
          <ac:chgData name="Vanessa Redlin - Hubdrive.com" userId="8a0848b8-f2d0-47bb-a849-5847f1b5ec25" providerId="ADAL" clId="{4A832DB2-F898-4628-BE6C-878A03318322}" dt="2021-08-17T13:13:07.961" v="1608" actId="700"/>
          <ac:spMkLst>
            <pc:docMk/>
            <pc:sldMk cId="4129451246" sldId="2823"/>
            <ac:spMk id="24" creationId="{13F17AA1-281D-48BF-885D-CAE4D98FC8EA}"/>
          </ac:spMkLst>
        </pc:spChg>
      </pc:sldChg>
      <pc:sldChg chg="modSp mod modClrScheme chgLayout">
        <pc:chgData name="Vanessa Redlin - Hubdrive.com" userId="8a0848b8-f2d0-47bb-a849-5847f1b5ec25" providerId="ADAL" clId="{4A832DB2-F898-4628-BE6C-878A03318322}" dt="2021-08-18T09:23:36.773" v="2050" actId="700"/>
        <pc:sldMkLst>
          <pc:docMk/>
          <pc:sldMk cId="2840024290" sldId="2852"/>
        </pc:sldMkLst>
        <pc:spChg chg="mod ord">
          <ac:chgData name="Vanessa Redlin - Hubdrive.com" userId="8a0848b8-f2d0-47bb-a849-5847f1b5ec25" providerId="ADAL" clId="{4A832DB2-F898-4628-BE6C-878A03318322}" dt="2021-08-18T09:23:36.773" v="2050" actId="700"/>
          <ac:spMkLst>
            <pc:docMk/>
            <pc:sldMk cId="2840024290" sldId="2852"/>
            <ac:spMk id="2" creationId="{00000000-0000-0000-0000-000000000000}"/>
          </ac:spMkLst>
        </pc:spChg>
      </pc:sldChg>
      <pc:sldChg chg="mod modClrScheme chgLayout">
        <pc:chgData name="Vanessa Redlin - Hubdrive.com" userId="8a0848b8-f2d0-47bb-a849-5847f1b5ec25" providerId="ADAL" clId="{4A832DB2-F898-4628-BE6C-878A03318322}" dt="2021-08-18T09:29:24.540" v="2072" actId="700"/>
        <pc:sldMkLst>
          <pc:docMk/>
          <pc:sldMk cId="3375516118" sldId="2853"/>
        </pc:sldMkLst>
      </pc:sldChg>
      <pc:sldChg chg="modSp mod modClrScheme chgLayout">
        <pc:chgData name="Vanessa Redlin - Hubdrive.com" userId="8a0848b8-f2d0-47bb-a849-5847f1b5ec25" providerId="ADAL" clId="{4A832DB2-F898-4628-BE6C-878A03318322}" dt="2021-08-18T09:00:23.524" v="1983" actId="20577"/>
        <pc:sldMkLst>
          <pc:docMk/>
          <pc:sldMk cId="4015682610" sldId="2868"/>
        </pc:sldMkLst>
        <pc:spChg chg="mod">
          <ac:chgData name="Vanessa Redlin - Hubdrive.com" userId="8a0848b8-f2d0-47bb-a849-5847f1b5ec25" providerId="ADAL" clId="{4A832DB2-F898-4628-BE6C-878A03318322}" dt="2021-08-18T09:00:06.473" v="1980" actId="255"/>
          <ac:spMkLst>
            <pc:docMk/>
            <pc:sldMk cId="4015682610" sldId="2868"/>
            <ac:spMk id="15" creationId="{1C47C58C-7EB2-4B34-AF5B-BAA46494E965}"/>
          </ac:spMkLst>
        </pc:spChg>
        <pc:spChg chg="mod">
          <ac:chgData name="Vanessa Redlin - Hubdrive.com" userId="8a0848b8-f2d0-47bb-a849-5847f1b5ec25" providerId="ADAL" clId="{4A832DB2-F898-4628-BE6C-878A03318322}" dt="2021-08-18T09:00:15.473" v="1981" actId="255"/>
          <ac:spMkLst>
            <pc:docMk/>
            <pc:sldMk cId="4015682610" sldId="2868"/>
            <ac:spMk id="16" creationId="{748368A8-4EAC-4EC0-A1A1-DA3D88E698B9}"/>
          </ac:spMkLst>
        </pc:spChg>
        <pc:spChg chg="mod">
          <ac:chgData name="Vanessa Redlin - Hubdrive.com" userId="8a0848b8-f2d0-47bb-a849-5847f1b5ec25" providerId="ADAL" clId="{4A832DB2-F898-4628-BE6C-878A03318322}" dt="2021-08-18T09:00:23.524" v="1983" actId="20577"/>
          <ac:spMkLst>
            <pc:docMk/>
            <pc:sldMk cId="4015682610" sldId="2868"/>
            <ac:spMk id="17" creationId="{1EDBF5F6-A63E-4846-866C-F69E4B35906A}"/>
          </ac:spMkLst>
        </pc:spChg>
        <pc:picChg chg="mod">
          <ac:chgData name="Vanessa Redlin - Hubdrive.com" userId="8a0848b8-f2d0-47bb-a849-5847f1b5ec25" providerId="ADAL" clId="{4A832DB2-F898-4628-BE6C-878A03318322}" dt="2021-08-18T08:59:45.938" v="1975" actId="1076"/>
          <ac:picMkLst>
            <pc:docMk/>
            <pc:sldMk cId="4015682610" sldId="2868"/>
            <ac:picMk id="7" creationId="{13F552E4-C1AD-4559-AA5B-44A4FED9DA16}"/>
          </ac:picMkLst>
        </pc:picChg>
      </pc:sldChg>
      <pc:sldChg chg="modSp mod modClrScheme chgLayout">
        <pc:chgData name="Vanessa Redlin - Hubdrive.com" userId="8a0848b8-f2d0-47bb-a849-5847f1b5ec25" providerId="ADAL" clId="{4A832DB2-F898-4628-BE6C-878A03318322}" dt="2021-08-18T09:01:01.968" v="1988" actId="14100"/>
        <pc:sldMkLst>
          <pc:docMk/>
          <pc:sldMk cId="1789159028" sldId="2869"/>
        </pc:sldMkLst>
        <pc:spChg chg="mod">
          <ac:chgData name="Vanessa Redlin - Hubdrive.com" userId="8a0848b8-f2d0-47bb-a849-5847f1b5ec25" providerId="ADAL" clId="{4A832DB2-F898-4628-BE6C-878A03318322}" dt="2021-08-18T09:00:42.517" v="1985" actId="255"/>
          <ac:spMkLst>
            <pc:docMk/>
            <pc:sldMk cId="1789159028" sldId="2869"/>
            <ac:spMk id="15" creationId="{1C47C58C-7EB2-4B34-AF5B-BAA46494E965}"/>
          </ac:spMkLst>
        </pc:spChg>
        <pc:spChg chg="mod">
          <ac:chgData name="Vanessa Redlin - Hubdrive.com" userId="8a0848b8-f2d0-47bb-a849-5847f1b5ec25" providerId="ADAL" clId="{4A832DB2-F898-4628-BE6C-878A03318322}" dt="2021-08-18T09:00:50.644" v="1986" actId="255"/>
          <ac:spMkLst>
            <pc:docMk/>
            <pc:sldMk cId="1789159028" sldId="2869"/>
            <ac:spMk id="16" creationId="{748368A8-4EAC-4EC0-A1A1-DA3D88E698B9}"/>
          </ac:spMkLst>
        </pc:spChg>
        <pc:spChg chg="mod">
          <ac:chgData name="Vanessa Redlin - Hubdrive.com" userId="8a0848b8-f2d0-47bb-a849-5847f1b5ec25" providerId="ADAL" clId="{4A832DB2-F898-4628-BE6C-878A03318322}" dt="2021-08-18T09:01:01.968" v="1988" actId="14100"/>
          <ac:spMkLst>
            <pc:docMk/>
            <pc:sldMk cId="1789159028" sldId="2869"/>
            <ac:spMk id="17" creationId="{1EDBF5F6-A63E-4846-866C-F69E4B35906A}"/>
          </ac:spMkLst>
        </pc:spChg>
      </pc:sldChg>
      <pc:sldChg chg="mod modClrScheme chgLayout">
        <pc:chgData name="Vanessa Redlin - Hubdrive.com" userId="8a0848b8-f2d0-47bb-a849-5847f1b5ec25" providerId="ADAL" clId="{4A832DB2-F898-4628-BE6C-878A03318322}" dt="2021-08-18T08:56:51.974" v="1968" actId="700"/>
        <pc:sldMkLst>
          <pc:docMk/>
          <pc:sldMk cId="672185382" sldId="2872"/>
        </pc:sldMkLst>
      </pc:sldChg>
      <pc:sldChg chg="modSp mod modClrScheme chgLayout">
        <pc:chgData name="Vanessa Redlin - Hubdrive.com" userId="8a0848b8-f2d0-47bb-a849-5847f1b5ec25" providerId="ADAL" clId="{4A832DB2-F898-4628-BE6C-878A03318322}" dt="2021-08-18T09:23:53.392" v="2051" actId="700"/>
        <pc:sldMkLst>
          <pc:docMk/>
          <pc:sldMk cId="4159279814" sldId="2873"/>
        </pc:sldMkLst>
        <pc:spChg chg="mod ord">
          <ac:chgData name="Vanessa Redlin - Hubdrive.com" userId="8a0848b8-f2d0-47bb-a849-5847f1b5ec25" providerId="ADAL" clId="{4A832DB2-F898-4628-BE6C-878A03318322}" dt="2021-08-18T09:23:53.392" v="2051" actId="700"/>
          <ac:spMkLst>
            <pc:docMk/>
            <pc:sldMk cId="4159279814" sldId="2873"/>
            <ac:spMk id="2" creationId="{00000000-0000-0000-0000-000000000000}"/>
          </ac:spMkLst>
        </pc:spChg>
      </pc:sldChg>
      <pc:sldChg chg="modSp mod modClrScheme chgLayout">
        <pc:chgData name="Vanessa Redlin - Hubdrive.com" userId="8a0848b8-f2d0-47bb-a849-5847f1b5ec25" providerId="ADAL" clId="{4A832DB2-F898-4628-BE6C-878A03318322}" dt="2021-08-18T09:24:11.211" v="2052" actId="700"/>
        <pc:sldMkLst>
          <pc:docMk/>
          <pc:sldMk cId="744007024" sldId="2874"/>
        </pc:sldMkLst>
        <pc:spChg chg="mod ord">
          <ac:chgData name="Vanessa Redlin - Hubdrive.com" userId="8a0848b8-f2d0-47bb-a849-5847f1b5ec25" providerId="ADAL" clId="{4A832DB2-F898-4628-BE6C-878A03318322}" dt="2021-08-18T09:24:11.211" v="2052" actId="700"/>
          <ac:spMkLst>
            <pc:docMk/>
            <pc:sldMk cId="744007024" sldId="2874"/>
            <ac:spMk id="2" creationId="{00000000-0000-0000-0000-000000000000}"/>
          </ac:spMkLst>
        </pc:spChg>
      </pc:sldChg>
      <pc:sldChg chg="modSp mod modClrScheme chgLayout">
        <pc:chgData name="Vanessa Redlin - Hubdrive.com" userId="8a0848b8-f2d0-47bb-a849-5847f1b5ec25" providerId="ADAL" clId="{4A832DB2-F898-4628-BE6C-878A03318322}" dt="2021-08-18T09:24:23.249" v="2053" actId="700"/>
        <pc:sldMkLst>
          <pc:docMk/>
          <pc:sldMk cId="310485456" sldId="2875"/>
        </pc:sldMkLst>
        <pc:spChg chg="mod ord">
          <ac:chgData name="Vanessa Redlin - Hubdrive.com" userId="8a0848b8-f2d0-47bb-a849-5847f1b5ec25" providerId="ADAL" clId="{4A832DB2-F898-4628-BE6C-878A03318322}" dt="2021-08-18T09:24:23.249" v="2053" actId="700"/>
          <ac:spMkLst>
            <pc:docMk/>
            <pc:sldMk cId="310485456" sldId="2875"/>
            <ac:spMk id="2" creationId="{00000000-0000-0000-0000-000000000000}"/>
          </ac:spMkLst>
        </pc:spChg>
      </pc:sldChg>
      <pc:sldChg chg="modSp mod modClrScheme chgLayout">
        <pc:chgData name="Vanessa Redlin - Hubdrive.com" userId="8a0848b8-f2d0-47bb-a849-5847f1b5ec25" providerId="ADAL" clId="{4A832DB2-F898-4628-BE6C-878A03318322}" dt="2021-08-18T09:24:39.575" v="2054" actId="700"/>
        <pc:sldMkLst>
          <pc:docMk/>
          <pc:sldMk cId="1291182000" sldId="2876"/>
        </pc:sldMkLst>
        <pc:spChg chg="mod ord">
          <ac:chgData name="Vanessa Redlin - Hubdrive.com" userId="8a0848b8-f2d0-47bb-a849-5847f1b5ec25" providerId="ADAL" clId="{4A832DB2-F898-4628-BE6C-878A03318322}" dt="2021-08-18T09:24:39.575" v="2054" actId="700"/>
          <ac:spMkLst>
            <pc:docMk/>
            <pc:sldMk cId="1291182000" sldId="2876"/>
            <ac:spMk id="2" creationId="{00000000-0000-0000-0000-000000000000}"/>
          </ac:spMkLst>
        </pc:spChg>
      </pc:sldChg>
      <pc:sldChg chg="modSp mod modClrScheme chgLayout">
        <pc:chgData name="Vanessa Redlin - Hubdrive.com" userId="8a0848b8-f2d0-47bb-a849-5847f1b5ec25" providerId="ADAL" clId="{4A832DB2-F898-4628-BE6C-878A03318322}" dt="2021-08-18T09:24:55.255" v="2055" actId="700"/>
        <pc:sldMkLst>
          <pc:docMk/>
          <pc:sldMk cId="672548501" sldId="2877"/>
        </pc:sldMkLst>
        <pc:spChg chg="mod ord">
          <ac:chgData name="Vanessa Redlin - Hubdrive.com" userId="8a0848b8-f2d0-47bb-a849-5847f1b5ec25" providerId="ADAL" clId="{4A832DB2-F898-4628-BE6C-878A03318322}" dt="2021-08-18T09:24:55.255" v="2055" actId="700"/>
          <ac:spMkLst>
            <pc:docMk/>
            <pc:sldMk cId="672548501" sldId="2877"/>
            <ac:spMk id="2" creationId="{00000000-0000-0000-0000-000000000000}"/>
          </ac:spMkLst>
        </pc:spChg>
      </pc:sldChg>
      <pc:sldChg chg="modSp mod modClrScheme chgLayout">
        <pc:chgData name="Vanessa Redlin - Hubdrive.com" userId="8a0848b8-f2d0-47bb-a849-5847f1b5ec25" providerId="ADAL" clId="{4A832DB2-F898-4628-BE6C-878A03318322}" dt="2021-08-18T09:25:06.906" v="2056" actId="700"/>
        <pc:sldMkLst>
          <pc:docMk/>
          <pc:sldMk cId="378224874" sldId="2878"/>
        </pc:sldMkLst>
        <pc:spChg chg="mod ord">
          <ac:chgData name="Vanessa Redlin - Hubdrive.com" userId="8a0848b8-f2d0-47bb-a849-5847f1b5ec25" providerId="ADAL" clId="{4A832DB2-F898-4628-BE6C-878A03318322}" dt="2021-08-18T09:25:06.906" v="2056" actId="700"/>
          <ac:spMkLst>
            <pc:docMk/>
            <pc:sldMk cId="378224874" sldId="2878"/>
            <ac:spMk id="2" creationId="{00000000-0000-0000-0000-000000000000}"/>
          </ac:spMkLst>
        </pc:spChg>
      </pc:sldChg>
      <pc:sldChg chg="modSp mod modClrScheme chgLayout">
        <pc:chgData name="Vanessa Redlin - Hubdrive.com" userId="8a0848b8-f2d0-47bb-a849-5847f1b5ec25" providerId="ADAL" clId="{4A832DB2-F898-4628-BE6C-878A03318322}" dt="2021-08-18T09:25:43.037" v="2059" actId="700"/>
        <pc:sldMkLst>
          <pc:docMk/>
          <pc:sldMk cId="4198700867" sldId="2879"/>
        </pc:sldMkLst>
        <pc:spChg chg="mod ord">
          <ac:chgData name="Vanessa Redlin - Hubdrive.com" userId="8a0848b8-f2d0-47bb-a849-5847f1b5ec25" providerId="ADAL" clId="{4A832DB2-F898-4628-BE6C-878A03318322}" dt="2021-08-18T09:25:43.037" v="2059" actId="700"/>
          <ac:spMkLst>
            <pc:docMk/>
            <pc:sldMk cId="4198700867" sldId="2879"/>
            <ac:spMk id="2" creationId="{00000000-0000-0000-0000-000000000000}"/>
          </ac:spMkLst>
        </pc:spChg>
      </pc:sldChg>
      <pc:sldChg chg="modSp mod modClrScheme chgLayout">
        <pc:chgData name="Vanessa Redlin - Hubdrive.com" userId="8a0848b8-f2d0-47bb-a849-5847f1b5ec25" providerId="ADAL" clId="{4A832DB2-F898-4628-BE6C-878A03318322}" dt="2021-08-18T09:25:49.679" v="2060" actId="700"/>
        <pc:sldMkLst>
          <pc:docMk/>
          <pc:sldMk cId="3020481525" sldId="2880"/>
        </pc:sldMkLst>
        <pc:spChg chg="mod ord">
          <ac:chgData name="Vanessa Redlin - Hubdrive.com" userId="8a0848b8-f2d0-47bb-a849-5847f1b5ec25" providerId="ADAL" clId="{4A832DB2-F898-4628-BE6C-878A03318322}" dt="2021-08-18T09:25:49.679" v="2060" actId="700"/>
          <ac:spMkLst>
            <pc:docMk/>
            <pc:sldMk cId="3020481525" sldId="2880"/>
            <ac:spMk id="2" creationId="{00000000-0000-0000-0000-000000000000}"/>
          </ac:spMkLst>
        </pc:spChg>
      </pc:sldChg>
      <pc:sldChg chg="modSp mod modClrScheme chgLayout">
        <pc:chgData name="Vanessa Redlin - Hubdrive.com" userId="8a0848b8-f2d0-47bb-a849-5847f1b5ec25" providerId="ADAL" clId="{4A832DB2-F898-4628-BE6C-878A03318322}" dt="2021-08-18T09:26:02.871" v="2061" actId="700"/>
        <pc:sldMkLst>
          <pc:docMk/>
          <pc:sldMk cId="1734971856" sldId="2881"/>
        </pc:sldMkLst>
        <pc:spChg chg="mod ord">
          <ac:chgData name="Vanessa Redlin - Hubdrive.com" userId="8a0848b8-f2d0-47bb-a849-5847f1b5ec25" providerId="ADAL" clId="{4A832DB2-F898-4628-BE6C-878A03318322}" dt="2021-08-18T09:26:02.871" v="2061" actId="700"/>
          <ac:spMkLst>
            <pc:docMk/>
            <pc:sldMk cId="1734971856" sldId="2881"/>
            <ac:spMk id="2" creationId="{00000000-0000-0000-0000-000000000000}"/>
          </ac:spMkLst>
        </pc:spChg>
      </pc:sldChg>
      <pc:sldChg chg="modSp mod modClrScheme chgLayout">
        <pc:chgData name="Vanessa Redlin - Hubdrive.com" userId="8a0848b8-f2d0-47bb-a849-5847f1b5ec25" providerId="ADAL" clId="{4A832DB2-F898-4628-BE6C-878A03318322}" dt="2021-08-18T09:26:16.524" v="2062" actId="700"/>
        <pc:sldMkLst>
          <pc:docMk/>
          <pc:sldMk cId="3258299551" sldId="2882"/>
        </pc:sldMkLst>
        <pc:spChg chg="mod ord">
          <ac:chgData name="Vanessa Redlin - Hubdrive.com" userId="8a0848b8-f2d0-47bb-a849-5847f1b5ec25" providerId="ADAL" clId="{4A832DB2-F898-4628-BE6C-878A03318322}" dt="2021-08-18T09:26:16.524" v="2062" actId="700"/>
          <ac:spMkLst>
            <pc:docMk/>
            <pc:sldMk cId="3258299551" sldId="2882"/>
            <ac:spMk id="2" creationId="{00000000-0000-0000-0000-000000000000}"/>
          </ac:spMkLst>
        </pc:spChg>
      </pc:sldChg>
      <pc:sldChg chg="modSp mod modClrScheme chgLayout">
        <pc:chgData name="Vanessa Redlin - Hubdrive.com" userId="8a0848b8-f2d0-47bb-a849-5847f1b5ec25" providerId="ADAL" clId="{4A832DB2-F898-4628-BE6C-878A03318322}" dt="2021-08-18T09:26:56.049" v="2065" actId="700"/>
        <pc:sldMkLst>
          <pc:docMk/>
          <pc:sldMk cId="1352255377" sldId="2883"/>
        </pc:sldMkLst>
        <pc:spChg chg="mod ord">
          <ac:chgData name="Vanessa Redlin - Hubdrive.com" userId="8a0848b8-f2d0-47bb-a849-5847f1b5ec25" providerId="ADAL" clId="{4A832DB2-F898-4628-BE6C-878A03318322}" dt="2021-08-18T09:26:56.049" v="2065" actId="700"/>
          <ac:spMkLst>
            <pc:docMk/>
            <pc:sldMk cId="1352255377" sldId="2883"/>
            <ac:spMk id="2" creationId="{00000000-0000-0000-0000-000000000000}"/>
          </ac:spMkLst>
        </pc:spChg>
      </pc:sldChg>
      <pc:sldChg chg="modSp mod modClrScheme chgLayout">
        <pc:chgData name="Vanessa Redlin - Hubdrive.com" userId="8a0848b8-f2d0-47bb-a849-5847f1b5ec25" providerId="ADAL" clId="{4A832DB2-F898-4628-BE6C-878A03318322}" dt="2021-08-18T09:26:42.966" v="2064" actId="700"/>
        <pc:sldMkLst>
          <pc:docMk/>
          <pc:sldMk cId="3837612544" sldId="2884"/>
        </pc:sldMkLst>
        <pc:spChg chg="mod ord">
          <ac:chgData name="Vanessa Redlin - Hubdrive.com" userId="8a0848b8-f2d0-47bb-a849-5847f1b5ec25" providerId="ADAL" clId="{4A832DB2-F898-4628-BE6C-878A03318322}" dt="2021-08-18T09:26:42.966" v="2064" actId="700"/>
          <ac:spMkLst>
            <pc:docMk/>
            <pc:sldMk cId="3837612544" sldId="2884"/>
            <ac:spMk id="2" creationId="{00000000-0000-0000-0000-000000000000}"/>
          </ac:spMkLst>
        </pc:spChg>
      </pc:sldChg>
      <pc:sldChg chg="modSp mod modClrScheme chgLayout">
        <pc:chgData name="Vanessa Redlin - Hubdrive.com" userId="8a0848b8-f2d0-47bb-a849-5847f1b5ec25" providerId="ADAL" clId="{4A832DB2-F898-4628-BE6C-878A03318322}" dt="2021-08-18T09:26:30.008" v="2063" actId="700"/>
        <pc:sldMkLst>
          <pc:docMk/>
          <pc:sldMk cId="1305159200" sldId="2885"/>
        </pc:sldMkLst>
        <pc:spChg chg="mod ord">
          <ac:chgData name="Vanessa Redlin - Hubdrive.com" userId="8a0848b8-f2d0-47bb-a849-5847f1b5ec25" providerId="ADAL" clId="{4A832DB2-F898-4628-BE6C-878A03318322}" dt="2021-08-18T09:26:30.008" v="2063" actId="700"/>
          <ac:spMkLst>
            <pc:docMk/>
            <pc:sldMk cId="1305159200" sldId="2885"/>
            <ac:spMk id="2" creationId="{00000000-0000-0000-0000-000000000000}"/>
          </ac:spMkLst>
        </pc:spChg>
      </pc:sldChg>
      <pc:sldChg chg="delSp modSp mod modClrScheme chgLayout">
        <pc:chgData name="Vanessa Redlin - Hubdrive.com" userId="8a0848b8-f2d0-47bb-a849-5847f1b5ec25" providerId="ADAL" clId="{4A832DB2-F898-4628-BE6C-878A03318322}" dt="2021-08-18T09:15:46.475" v="2009" actId="478"/>
        <pc:sldMkLst>
          <pc:docMk/>
          <pc:sldMk cId="3478768500" sldId="2887"/>
        </pc:sldMkLst>
        <pc:spChg chg="del mod ord">
          <ac:chgData name="Vanessa Redlin - Hubdrive.com" userId="8a0848b8-f2d0-47bb-a849-5847f1b5ec25" providerId="ADAL" clId="{4A832DB2-F898-4628-BE6C-878A03318322}" dt="2021-08-18T09:15:46.475" v="2009" actId="478"/>
          <ac:spMkLst>
            <pc:docMk/>
            <pc:sldMk cId="3478768500" sldId="2887"/>
            <ac:spMk id="4" creationId="{98534D60-DFFC-4A36-A245-F9C9E1E80A77}"/>
          </ac:spMkLst>
        </pc:spChg>
      </pc:sldChg>
      <pc:sldChg chg="modSp mod modClrScheme chgLayout">
        <pc:chgData name="Vanessa Redlin - Hubdrive.com" userId="8a0848b8-f2d0-47bb-a849-5847f1b5ec25" providerId="ADAL" clId="{4A832DB2-F898-4628-BE6C-878A03318322}" dt="2021-08-18T09:21:20.369" v="2042" actId="700"/>
        <pc:sldMkLst>
          <pc:docMk/>
          <pc:sldMk cId="2170418228" sldId="2889"/>
        </pc:sldMkLst>
        <pc:spChg chg="mod ord">
          <ac:chgData name="Vanessa Redlin - Hubdrive.com" userId="8a0848b8-f2d0-47bb-a849-5847f1b5ec25" providerId="ADAL" clId="{4A832DB2-F898-4628-BE6C-878A03318322}" dt="2021-08-18T09:21:20.369" v="2042" actId="700"/>
          <ac:spMkLst>
            <pc:docMk/>
            <pc:sldMk cId="2170418228" sldId="2889"/>
            <ac:spMk id="2" creationId="{00000000-0000-0000-0000-000000000000}"/>
          </ac:spMkLst>
        </pc:spChg>
      </pc:sldChg>
      <pc:sldChg chg="addSp delSp mod modClrScheme chgLayout">
        <pc:chgData name="Vanessa Redlin - Hubdrive.com" userId="8a0848b8-f2d0-47bb-a849-5847f1b5ec25" providerId="ADAL" clId="{4A832DB2-F898-4628-BE6C-878A03318322}" dt="2021-08-18T09:17:35.910" v="2023" actId="700"/>
        <pc:sldMkLst>
          <pc:docMk/>
          <pc:sldMk cId="2842247084" sldId="2890"/>
        </pc:sldMkLst>
        <pc:spChg chg="del">
          <ac:chgData name="Vanessa Redlin - Hubdrive.com" userId="8a0848b8-f2d0-47bb-a849-5847f1b5ec25" providerId="ADAL" clId="{4A832DB2-F898-4628-BE6C-878A03318322}" dt="2021-08-18T09:17:01.825" v="2020" actId="478"/>
          <ac:spMkLst>
            <pc:docMk/>
            <pc:sldMk cId="2842247084" sldId="2890"/>
            <ac:spMk id="4" creationId="{98534D60-DFFC-4A36-A245-F9C9E1E80A77}"/>
          </ac:spMkLst>
        </pc:spChg>
        <pc:graphicFrameChg chg="add del">
          <ac:chgData name="Vanessa Redlin - Hubdrive.com" userId="8a0848b8-f2d0-47bb-a849-5847f1b5ec25" providerId="ADAL" clId="{4A832DB2-F898-4628-BE6C-878A03318322}" dt="2021-08-18T09:16:57.719" v="2019" actId="478"/>
          <ac:graphicFrameMkLst>
            <pc:docMk/>
            <pc:sldMk cId="2842247084" sldId="2890"/>
            <ac:graphicFrameMk id="6" creationId="{72FE96F4-3C4A-4582-AC1D-880F70DF3393}"/>
          </ac:graphicFrameMkLst>
        </pc:graphicFrameChg>
      </pc:sldChg>
      <pc:sldChg chg="modSp mod modClrScheme chgLayout">
        <pc:chgData name="Vanessa Redlin - Hubdrive.com" userId="8a0848b8-f2d0-47bb-a849-5847f1b5ec25" providerId="ADAL" clId="{4A832DB2-F898-4628-BE6C-878A03318322}" dt="2021-08-18T09:21:55.384" v="2044" actId="700"/>
        <pc:sldMkLst>
          <pc:docMk/>
          <pc:sldMk cId="2060390658" sldId="2891"/>
        </pc:sldMkLst>
        <pc:spChg chg="mod ord">
          <ac:chgData name="Vanessa Redlin - Hubdrive.com" userId="8a0848b8-f2d0-47bb-a849-5847f1b5ec25" providerId="ADAL" clId="{4A832DB2-F898-4628-BE6C-878A03318322}" dt="2021-08-18T09:21:55.384" v="2044" actId="700"/>
          <ac:spMkLst>
            <pc:docMk/>
            <pc:sldMk cId="2060390658" sldId="2891"/>
            <ac:spMk id="2" creationId="{00000000-0000-0000-0000-000000000000}"/>
          </ac:spMkLst>
        </pc:spChg>
      </pc:sldChg>
      <pc:sldChg chg="modSp mod modClrScheme chgLayout">
        <pc:chgData name="Vanessa Redlin - Hubdrive.com" userId="8a0848b8-f2d0-47bb-a849-5847f1b5ec25" providerId="ADAL" clId="{4A832DB2-F898-4628-BE6C-878A03318322}" dt="2021-08-18T09:21:36.666" v="2043" actId="700"/>
        <pc:sldMkLst>
          <pc:docMk/>
          <pc:sldMk cId="1187776250" sldId="2892"/>
        </pc:sldMkLst>
        <pc:spChg chg="mod ord">
          <ac:chgData name="Vanessa Redlin - Hubdrive.com" userId="8a0848b8-f2d0-47bb-a849-5847f1b5ec25" providerId="ADAL" clId="{4A832DB2-F898-4628-BE6C-878A03318322}" dt="2021-08-18T09:21:36.666" v="2043" actId="700"/>
          <ac:spMkLst>
            <pc:docMk/>
            <pc:sldMk cId="1187776250" sldId="2892"/>
            <ac:spMk id="2" creationId="{00000000-0000-0000-0000-000000000000}"/>
          </ac:spMkLst>
        </pc:spChg>
      </pc:sldChg>
      <pc:sldChg chg="modSp mod modClrScheme chgLayout">
        <pc:chgData name="Vanessa Redlin - Hubdrive.com" userId="8a0848b8-f2d0-47bb-a849-5847f1b5ec25" providerId="ADAL" clId="{4A832DB2-F898-4628-BE6C-878A03318322}" dt="2021-08-18T09:22:36.452" v="2045" actId="700"/>
        <pc:sldMkLst>
          <pc:docMk/>
          <pc:sldMk cId="2468422550" sldId="2893"/>
        </pc:sldMkLst>
        <pc:spChg chg="mod ord">
          <ac:chgData name="Vanessa Redlin - Hubdrive.com" userId="8a0848b8-f2d0-47bb-a849-5847f1b5ec25" providerId="ADAL" clId="{4A832DB2-F898-4628-BE6C-878A03318322}" dt="2021-08-18T09:22:36.452" v="2045" actId="700"/>
          <ac:spMkLst>
            <pc:docMk/>
            <pc:sldMk cId="2468422550" sldId="2893"/>
            <ac:spMk id="2" creationId="{00000000-0000-0000-0000-000000000000}"/>
          </ac:spMkLst>
        </pc:spChg>
      </pc:sldChg>
      <pc:sldChg chg="mod modClrScheme chgLayout">
        <pc:chgData name="Vanessa Redlin - Hubdrive.com" userId="8a0848b8-f2d0-47bb-a849-5847f1b5ec25" providerId="ADAL" clId="{4A832DB2-F898-4628-BE6C-878A03318322}" dt="2021-08-18T09:18:35.431" v="2027" actId="700"/>
        <pc:sldMkLst>
          <pc:docMk/>
          <pc:sldMk cId="4184914299" sldId="2900"/>
        </pc:sldMkLst>
      </pc:sldChg>
      <pc:sldChg chg="modSp mod modClrScheme chgLayout">
        <pc:chgData name="Vanessa Redlin - Hubdrive.com" userId="8a0848b8-f2d0-47bb-a849-5847f1b5ec25" providerId="ADAL" clId="{4A832DB2-F898-4628-BE6C-878A03318322}" dt="2021-08-17T12:01:41.871" v="1355" actId="14100"/>
        <pc:sldMkLst>
          <pc:docMk/>
          <pc:sldMk cId="2699566421" sldId="2953"/>
        </pc:sldMkLst>
        <pc:spChg chg="mod ord">
          <ac:chgData name="Vanessa Redlin - Hubdrive.com" userId="8a0848b8-f2d0-47bb-a849-5847f1b5ec25" providerId="ADAL" clId="{4A832DB2-F898-4628-BE6C-878A03318322}" dt="2021-08-17T12:01:41.871" v="1355" actId="14100"/>
          <ac:spMkLst>
            <pc:docMk/>
            <pc:sldMk cId="2699566421" sldId="2953"/>
            <ac:spMk id="2" creationId="{CCE9AA9C-AC59-4167-8254-D7F7B3C9B4C6}"/>
          </ac:spMkLst>
        </pc:spChg>
        <pc:spChg chg="mod ord">
          <ac:chgData name="Vanessa Redlin - Hubdrive.com" userId="8a0848b8-f2d0-47bb-a849-5847f1b5ec25" providerId="ADAL" clId="{4A832DB2-F898-4628-BE6C-878A03318322}" dt="2021-08-17T12:01:37.788" v="1354" actId="700"/>
          <ac:spMkLst>
            <pc:docMk/>
            <pc:sldMk cId="2699566421" sldId="2953"/>
            <ac:spMk id="8" creationId="{ACF02E21-112C-4BC3-95A3-7EC001F09A18}"/>
          </ac:spMkLst>
        </pc:spChg>
      </pc:sldChg>
      <pc:sldChg chg="addSp delSp modSp mod modClrScheme chgLayout">
        <pc:chgData name="Vanessa Redlin - Hubdrive.com" userId="8a0848b8-f2d0-47bb-a849-5847f1b5ec25" providerId="ADAL" clId="{4A832DB2-F898-4628-BE6C-878A03318322}" dt="2021-08-17T13:12:08.249" v="1607" actId="1076"/>
        <pc:sldMkLst>
          <pc:docMk/>
          <pc:sldMk cId="1698527051" sldId="2962"/>
        </pc:sldMkLst>
        <pc:spChg chg="del mod ord">
          <ac:chgData name="Vanessa Redlin - Hubdrive.com" userId="8a0848b8-f2d0-47bb-a849-5847f1b5ec25" providerId="ADAL" clId="{4A832DB2-F898-4628-BE6C-878A03318322}" dt="2021-08-17T13:11:48.802" v="1603" actId="700"/>
          <ac:spMkLst>
            <pc:docMk/>
            <pc:sldMk cId="1698527051" sldId="2962"/>
            <ac:spMk id="2" creationId="{58305E19-FA5E-47CA-B9E9-364E2FE3889A}"/>
          </ac:spMkLst>
        </pc:spChg>
        <pc:spChg chg="mod">
          <ac:chgData name="Vanessa Redlin - Hubdrive.com" userId="8a0848b8-f2d0-47bb-a849-5847f1b5ec25" providerId="ADAL" clId="{4A832DB2-F898-4628-BE6C-878A03318322}" dt="2021-08-17T13:11:59.839" v="1606" actId="1076"/>
          <ac:spMkLst>
            <pc:docMk/>
            <pc:sldMk cId="1698527051" sldId="2962"/>
            <ac:spMk id="15" creationId="{45D06458-CA91-44DB-A6AD-4CFA91DBEF1E}"/>
          </ac:spMkLst>
        </pc:spChg>
        <pc:spChg chg="add mod ord">
          <ac:chgData name="Vanessa Redlin - Hubdrive.com" userId="8a0848b8-f2d0-47bb-a849-5847f1b5ec25" providerId="ADAL" clId="{4A832DB2-F898-4628-BE6C-878A03318322}" dt="2021-08-17T13:11:48.802" v="1603" actId="700"/>
          <ac:spMkLst>
            <pc:docMk/>
            <pc:sldMk cId="1698527051" sldId="2962"/>
            <ac:spMk id="45" creationId="{F73B566C-1364-480B-8910-7D3408C977D8}"/>
          </ac:spMkLst>
        </pc:spChg>
        <pc:grpChg chg="mod">
          <ac:chgData name="Vanessa Redlin - Hubdrive.com" userId="8a0848b8-f2d0-47bb-a849-5847f1b5ec25" providerId="ADAL" clId="{4A832DB2-F898-4628-BE6C-878A03318322}" dt="2021-08-17T13:12:08.249" v="1607" actId="1076"/>
          <ac:grpSpMkLst>
            <pc:docMk/>
            <pc:sldMk cId="1698527051" sldId="2962"/>
            <ac:grpSpMk id="3" creationId="{1B019745-3007-41A0-BB4C-A8DA3A104871}"/>
          </ac:grpSpMkLst>
        </pc:grpChg>
        <pc:grpChg chg="mod">
          <ac:chgData name="Vanessa Redlin - Hubdrive.com" userId="8a0848b8-f2d0-47bb-a849-5847f1b5ec25" providerId="ADAL" clId="{4A832DB2-F898-4628-BE6C-878A03318322}" dt="2021-08-17T13:11:52.802" v="1604" actId="1076"/>
          <ac:grpSpMkLst>
            <pc:docMk/>
            <pc:sldMk cId="1698527051" sldId="2962"/>
            <ac:grpSpMk id="32" creationId="{FA07DA59-7406-4F71-97C2-BE6396886EC9}"/>
          </ac:grpSpMkLst>
        </pc:grpChg>
      </pc:sldChg>
      <pc:sldChg chg="modSp mod modClrScheme chgLayout">
        <pc:chgData name="Vanessa Redlin - Hubdrive.com" userId="8a0848b8-f2d0-47bb-a849-5847f1b5ec25" providerId="ADAL" clId="{4A832DB2-F898-4628-BE6C-878A03318322}" dt="2021-08-17T12:02:47.312" v="1358" actId="700"/>
        <pc:sldMkLst>
          <pc:docMk/>
          <pc:sldMk cId="3352974096" sldId="2964"/>
        </pc:sldMkLst>
        <pc:spChg chg="mod ord">
          <ac:chgData name="Vanessa Redlin - Hubdrive.com" userId="8a0848b8-f2d0-47bb-a849-5847f1b5ec25" providerId="ADAL" clId="{4A832DB2-F898-4628-BE6C-878A03318322}" dt="2021-08-17T12:02:47.312" v="1358" actId="700"/>
          <ac:spMkLst>
            <pc:docMk/>
            <pc:sldMk cId="3352974096" sldId="2964"/>
            <ac:spMk id="40" creationId="{C34C6C03-83C7-4280-AC24-2E7C58EAD7E5}"/>
          </ac:spMkLst>
        </pc:spChg>
      </pc:sldChg>
      <pc:sldChg chg="addSp delSp modSp mod modClrScheme chgLayout">
        <pc:chgData name="Vanessa Redlin - Hubdrive.com" userId="8a0848b8-f2d0-47bb-a849-5847f1b5ec25" providerId="ADAL" clId="{4A832DB2-F898-4628-BE6C-878A03318322}" dt="2021-08-18T11:34:10.655" v="2254" actId="700"/>
        <pc:sldMkLst>
          <pc:docMk/>
          <pc:sldMk cId="260420592" sldId="2988"/>
        </pc:sldMkLst>
        <pc:spChg chg="add del mod ord">
          <ac:chgData name="Vanessa Redlin - Hubdrive.com" userId="8a0848b8-f2d0-47bb-a849-5847f1b5ec25" providerId="ADAL" clId="{4A832DB2-F898-4628-BE6C-878A03318322}" dt="2021-08-05T09:57:18.372" v="1049" actId="700"/>
          <ac:spMkLst>
            <pc:docMk/>
            <pc:sldMk cId="260420592" sldId="2988"/>
            <ac:spMk id="2" creationId="{98A8F133-2738-40A6-A6C2-D46D78FD01B1}"/>
          </ac:spMkLst>
        </pc:spChg>
        <pc:spChg chg="add del mod ord">
          <ac:chgData name="Vanessa Redlin - Hubdrive.com" userId="8a0848b8-f2d0-47bb-a849-5847f1b5ec25" providerId="ADAL" clId="{4A832DB2-F898-4628-BE6C-878A03318322}" dt="2021-08-03T12:33:57.762" v="370" actId="700"/>
          <ac:spMkLst>
            <pc:docMk/>
            <pc:sldMk cId="260420592" sldId="2988"/>
            <ac:spMk id="2" creationId="{BA25AA25-6194-4BAE-994F-8B76F6D79BC7}"/>
          </ac:spMkLst>
        </pc:spChg>
      </pc:sldChg>
      <pc:sldChg chg="mod modClrScheme chgLayout">
        <pc:chgData name="Vanessa Redlin - Hubdrive.com" userId="8a0848b8-f2d0-47bb-a849-5847f1b5ec25" providerId="ADAL" clId="{4A832DB2-F898-4628-BE6C-878A03318322}" dt="2021-08-18T11:34:19.903" v="2255" actId="700"/>
        <pc:sldMkLst>
          <pc:docMk/>
          <pc:sldMk cId="2832967304" sldId="2991"/>
        </pc:sldMkLst>
      </pc:sldChg>
      <pc:sldChg chg="mod modClrScheme chgLayout">
        <pc:chgData name="Vanessa Redlin - Hubdrive.com" userId="8a0848b8-f2d0-47bb-a849-5847f1b5ec25" providerId="ADAL" clId="{4A832DB2-F898-4628-BE6C-878A03318322}" dt="2021-08-18T11:34:33.453" v="2258" actId="700"/>
        <pc:sldMkLst>
          <pc:docMk/>
          <pc:sldMk cId="1348822810" sldId="2992"/>
        </pc:sldMkLst>
      </pc:sldChg>
      <pc:sldChg chg="mod modClrScheme chgLayout">
        <pc:chgData name="Vanessa Redlin - Hubdrive.com" userId="8a0848b8-f2d0-47bb-a849-5847f1b5ec25" providerId="ADAL" clId="{4A832DB2-F898-4628-BE6C-878A03318322}" dt="2021-08-18T11:34:41.966" v="2259" actId="700"/>
        <pc:sldMkLst>
          <pc:docMk/>
          <pc:sldMk cId="2697520353" sldId="2993"/>
        </pc:sldMkLst>
      </pc:sldChg>
      <pc:sldChg chg="modSp mod modClrScheme chgLayout">
        <pc:chgData name="Vanessa Redlin - Hubdrive.com" userId="8a0848b8-f2d0-47bb-a849-5847f1b5ec25" providerId="ADAL" clId="{4A832DB2-F898-4628-BE6C-878A03318322}" dt="2021-08-17T12:29:04.546" v="1429" actId="14100"/>
        <pc:sldMkLst>
          <pc:docMk/>
          <pc:sldMk cId="1591834547" sldId="2994"/>
        </pc:sldMkLst>
        <pc:spChg chg="mod ord">
          <ac:chgData name="Vanessa Redlin - Hubdrive.com" userId="8a0848b8-f2d0-47bb-a849-5847f1b5ec25" providerId="ADAL" clId="{4A832DB2-F898-4628-BE6C-878A03318322}" dt="2021-08-17T12:29:04.546" v="1429" actId="14100"/>
          <ac:spMkLst>
            <pc:docMk/>
            <pc:sldMk cId="1591834547" sldId="2994"/>
            <ac:spMk id="4" creationId="{62FD3936-A059-47EB-8217-F632D58A24FB}"/>
          </ac:spMkLst>
        </pc:spChg>
        <pc:spChg chg="mod ord">
          <ac:chgData name="Vanessa Redlin - Hubdrive.com" userId="8a0848b8-f2d0-47bb-a849-5847f1b5ec25" providerId="ADAL" clId="{4A832DB2-F898-4628-BE6C-878A03318322}" dt="2021-08-17T12:28:59.473" v="1428" actId="700"/>
          <ac:spMkLst>
            <pc:docMk/>
            <pc:sldMk cId="1591834547" sldId="2994"/>
            <ac:spMk id="5" creationId="{10D6F769-E01E-4618-8902-B63A8C52F2BF}"/>
          </ac:spMkLst>
        </pc:spChg>
      </pc:sldChg>
      <pc:sldChg chg="addSp modSp mod modClrScheme chgLayout">
        <pc:chgData name="Vanessa Redlin - Hubdrive.com" userId="8a0848b8-f2d0-47bb-a849-5847f1b5ec25" providerId="ADAL" clId="{4A832DB2-F898-4628-BE6C-878A03318322}" dt="2021-08-17T12:09:48.481" v="1422" actId="700"/>
        <pc:sldMkLst>
          <pc:docMk/>
          <pc:sldMk cId="505444715" sldId="2995"/>
        </pc:sldMkLst>
        <pc:spChg chg="mod ord">
          <ac:chgData name="Vanessa Redlin - Hubdrive.com" userId="8a0848b8-f2d0-47bb-a849-5847f1b5ec25" providerId="ADAL" clId="{4A832DB2-F898-4628-BE6C-878A03318322}" dt="2021-08-17T12:09:48.481" v="1422" actId="700"/>
          <ac:spMkLst>
            <pc:docMk/>
            <pc:sldMk cId="505444715" sldId="2995"/>
            <ac:spMk id="2" creationId="{4CFB593C-0926-44E6-BD91-86BAE259248F}"/>
          </ac:spMkLst>
        </pc:spChg>
        <pc:spChg chg="add mod ord">
          <ac:chgData name="Vanessa Redlin - Hubdrive.com" userId="8a0848b8-f2d0-47bb-a849-5847f1b5ec25" providerId="ADAL" clId="{4A832DB2-F898-4628-BE6C-878A03318322}" dt="2021-08-17T12:09:48.481" v="1422" actId="700"/>
          <ac:spMkLst>
            <pc:docMk/>
            <pc:sldMk cId="505444715" sldId="2995"/>
            <ac:spMk id="7" creationId="{4F02EEB4-C32C-4CB1-B415-DB8A359890DF}"/>
          </ac:spMkLst>
        </pc:spChg>
      </pc:sldChg>
      <pc:sldChg chg="mod modClrScheme chgLayout">
        <pc:chgData name="Vanessa Redlin - Hubdrive.com" userId="8a0848b8-f2d0-47bb-a849-5847f1b5ec25" providerId="ADAL" clId="{4A832DB2-F898-4628-BE6C-878A03318322}" dt="2021-08-18T11:34:48.481" v="2260" actId="700"/>
        <pc:sldMkLst>
          <pc:docMk/>
          <pc:sldMk cId="1329223075" sldId="2996"/>
        </pc:sldMkLst>
      </pc:sldChg>
      <pc:sldChg chg="addSp delSp modSp mod modClrScheme chgLayout">
        <pc:chgData name="Vanessa Redlin - Hubdrive.com" userId="8a0848b8-f2d0-47bb-a849-5847f1b5ec25" providerId="ADAL" clId="{4A832DB2-F898-4628-BE6C-878A03318322}" dt="2021-08-17T12:08:58.497" v="1417" actId="700"/>
        <pc:sldMkLst>
          <pc:docMk/>
          <pc:sldMk cId="2474044516" sldId="2999"/>
        </pc:sldMkLst>
        <pc:spChg chg="mod ord">
          <ac:chgData name="Vanessa Redlin - Hubdrive.com" userId="8a0848b8-f2d0-47bb-a849-5847f1b5ec25" providerId="ADAL" clId="{4A832DB2-F898-4628-BE6C-878A03318322}" dt="2021-08-17T12:08:58.497" v="1417" actId="700"/>
          <ac:spMkLst>
            <pc:docMk/>
            <pc:sldMk cId="2474044516" sldId="2999"/>
            <ac:spMk id="2" creationId="{4CFB593C-0926-44E6-BD91-86BAE259248F}"/>
          </ac:spMkLst>
        </pc:spChg>
        <pc:spChg chg="add del mod ord">
          <ac:chgData name="Vanessa Redlin - Hubdrive.com" userId="8a0848b8-f2d0-47bb-a849-5847f1b5ec25" providerId="ADAL" clId="{4A832DB2-F898-4628-BE6C-878A03318322}" dt="2021-08-03T13:37:00.325" v="515" actId="700"/>
          <ac:spMkLst>
            <pc:docMk/>
            <pc:sldMk cId="2474044516" sldId="2999"/>
            <ac:spMk id="3" creationId="{3A7B80F4-73C5-4F4F-987D-B261B362F5CC}"/>
          </ac:spMkLst>
        </pc:spChg>
        <pc:spChg chg="add mod ord">
          <ac:chgData name="Vanessa Redlin - Hubdrive.com" userId="8a0848b8-f2d0-47bb-a849-5847f1b5ec25" providerId="ADAL" clId="{4A832DB2-F898-4628-BE6C-878A03318322}" dt="2021-08-17T12:08:58.497" v="1417" actId="700"/>
          <ac:spMkLst>
            <pc:docMk/>
            <pc:sldMk cId="2474044516" sldId="2999"/>
            <ac:spMk id="3" creationId="{8EE431EB-A8A0-42DE-B9C9-A7362067B60C}"/>
          </ac:spMkLst>
        </pc:spChg>
        <pc:spChg chg="add del mod ord">
          <ac:chgData name="Vanessa Redlin - Hubdrive.com" userId="8a0848b8-f2d0-47bb-a849-5847f1b5ec25" providerId="ADAL" clId="{4A832DB2-F898-4628-BE6C-878A03318322}" dt="2021-08-17T12:08:58.497" v="1417" actId="700"/>
          <ac:spMkLst>
            <pc:docMk/>
            <pc:sldMk cId="2474044516" sldId="2999"/>
            <ac:spMk id="26" creationId="{5C894E4C-570B-4E75-86B1-31FBA0747AF8}"/>
          </ac:spMkLst>
        </pc:spChg>
      </pc:sldChg>
      <pc:sldChg chg="modSp mod modClrScheme chgLayout">
        <pc:chgData name="Vanessa Redlin - Hubdrive.com" userId="8a0848b8-f2d0-47bb-a849-5847f1b5ec25" providerId="ADAL" clId="{4A832DB2-F898-4628-BE6C-878A03318322}" dt="2021-08-05T07:05:23.271" v="1004" actId="700"/>
        <pc:sldMkLst>
          <pc:docMk/>
          <pc:sldMk cId="1121857908" sldId="3000"/>
        </pc:sldMkLst>
        <pc:spChg chg="mod ord">
          <ac:chgData name="Vanessa Redlin - Hubdrive.com" userId="8a0848b8-f2d0-47bb-a849-5847f1b5ec25" providerId="ADAL" clId="{4A832DB2-F898-4628-BE6C-878A03318322}" dt="2021-08-05T07:05:23.271" v="1004" actId="700"/>
          <ac:spMkLst>
            <pc:docMk/>
            <pc:sldMk cId="1121857908" sldId="3000"/>
            <ac:spMk id="2" creationId="{19925E97-A8D2-4CFB-8543-09DF49C20C39}"/>
          </ac:spMkLst>
        </pc:spChg>
      </pc:sldChg>
      <pc:sldChg chg="addSp modSp mod modClrScheme chgLayout">
        <pc:chgData name="Vanessa Redlin - Hubdrive.com" userId="8a0848b8-f2d0-47bb-a849-5847f1b5ec25" providerId="ADAL" clId="{4A832DB2-F898-4628-BE6C-878A03318322}" dt="2021-08-17T12:09:32.764" v="1420" actId="700"/>
        <pc:sldMkLst>
          <pc:docMk/>
          <pc:sldMk cId="4076968599" sldId="3003"/>
        </pc:sldMkLst>
        <pc:spChg chg="mod ord">
          <ac:chgData name="Vanessa Redlin - Hubdrive.com" userId="8a0848b8-f2d0-47bb-a849-5847f1b5ec25" providerId="ADAL" clId="{4A832DB2-F898-4628-BE6C-878A03318322}" dt="2021-08-17T12:09:32.764" v="1420" actId="700"/>
          <ac:spMkLst>
            <pc:docMk/>
            <pc:sldMk cId="4076968599" sldId="3003"/>
            <ac:spMk id="2" creationId="{4CFB593C-0926-44E6-BD91-86BAE259248F}"/>
          </ac:spMkLst>
        </pc:spChg>
        <pc:spChg chg="add mod ord">
          <ac:chgData name="Vanessa Redlin - Hubdrive.com" userId="8a0848b8-f2d0-47bb-a849-5847f1b5ec25" providerId="ADAL" clId="{4A832DB2-F898-4628-BE6C-878A03318322}" dt="2021-08-17T12:09:32.764" v="1420" actId="700"/>
          <ac:spMkLst>
            <pc:docMk/>
            <pc:sldMk cId="4076968599" sldId="3003"/>
            <ac:spMk id="7" creationId="{732334B2-E79B-4EEC-8102-F6A0BE2C0152}"/>
          </ac:spMkLst>
        </pc:spChg>
      </pc:sldChg>
      <pc:sldChg chg="addSp delSp modSp mod modClrScheme chgLayout">
        <pc:chgData name="Vanessa Redlin - Hubdrive.com" userId="8a0848b8-f2d0-47bb-a849-5847f1b5ec25" providerId="ADAL" clId="{4A832DB2-F898-4628-BE6C-878A03318322}" dt="2021-08-17T12:09:39.485" v="1421" actId="700"/>
        <pc:sldMkLst>
          <pc:docMk/>
          <pc:sldMk cId="3372471229" sldId="3004"/>
        </pc:sldMkLst>
        <pc:spChg chg="mod ord">
          <ac:chgData name="Vanessa Redlin - Hubdrive.com" userId="8a0848b8-f2d0-47bb-a849-5847f1b5ec25" providerId="ADAL" clId="{4A832DB2-F898-4628-BE6C-878A03318322}" dt="2021-08-17T12:09:39.485" v="1421" actId="700"/>
          <ac:spMkLst>
            <pc:docMk/>
            <pc:sldMk cId="3372471229" sldId="3004"/>
            <ac:spMk id="2" creationId="{4CFB593C-0926-44E6-BD91-86BAE259248F}"/>
          </ac:spMkLst>
        </pc:spChg>
        <pc:spChg chg="add mod ord">
          <ac:chgData name="Vanessa Redlin - Hubdrive.com" userId="8a0848b8-f2d0-47bb-a849-5847f1b5ec25" providerId="ADAL" clId="{4A832DB2-F898-4628-BE6C-878A03318322}" dt="2021-08-17T12:09:39.485" v="1421" actId="700"/>
          <ac:spMkLst>
            <pc:docMk/>
            <pc:sldMk cId="3372471229" sldId="3004"/>
            <ac:spMk id="3" creationId="{25D09B02-49C0-4807-9976-6C4129904B59}"/>
          </ac:spMkLst>
        </pc:spChg>
        <pc:spChg chg="del mod ord">
          <ac:chgData name="Vanessa Redlin - Hubdrive.com" userId="8a0848b8-f2d0-47bb-a849-5847f1b5ec25" providerId="ADAL" clId="{4A832DB2-F898-4628-BE6C-878A03318322}" dt="2021-08-17T12:09:39.485" v="1421" actId="700"/>
          <ac:spMkLst>
            <pc:docMk/>
            <pc:sldMk cId="3372471229" sldId="3004"/>
            <ac:spMk id="26" creationId="{5C894E4C-570B-4E75-86B1-31FBA0747AF8}"/>
          </ac:spMkLst>
        </pc:spChg>
      </pc:sldChg>
      <pc:sldChg chg="modSp mod modClrScheme chgLayout">
        <pc:chgData name="Vanessa Redlin - Hubdrive.com" userId="8a0848b8-f2d0-47bb-a849-5847f1b5ec25" providerId="ADAL" clId="{4A832DB2-F898-4628-BE6C-878A03318322}" dt="2021-08-17T12:00:33.369" v="1349" actId="14100"/>
        <pc:sldMkLst>
          <pc:docMk/>
          <pc:sldMk cId="2227732367" sldId="3017"/>
        </pc:sldMkLst>
        <pc:spChg chg="mod ord">
          <ac:chgData name="Vanessa Redlin - Hubdrive.com" userId="8a0848b8-f2d0-47bb-a849-5847f1b5ec25" providerId="ADAL" clId="{4A832DB2-F898-4628-BE6C-878A03318322}" dt="2021-08-17T12:00:33.369" v="1349" actId="14100"/>
          <ac:spMkLst>
            <pc:docMk/>
            <pc:sldMk cId="2227732367" sldId="3017"/>
            <ac:spMk id="2" creationId="{91D429BA-3498-4F58-B615-0EF1313A1617}"/>
          </ac:spMkLst>
        </pc:spChg>
        <pc:spChg chg="mod ord">
          <ac:chgData name="Vanessa Redlin - Hubdrive.com" userId="8a0848b8-f2d0-47bb-a849-5847f1b5ec25" providerId="ADAL" clId="{4A832DB2-F898-4628-BE6C-878A03318322}" dt="2021-08-17T12:00:28.300" v="1348" actId="700"/>
          <ac:spMkLst>
            <pc:docMk/>
            <pc:sldMk cId="2227732367" sldId="3017"/>
            <ac:spMk id="3" creationId="{D3003C79-8EF2-4F3B-A4CD-06CAFE3D6E13}"/>
          </ac:spMkLst>
        </pc:spChg>
      </pc:sldChg>
      <pc:sldChg chg="modSp mod modClrScheme chgLayout">
        <pc:chgData name="Vanessa Redlin - Hubdrive.com" userId="8a0848b8-f2d0-47bb-a849-5847f1b5ec25" providerId="ADAL" clId="{4A832DB2-F898-4628-BE6C-878A03318322}" dt="2021-08-17T12:01:01.199" v="1351" actId="14100"/>
        <pc:sldMkLst>
          <pc:docMk/>
          <pc:sldMk cId="1412011761" sldId="3018"/>
        </pc:sldMkLst>
        <pc:spChg chg="mod ord">
          <ac:chgData name="Vanessa Redlin - Hubdrive.com" userId="8a0848b8-f2d0-47bb-a849-5847f1b5ec25" providerId="ADAL" clId="{4A832DB2-F898-4628-BE6C-878A03318322}" dt="2021-08-17T12:01:01.199" v="1351" actId="14100"/>
          <ac:spMkLst>
            <pc:docMk/>
            <pc:sldMk cId="1412011761" sldId="3018"/>
            <ac:spMk id="4" creationId="{62FD3936-A059-47EB-8217-F632D58A24FB}"/>
          </ac:spMkLst>
        </pc:spChg>
        <pc:spChg chg="mod ord">
          <ac:chgData name="Vanessa Redlin - Hubdrive.com" userId="8a0848b8-f2d0-47bb-a849-5847f1b5ec25" providerId="ADAL" clId="{4A832DB2-F898-4628-BE6C-878A03318322}" dt="2021-08-17T12:00:53.231" v="1350" actId="700"/>
          <ac:spMkLst>
            <pc:docMk/>
            <pc:sldMk cId="1412011761" sldId="3018"/>
            <ac:spMk id="5" creationId="{10D6F769-E01E-4618-8902-B63A8C52F2BF}"/>
          </ac:spMkLst>
        </pc:spChg>
      </pc:sldChg>
      <pc:sldChg chg="modSp mod modClrScheme chgLayout">
        <pc:chgData name="Vanessa Redlin - Hubdrive.com" userId="8a0848b8-f2d0-47bb-a849-5847f1b5ec25" providerId="ADAL" clId="{4A832DB2-F898-4628-BE6C-878A03318322}" dt="2021-08-17T12:29:20.109" v="1432" actId="14100"/>
        <pc:sldMkLst>
          <pc:docMk/>
          <pc:sldMk cId="1795939196" sldId="3019"/>
        </pc:sldMkLst>
        <pc:spChg chg="mod ord">
          <ac:chgData name="Vanessa Redlin - Hubdrive.com" userId="8a0848b8-f2d0-47bb-a849-5847f1b5ec25" providerId="ADAL" clId="{4A832DB2-F898-4628-BE6C-878A03318322}" dt="2021-08-17T12:29:20.109" v="1432" actId="14100"/>
          <ac:spMkLst>
            <pc:docMk/>
            <pc:sldMk cId="1795939196" sldId="3019"/>
            <ac:spMk id="4" creationId="{62FD3936-A059-47EB-8217-F632D58A24FB}"/>
          </ac:spMkLst>
        </pc:spChg>
        <pc:spChg chg="mod ord">
          <ac:chgData name="Vanessa Redlin - Hubdrive.com" userId="8a0848b8-f2d0-47bb-a849-5847f1b5ec25" providerId="ADAL" clId="{4A832DB2-F898-4628-BE6C-878A03318322}" dt="2021-08-17T12:29:14.322" v="1430" actId="700"/>
          <ac:spMkLst>
            <pc:docMk/>
            <pc:sldMk cId="1795939196" sldId="3019"/>
            <ac:spMk id="5" creationId="{10D6F769-E01E-4618-8902-B63A8C52F2BF}"/>
          </ac:spMkLst>
        </pc:spChg>
      </pc:sldChg>
      <pc:sldChg chg="modSp mod modClrScheme chgLayout">
        <pc:chgData name="Vanessa Redlin - Hubdrive.com" userId="8a0848b8-f2d0-47bb-a849-5847f1b5ec25" providerId="ADAL" clId="{4A832DB2-F898-4628-BE6C-878A03318322}" dt="2021-08-17T13:13:47.857" v="1610" actId="700"/>
        <pc:sldMkLst>
          <pc:docMk/>
          <pc:sldMk cId="615254382" sldId="3021"/>
        </pc:sldMkLst>
        <pc:spChg chg="mod ord">
          <ac:chgData name="Vanessa Redlin - Hubdrive.com" userId="8a0848b8-f2d0-47bb-a849-5847f1b5ec25" providerId="ADAL" clId="{4A832DB2-F898-4628-BE6C-878A03318322}" dt="2021-08-17T13:13:47.857" v="1610" actId="700"/>
          <ac:spMkLst>
            <pc:docMk/>
            <pc:sldMk cId="615254382" sldId="3021"/>
            <ac:spMk id="40" creationId="{C34C6C03-83C7-4280-AC24-2E7C58EAD7E5}"/>
          </ac:spMkLst>
        </pc:spChg>
      </pc:sldChg>
      <pc:sldChg chg="modSp mod modClrScheme chgLayout">
        <pc:chgData name="Vanessa Redlin - Hubdrive.com" userId="8a0848b8-f2d0-47bb-a849-5847f1b5ec25" providerId="ADAL" clId="{4A832DB2-F898-4628-BE6C-878A03318322}" dt="2021-08-17T12:43:03.856" v="1546" actId="700"/>
        <pc:sldMkLst>
          <pc:docMk/>
          <pc:sldMk cId="773276787" sldId="3022"/>
        </pc:sldMkLst>
        <pc:spChg chg="mod ord">
          <ac:chgData name="Vanessa Redlin - Hubdrive.com" userId="8a0848b8-f2d0-47bb-a849-5847f1b5ec25" providerId="ADAL" clId="{4A832DB2-F898-4628-BE6C-878A03318322}" dt="2021-08-17T12:43:03.856" v="1546" actId="700"/>
          <ac:spMkLst>
            <pc:docMk/>
            <pc:sldMk cId="773276787" sldId="3022"/>
            <ac:spMk id="4" creationId="{DF5A5E82-E4FF-492D-A379-964C12AF666C}"/>
          </ac:spMkLst>
        </pc:spChg>
        <pc:spChg chg="mod ord">
          <ac:chgData name="Vanessa Redlin - Hubdrive.com" userId="8a0848b8-f2d0-47bb-a849-5847f1b5ec25" providerId="ADAL" clId="{4A832DB2-F898-4628-BE6C-878A03318322}" dt="2021-08-17T12:43:03.856" v="1546" actId="700"/>
          <ac:spMkLst>
            <pc:docMk/>
            <pc:sldMk cId="773276787" sldId="3022"/>
            <ac:spMk id="5" creationId="{E3836441-448B-4DBA-A22D-5C2A6AB2BE87}"/>
          </ac:spMkLst>
        </pc:spChg>
      </pc:sldChg>
      <pc:sldChg chg="modSp mod modClrScheme chgLayout">
        <pc:chgData name="Vanessa Redlin - Hubdrive.com" userId="8a0848b8-f2d0-47bb-a849-5847f1b5ec25" providerId="ADAL" clId="{4A832DB2-F898-4628-BE6C-878A03318322}" dt="2021-08-17T12:02:16.182" v="1357" actId="14100"/>
        <pc:sldMkLst>
          <pc:docMk/>
          <pc:sldMk cId="3877594108" sldId="3024"/>
        </pc:sldMkLst>
        <pc:spChg chg="mod ord">
          <ac:chgData name="Vanessa Redlin - Hubdrive.com" userId="8a0848b8-f2d0-47bb-a849-5847f1b5ec25" providerId="ADAL" clId="{4A832DB2-F898-4628-BE6C-878A03318322}" dt="2021-08-17T12:02:16.182" v="1357" actId="14100"/>
          <ac:spMkLst>
            <pc:docMk/>
            <pc:sldMk cId="3877594108" sldId="3024"/>
            <ac:spMk id="4" creationId="{62FD3936-A059-47EB-8217-F632D58A24FB}"/>
          </ac:spMkLst>
        </pc:spChg>
        <pc:spChg chg="mod ord">
          <ac:chgData name="Vanessa Redlin - Hubdrive.com" userId="8a0848b8-f2d0-47bb-a849-5847f1b5ec25" providerId="ADAL" clId="{4A832DB2-F898-4628-BE6C-878A03318322}" dt="2021-08-17T12:02:12.046" v="1356" actId="700"/>
          <ac:spMkLst>
            <pc:docMk/>
            <pc:sldMk cId="3877594108" sldId="3024"/>
            <ac:spMk id="5" creationId="{10D6F769-E01E-4618-8902-B63A8C52F2BF}"/>
          </ac:spMkLst>
        </pc:spChg>
      </pc:sldChg>
      <pc:sldChg chg="addSp delSp modSp mod modClrScheme chgLayout">
        <pc:chgData name="Vanessa Redlin - Hubdrive.com" userId="8a0848b8-f2d0-47bb-a849-5847f1b5ec25" providerId="ADAL" clId="{4A832DB2-F898-4628-BE6C-878A03318322}" dt="2021-08-17T12:05:50.616" v="1368" actId="1076"/>
        <pc:sldMkLst>
          <pc:docMk/>
          <pc:sldMk cId="3397230781" sldId="3027"/>
        </pc:sldMkLst>
        <pc:spChg chg="mod ord">
          <ac:chgData name="Vanessa Redlin - Hubdrive.com" userId="8a0848b8-f2d0-47bb-a849-5847f1b5ec25" providerId="ADAL" clId="{4A832DB2-F898-4628-BE6C-878A03318322}" dt="2021-08-17T12:05:42.784" v="1366" actId="700"/>
          <ac:spMkLst>
            <pc:docMk/>
            <pc:sldMk cId="3397230781" sldId="3027"/>
            <ac:spMk id="2" creationId="{858C574A-238B-4C45-BE31-072D00E38D86}"/>
          </ac:spMkLst>
        </pc:spChg>
        <pc:spChg chg="mod ord">
          <ac:chgData name="Vanessa Redlin - Hubdrive.com" userId="8a0848b8-f2d0-47bb-a849-5847f1b5ec25" providerId="ADAL" clId="{4A832DB2-F898-4628-BE6C-878A03318322}" dt="2021-08-17T12:05:42.784" v="1366" actId="700"/>
          <ac:spMkLst>
            <pc:docMk/>
            <pc:sldMk cId="3397230781" sldId="3027"/>
            <ac:spMk id="3" creationId="{1D032481-29D6-4EB7-8EE4-3F3CE977D651}"/>
          </ac:spMkLst>
        </pc:spChg>
        <pc:spChg chg="add del mod ord">
          <ac:chgData name="Vanessa Redlin - Hubdrive.com" userId="8a0848b8-f2d0-47bb-a849-5847f1b5ec25" providerId="ADAL" clId="{4A832DB2-F898-4628-BE6C-878A03318322}" dt="2021-08-17T12:05:19.137" v="1365" actId="700"/>
          <ac:spMkLst>
            <pc:docMk/>
            <pc:sldMk cId="3397230781" sldId="3027"/>
            <ac:spMk id="4" creationId="{0928FF78-2872-422C-BC75-31E040E407BF}"/>
          </ac:spMkLst>
        </pc:spChg>
        <pc:spChg chg="add del mod ord">
          <ac:chgData name="Vanessa Redlin - Hubdrive.com" userId="8a0848b8-f2d0-47bb-a849-5847f1b5ec25" providerId="ADAL" clId="{4A832DB2-F898-4628-BE6C-878A03318322}" dt="2021-08-17T12:05:19.137" v="1365" actId="700"/>
          <ac:spMkLst>
            <pc:docMk/>
            <pc:sldMk cId="3397230781" sldId="3027"/>
            <ac:spMk id="5" creationId="{FD8EEBA6-14A9-450D-AB40-E8A56B783BA6}"/>
          </ac:spMkLst>
        </pc:spChg>
        <pc:spChg chg="add del mod ord">
          <ac:chgData name="Vanessa Redlin - Hubdrive.com" userId="8a0848b8-f2d0-47bb-a849-5847f1b5ec25" providerId="ADAL" clId="{4A832DB2-F898-4628-BE6C-878A03318322}" dt="2021-08-17T12:05:19.137" v="1365" actId="700"/>
          <ac:spMkLst>
            <pc:docMk/>
            <pc:sldMk cId="3397230781" sldId="3027"/>
            <ac:spMk id="6" creationId="{BA17AA3B-7439-4D8C-A5B2-FBB4991685FB}"/>
          </ac:spMkLst>
        </pc:spChg>
        <pc:spChg chg="mod ord">
          <ac:chgData name="Vanessa Redlin - Hubdrive.com" userId="8a0848b8-f2d0-47bb-a849-5847f1b5ec25" providerId="ADAL" clId="{4A832DB2-F898-4628-BE6C-878A03318322}" dt="2021-08-17T12:05:42.811" v="1367" actId="27636"/>
          <ac:spMkLst>
            <pc:docMk/>
            <pc:sldMk cId="3397230781" sldId="3027"/>
            <ac:spMk id="7" creationId="{5C5481DA-5022-4019-A791-3AF80E62AD57}"/>
          </ac:spMkLst>
        </pc:spChg>
        <pc:spChg chg="add del mod ord">
          <ac:chgData name="Vanessa Redlin - Hubdrive.com" userId="8a0848b8-f2d0-47bb-a849-5847f1b5ec25" providerId="ADAL" clId="{4A832DB2-F898-4628-BE6C-878A03318322}" dt="2021-08-17T12:05:19.137" v="1365" actId="700"/>
          <ac:spMkLst>
            <pc:docMk/>
            <pc:sldMk cId="3397230781" sldId="3027"/>
            <ac:spMk id="9" creationId="{0C35ED0C-8C6C-47F3-81E5-76B02D24DD7D}"/>
          </ac:spMkLst>
        </pc:spChg>
        <pc:picChg chg="mod ord">
          <ac:chgData name="Vanessa Redlin - Hubdrive.com" userId="8a0848b8-f2d0-47bb-a849-5847f1b5ec25" providerId="ADAL" clId="{4A832DB2-F898-4628-BE6C-878A03318322}" dt="2021-08-17T12:05:50.616" v="1368" actId="1076"/>
          <ac:picMkLst>
            <pc:docMk/>
            <pc:sldMk cId="3397230781" sldId="3027"/>
            <ac:picMk id="8" creationId="{00656A23-66B9-444F-BBA3-12E6A9E171E1}"/>
          </ac:picMkLst>
        </pc:picChg>
      </pc:sldChg>
      <pc:sldChg chg="addSp modSp mod modClrScheme chgLayout">
        <pc:chgData name="Vanessa Redlin - Hubdrive.com" userId="8a0848b8-f2d0-47bb-a849-5847f1b5ec25" providerId="ADAL" clId="{4A832DB2-F898-4628-BE6C-878A03318322}" dt="2021-08-17T12:04:41.820" v="1363" actId="700"/>
        <pc:sldMkLst>
          <pc:docMk/>
          <pc:sldMk cId="3265741545" sldId="3028"/>
        </pc:sldMkLst>
        <pc:spChg chg="mod ord">
          <ac:chgData name="Vanessa Redlin - Hubdrive.com" userId="8a0848b8-f2d0-47bb-a849-5847f1b5ec25" providerId="ADAL" clId="{4A832DB2-F898-4628-BE6C-878A03318322}" dt="2021-08-17T12:04:41.820" v="1363" actId="700"/>
          <ac:spMkLst>
            <pc:docMk/>
            <pc:sldMk cId="3265741545" sldId="3028"/>
            <ac:spMk id="2" creationId="{858C574A-238B-4C45-BE31-072D00E38D86}"/>
          </ac:spMkLst>
        </pc:spChg>
        <pc:spChg chg="mod ord">
          <ac:chgData name="Vanessa Redlin - Hubdrive.com" userId="8a0848b8-f2d0-47bb-a849-5847f1b5ec25" providerId="ADAL" clId="{4A832DB2-F898-4628-BE6C-878A03318322}" dt="2021-08-17T12:04:41.820" v="1363" actId="700"/>
          <ac:spMkLst>
            <pc:docMk/>
            <pc:sldMk cId="3265741545" sldId="3028"/>
            <ac:spMk id="3" creationId="{1D032481-29D6-4EB7-8EE4-3F3CE977D651}"/>
          </ac:spMkLst>
        </pc:spChg>
        <pc:spChg chg="add mod ord">
          <ac:chgData name="Vanessa Redlin - Hubdrive.com" userId="8a0848b8-f2d0-47bb-a849-5847f1b5ec25" providerId="ADAL" clId="{4A832DB2-F898-4628-BE6C-878A03318322}" dt="2021-08-17T12:04:41.820" v="1363" actId="700"/>
          <ac:spMkLst>
            <pc:docMk/>
            <pc:sldMk cId="3265741545" sldId="3028"/>
            <ac:spMk id="4" creationId="{2D061939-3C30-4FD8-A228-48A9D74C22C6}"/>
          </ac:spMkLst>
        </pc:spChg>
      </pc:sldChg>
      <pc:sldChg chg="addSp modSp mod modClrScheme chgLayout">
        <pc:chgData name="Vanessa Redlin - Hubdrive.com" userId="8a0848b8-f2d0-47bb-a849-5847f1b5ec25" providerId="ADAL" clId="{4A832DB2-F898-4628-BE6C-878A03318322}" dt="2021-08-17T12:07:12.608" v="1409" actId="20577"/>
        <pc:sldMkLst>
          <pc:docMk/>
          <pc:sldMk cId="610842735" sldId="3029"/>
        </pc:sldMkLst>
        <pc:spChg chg="mod ord">
          <ac:chgData name="Vanessa Redlin - Hubdrive.com" userId="8a0848b8-f2d0-47bb-a849-5847f1b5ec25" providerId="ADAL" clId="{4A832DB2-F898-4628-BE6C-878A03318322}" dt="2021-08-17T12:06:34.390" v="1371" actId="700"/>
          <ac:spMkLst>
            <pc:docMk/>
            <pc:sldMk cId="610842735" sldId="3029"/>
            <ac:spMk id="2" creationId="{858C574A-238B-4C45-BE31-072D00E38D86}"/>
          </ac:spMkLst>
        </pc:spChg>
        <pc:spChg chg="mod ord">
          <ac:chgData name="Vanessa Redlin - Hubdrive.com" userId="8a0848b8-f2d0-47bb-a849-5847f1b5ec25" providerId="ADAL" clId="{4A832DB2-F898-4628-BE6C-878A03318322}" dt="2021-08-17T12:06:34.390" v="1371" actId="700"/>
          <ac:spMkLst>
            <pc:docMk/>
            <pc:sldMk cId="610842735" sldId="3029"/>
            <ac:spMk id="3" creationId="{1D032481-29D6-4EB7-8EE4-3F3CE977D651}"/>
          </ac:spMkLst>
        </pc:spChg>
        <pc:spChg chg="mod ord">
          <ac:chgData name="Vanessa Redlin - Hubdrive.com" userId="8a0848b8-f2d0-47bb-a849-5847f1b5ec25" providerId="ADAL" clId="{4A832DB2-F898-4628-BE6C-878A03318322}" dt="2021-08-17T12:06:43.403" v="1373" actId="20577"/>
          <ac:spMkLst>
            <pc:docMk/>
            <pc:sldMk cId="610842735" sldId="3029"/>
            <ac:spMk id="7" creationId="{5C5481DA-5022-4019-A791-3AF80E62AD57}"/>
          </ac:spMkLst>
        </pc:spChg>
        <pc:spChg chg="add mod">
          <ac:chgData name="Vanessa Redlin - Hubdrive.com" userId="8a0848b8-f2d0-47bb-a849-5847f1b5ec25" providerId="ADAL" clId="{4A832DB2-F898-4628-BE6C-878A03318322}" dt="2021-08-17T12:07:12.608" v="1409" actId="20577"/>
          <ac:spMkLst>
            <pc:docMk/>
            <pc:sldMk cId="610842735" sldId="3029"/>
            <ac:spMk id="17" creationId="{ACEB549F-A0CA-413E-8E92-1B780B4480F3}"/>
          </ac:spMkLst>
        </pc:spChg>
      </pc:sldChg>
      <pc:sldChg chg="addSp delSp modSp mod modClrScheme chgLayout">
        <pc:chgData name="Vanessa Redlin - Hubdrive.com" userId="8a0848b8-f2d0-47bb-a849-5847f1b5ec25" providerId="ADAL" clId="{4A832DB2-F898-4628-BE6C-878A03318322}" dt="2021-08-17T13:06:15.879" v="1581" actId="14100"/>
        <pc:sldMkLst>
          <pc:docMk/>
          <pc:sldMk cId="2014844509" sldId="3031"/>
        </pc:sldMkLst>
        <pc:spChg chg="add del mod ord">
          <ac:chgData name="Vanessa Redlin - Hubdrive.com" userId="8a0848b8-f2d0-47bb-a849-5847f1b5ec25" providerId="ADAL" clId="{4A832DB2-F898-4628-BE6C-878A03318322}" dt="2021-08-17T13:06:11.672" v="1580" actId="700"/>
          <ac:spMkLst>
            <pc:docMk/>
            <pc:sldMk cId="2014844509" sldId="3031"/>
            <ac:spMk id="2" creationId="{B5C4FC42-42BD-499A-87F0-426C7039AF68}"/>
          </ac:spMkLst>
        </pc:spChg>
        <pc:spChg chg="add del mod ord">
          <ac:chgData name="Vanessa Redlin - Hubdrive.com" userId="8a0848b8-f2d0-47bb-a849-5847f1b5ec25" providerId="ADAL" clId="{4A832DB2-F898-4628-BE6C-878A03318322}" dt="2021-08-17T13:06:11.672" v="1580" actId="700"/>
          <ac:spMkLst>
            <pc:docMk/>
            <pc:sldMk cId="2014844509" sldId="3031"/>
            <ac:spMk id="3" creationId="{08D293E9-3754-4FDE-BAA2-9C02DECC0935}"/>
          </ac:spMkLst>
        </pc:spChg>
        <pc:spChg chg="add del mod ord">
          <ac:chgData name="Vanessa Redlin - Hubdrive.com" userId="8a0848b8-f2d0-47bb-a849-5847f1b5ec25" providerId="ADAL" clId="{4A832DB2-F898-4628-BE6C-878A03318322}" dt="2021-08-17T13:05:48.353" v="1579" actId="700"/>
          <ac:spMkLst>
            <pc:docMk/>
            <pc:sldMk cId="2014844509" sldId="3031"/>
            <ac:spMk id="4" creationId="{C22A6D8A-F3B2-4B7C-AC9F-9960CE4EF3BD}"/>
          </ac:spMkLst>
        </pc:spChg>
        <pc:spChg chg="add del mod ord">
          <ac:chgData name="Vanessa Redlin - Hubdrive.com" userId="8a0848b8-f2d0-47bb-a849-5847f1b5ec25" providerId="ADAL" clId="{4A832DB2-F898-4628-BE6C-878A03318322}" dt="2021-08-17T13:05:48.353" v="1579" actId="700"/>
          <ac:spMkLst>
            <pc:docMk/>
            <pc:sldMk cId="2014844509" sldId="3031"/>
            <ac:spMk id="5" creationId="{722EC9C8-E34B-4B5C-A88C-305D845B1A72}"/>
          </ac:spMkLst>
        </pc:spChg>
        <pc:spChg chg="add del mod ord">
          <ac:chgData name="Vanessa Redlin - Hubdrive.com" userId="8a0848b8-f2d0-47bb-a849-5847f1b5ec25" providerId="ADAL" clId="{4A832DB2-F898-4628-BE6C-878A03318322}" dt="2021-08-17T13:05:48.353" v="1579" actId="700"/>
          <ac:spMkLst>
            <pc:docMk/>
            <pc:sldMk cId="2014844509" sldId="3031"/>
            <ac:spMk id="6" creationId="{CC191229-38EC-4D00-838D-127BAC97B0A9}"/>
          </ac:spMkLst>
        </pc:spChg>
        <pc:spChg chg="mod">
          <ac:chgData name="Vanessa Redlin - Hubdrive.com" userId="8a0848b8-f2d0-47bb-a849-5847f1b5ec25" providerId="ADAL" clId="{4A832DB2-F898-4628-BE6C-878A03318322}" dt="2021-08-09T08:19:17.315" v="1087" actId="1076"/>
          <ac:spMkLst>
            <pc:docMk/>
            <pc:sldMk cId="2014844509" sldId="3031"/>
            <ac:spMk id="8" creationId="{77784397-02F3-4A00-8280-81D06452CBB1}"/>
          </ac:spMkLst>
        </pc:spChg>
        <pc:spChg chg="add mod ord">
          <ac:chgData name="Vanessa Redlin - Hubdrive.com" userId="8a0848b8-f2d0-47bb-a849-5847f1b5ec25" providerId="ADAL" clId="{4A832DB2-F898-4628-BE6C-878A03318322}" dt="2021-08-17T13:06:11.672" v="1580" actId="700"/>
          <ac:spMkLst>
            <pc:docMk/>
            <pc:sldMk cId="2014844509" sldId="3031"/>
            <ac:spMk id="10" creationId="{4CC367A8-B8DE-4B96-9BF6-335392A1BE25}"/>
          </ac:spMkLst>
        </pc:spChg>
        <pc:spChg chg="add mod ord">
          <ac:chgData name="Vanessa Redlin - Hubdrive.com" userId="8a0848b8-f2d0-47bb-a849-5847f1b5ec25" providerId="ADAL" clId="{4A832DB2-F898-4628-BE6C-878A03318322}" dt="2021-08-17T13:06:11.672" v="1580" actId="700"/>
          <ac:spMkLst>
            <pc:docMk/>
            <pc:sldMk cId="2014844509" sldId="3031"/>
            <ac:spMk id="11" creationId="{B860BEAC-2DA8-4F87-92F6-A4B309509F67}"/>
          </ac:spMkLst>
        </pc:spChg>
        <pc:spChg chg="del mod ord">
          <ac:chgData name="Vanessa Redlin - Hubdrive.com" userId="8a0848b8-f2d0-47bb-a849-5847f1b5ec25" providerId="ADAL" clId="{4A832DB2-F898-4628-BE6C-878A03318322}" dt="2021-08-09T08:18:17.638" v="1081" actId="700"/>
          <ac:spMkLst>
            <pc:docMk/>
            <pc:sldMk cId="2014844509" sldId="3031"/>
            <ac:spMk id="14" creationId="{D05D3206-7C6A-41B7-82C4-28445E4A416C}"/>
          </ac:spMkLst>
        </pc:spChg>
        <pc:spChg chg="del mod ord">
          <ac:chgData name="Vanessa Redlin - Hubdrive.com" userId="8a0848b8-f2d0-47bb-a849-5847f1b5ec25" providerId="ADAL" clId="{4A832DB2-F898-4628-BE6C-878A03318322}" dt="2021-08-09T08:18:17.638" v="1081" actId="700"/>
          <ac:spMkLst>
            <pc:docMk/>
            <pc:sldMk cId="2014844509" sldId="3031"/>
            <ac:spMk id="15" creationId="{37F127BC-8DCD-402F-81A5-8492D5E2CFC4}"/>
          </ac:spMkLst>
        </pc:spChg>
        <pc:spChg chg="del">
          <ac:chgData name="Vanessa Redlin - Hubdrive.com" userId="8a0848b8-f2d0-47bb-a849-5847f1b5ec25" providerId="ADAL" clId="{4A832DB2-F898-4628-BE6C-878A03318322}" dt="2021-08-09T08:18:17.638" v="1081" actId="700"/>
          <ac:spMkLst>
            <pc:docMk/>
            <pc:sldMk cId="2014844509" sldId="3031"/>
            <ac:spMk id="16" creationId="{4F60CCAA-C840-42D7-8DEE-2A0819370C43}"/>
          </ac:spMkLst>
        </pc:spChg>
        <pc:spChg chg="del">
          <ac:chgData name="Vanessa Redlin - Hubdrive.com" userId="8a0848b8-f2d0-47bb-a849-5847f1b5ec25" providerId="ADAL" clId="{4A832DB2-F898-4628-BE6C-878A03318322}" dt="2021-08-09T08:18:17.638" v="1081" actId="700"/>
          <ac:spMkLst>
            <pc:docMk/>
            <pc:sldMk cId="2014844509" sldId="3031"/>
            <ac:spMk id="17" creationId="{07A9C8A3-FCB5-45EC-A9F3-000A4C711193}"/>
          </ac:spMkLst>
        </pc:spChg>
        <pc:spChg chg="del">
          <ac:chgData name="Vanessa Redlin - Hubdrive.com" userId="8a0848b8-f2d0-47bb-a849-5847f1b5ec25" providerId="ADAL" clId="{4A832DB2-F898-4628-BE6C-878A03318322}" dt="2021-08-09T08:18:17.638" v="1081" actId="700"/>
          <ac:spMkLst>
            <pc:docMk/>
            <pc:sldMk cId="2014844509" sldId="3031"/>
            <ac:spMk id="18" creationId="{0E7F2DCD-2067-486A-B6B6-5024E2FD3C17}"/>
          </ac:spMkLst>
        </pc:spChg>
        <pc:spChg chg="del">
          <ac:chgData name="Vanessa Redlin - Hubdrive.com" userId="8a0848b8-f2d0-47bb-a849-5847f1b5ec25" providerId="ADAL" clId="{4A832DB2-F898-4628-BE6C-878A03318322}" dt="2021-08-09T08:18:17.638" v="1081" actId="700"/>
          <ac:spMkLst>
            <pc:docMk/>
            <pc:sldMk cId="2014844509" sldId="3031"/>
            <ac:spMk id="19" creationId="{6EAC2671-9D0B-49A2-8748-363E86438D48}"/>
          </ac:spMkLst>
        </pc:spChg>
        <pc:spChg chg="mod ord">
          <ac:chgData name="Vanessa Redlin - Hubdrive.com" userId="8a0848b8-f2d0-47bb-a849-5847f1b5ec25" providerId="ADAL" clId="{4A832DB2-F898-4628-BE6C-878A03318322}" dt="2021-08-17T13:06:15.879" v="1581" actId="14100"/>
          <ac:spMkLst>
            <pc:docMk/>
            <pc:sldMk cId="2014844509" sldId="3031"/>
            <ac:spMk id="22" creationId="{56A92752-F00F-4B2B-8837-D7F89CD4BF04}"/>
          </ac:spMkLst>
        </pc:spChg>
        <pc:picChg chg="mod">
          <ac:chgData name="Vanessa Redlin - Hubdrive.com" userId="8a0848b8-f2d0-47bb-a849-5847f1b5ec25" providerId="ADAL" clId="{4A832DB2-F898-4628-BE6C-878A03318322}" dt="2021-08-09T08:19:08.182" v="1085" actId="14100"/>
          <ac:picMkLst>
            <pc:docMk/>
            <pc:sldMk cId="2014844509" sldId="3031"/>
            <ac:picMk id="7" creationId="{D2816AAD-474A-4C49-8085-FEAB7683B7FB}"/>
          </ac:picMkLst>
        </pc:picChg>
      </pc:sldChg>
      <pc:sldChg chg="addSp delSp modSp mod modClrScheme chgLayout">
        <pc:chgData name="Vanessa Redlin - Hubdrive.com" userId="8a0848b8-f2d0-47bb-a849-5847f1b5ec25" providerId="ADAL" clId="{4A832DB2-F898-4628-BE6C-878A03318322}" dt="2021-08-04T12:40:57.861" v="738" actId="700"/>
        <pc:sldMkLst>
          <pc:docMk/>
          <pc:sldMk cId="4194691737" sldId="3034"/>
        </pc:sldMkLst>
        <pc:spChg chg="mod ord">
          <ac:chgData name="Vanessa Redlin - Hubdrive.com" userId="8a0848b8-f2d0-47bb-a849-5847f1b5ec25" providerId="ADAL" clId="{4A832DB2-F898-4628-BE6C-878A03318322}" dt="2021-08-04T12:40:57.861" v="738" actId="700"/>
          <ac:spMkLst>
            <pc:docMk/>
            <pc:sldMk cId="4194691737" sldId="3034"/>
            <ac:spMk id="2" creationId="{94CA4F6D-9338-49B2-8F72-5F7FA2456545}"/>
          </ac:spMkLst>
        </pc:spChg>
        <pc:spChg chg="del mod ord">
          <ac:chgData name="Vanessa Redlin - Hubdrive.com" userId="8a0848b8-f2d0-47bb-a849-5847f1b5ec25" providerId="ADAL" clId="{4A832DB2-F898-4628-BE6C-878A03318322}" dt="2021-08-04T12:40:57.861" v="738" actId="700"/>
          <ac:spMkLst>
            <pc:docMk/>
            <pc:sldMk cId="4194691737" sldId="3034"/>
            <ac:spMk id="3" creationId="{F94F0407-ECB0-454C-B54D-E2CD8A67FA2A}"/>
          </ac:spMkLst>
        </pc:spChg>
        <pc:spChg chg="mod ord">
          <ac:chgData name="Vanessa Redlin - Hubdrive.com" userId="8a0848b8-f2d0-47bb-a849-5847f1b5ec25" providerId="ADAL" clId="{4A832DB2-F898-4628-BE6C-878A03318322}" dt="2021-08-04T12:40:57.861" v="738" actId="700"/>
          <ac:spMkLst>
            <pc:docMk/>
            <pc:sldMk cId="4194691737" sldId="3034"/>
            <ac:spMk id="4" creationId="{DA894B43-60EF-42F1-9DFC-35CBA12490EE}"/>
          </ac:spMkLst>
        </pc:spChg>
        <pc:spChg chg="add mod ord">
          <ac:chgData name="Vanessa Redlin - Hubdrive.com" userId="8a0848b8-f2d0-47bb-a849-5847f1b5ec25" providerId="ADAL" clId="{4A832DB2-F898-4628-BE6C-878A03318322}" dt="2021-08-04T12:40:57.861" v="738" actId="700"/>
          <ac:spMkLst>
            <pc:docMk/>
            <pc:sldMk cId="4194691737" sldId="3034"/>
            <ac:spMk id="5" creationId="{6C901338-F4EB-4BD6-864D-3CD5C02C76BB}"/>
          </ac:spMkLst>
        </pc:spChg>
        <pc:picChg chg="mod ord modCrop">
          <ac:chgData name="Vanessa Redlin - Hubdrive.com" userId="8a0848b8-f2d0-47bb-a849-5847f1b5ec25" providerId="ADAL" clId="{4A832DB2-F898-4628-BE6C-878A03318322}" dt="2021-08-04T12:40:57.861" v="738" actId="700"/>
          <ac:picMkLst>
            <pc:docMk/>
            <pc:sldMk cId="4194691737" sldId="3034"/>
            <ac:picMk id="9" creationId="{4378C3E4-5A74-416A-BA36-947D922A9B86}"/>
          </ac:picMkLst>
        </pc:picChg>
      </pc:sldChg>
      <pc:sldChg chg="modSp mod modClrScheme chgLayout">
        <pc:chgData name="Vanessa Redlin - Hubdrive.com" userId="8a0848b8-f2d0-47bb-a849-5847f1b5ec25" providerId="ADAL" clId="{4A832DB2-F898-4628-BE6C-878A03318322}" dt="2021-08-05T07:08:40.872" v="1016" actId="700"/>
        <pc:sldMkLst>
          <pc:docMk/>
          <pc:sldMk cId="2239548094" sldId="3043"/>
        </pc:sldMkLst>
        <pc:spChg chg="mod ord">
          <ac:chgData name="Vanessa Redlin - Hubdrive.com" userId="8a0848b8-f2d0-47bb-a849-5847f1b5ec25" providerId="ADAL" clId="{4A832DB2-F898-4628-BE6C-878A03318322}" dt="2021-08-05T07:08:40.872" v="1016" actId="700"/>
          <ac:spMkLst>
            <pc:docMk/>
            <pc:sldMk cId="2239548094" sldId="3043"/>
            <ac:spMk id="22" creationId="{69D2040B-8704-49F8-A09F-9446022C43CD}"/>
          </ac:spMkLst>
        </pc:spChg>
      </pc:sldChg>
      <pc:sldChg chg="modSp mod modClrScheme chgLayout">
        <pc:chgData name="Vanessa Redlin - Hubdrive.com" userId="8a0848b8-f2d0-47bb-a849-5847f1b5ec25" providerId="ADAL" clId="{4A832DB2-F898-4628-BE6C-878A03318322}" dt="2021-08-17T12:29:34.518" v="1434" actId="14100"/>
        <pc:sldMkLst>
          <pc:docMk/>
          <pc:sldMk cId="436275604" sldId="3046"/>
        </pc:sldMkLst>
        <pc:spChg chg="mod ord">
          <ac:chgData name="Vanessa Redlin - Hubdrive.com" userId="8a0848b8-f2d0-47bb-a849-5847f1b5ec25" providerId="ADAL" clId="{4A832DB2-F898-4628-BE6C-878A03318322}" dt="2021-08-17T12:29:34.518" v="1434" actId="14100"/>
          <ac:spMkLst>
            <pc:docMk/>
            <pc:sldMk cId="436275604" sldId="3046"/>
            <ac:spMk id="2" creationId="{CCE9AA9C-AC59-4167-8254-D7F7B3C9B4C6}"/>
          </ac:spMkLst>
        </pc:spChg>
        <pc:spChg chg="mod ord">
          <ac:chgData name="Vanessa Redlin - Hubdrive.com" userId="8a0848b8-f2d0-47bb-a849-5847f1b5ec25" providerId="ADAL" clId="{4A832DB2-F898-4628-BE6C-878A03318322}" dt="2021-08-17T12:29:29.092" v="1433" actId="700"/>
          <ac:spMkLst>
            <pc:docMk/>
            <pc:sldMk cId="436275604" sldId="3046"/>
            <ac:spMk id="8" creationId="{ACF02E21-112C-4BC3-95A3-7EC001F09A18}"/>
          </ac:spMkLst>
        </pc:spChg>
      </pc:sldChg>
      <pc:sldChg chg="modSp mod modClrScheme chgLayout">
        <pc:chgData name="Vanessa Redlin - Hubdrive.com" userId="8a0848b8-f2d0-47bb-a849-5847f1b5ec25" providerId="ADAL" clId="{4A832DB2-F898-4628-BE6C-878A03318322}" dt="2021-08-17T12:29:52.240" v="1436" actId="14100"/>
        <pc:sldMkLst>
          <pc:docMk/>
          <pc:sldMk cId="2648199710" sldId="3049"/>
        </pc:sldMkLst>
        <pc:spChg chg="mod ord">
          <ac:chgData name="Vanessa Redlin - Hubdrive.com" userId="8a0848b8-f2d0-47bb-a849-5847f1b5ec25" providerId="ADAL" clId="{4A832DB2-F898-4628-BE6C-878A03318322}" dt="2021-08-17T12:29:52.240" v="1436" actId="14100"/>
          <ac:spMkLst>
            <pc:docMk/>
            <pc:sldMk cId="2648199710" sldId="3049"/>
            <ac:spMk id="4" creationId="{62FD3936-A059-47EB-8217-F632D58A24FB}"/>
          </ac:spMkLst>
        </pc:spChg>
        <pc:spChg chg="mod ord">
          <ac:chgData name="Vanessa Redlin - Hubdrive.com" userId="8a0848b8-f2d0-47bb-a849-5847f1b5ec25" providerId="ADAL" clId="{4A832DB2-F898-4628-BE6C-878A03318322}" dt="2021-08-17T12:29:47.863" v="1435" actId="700"/>
          <ac:spMkLst>
            <pc:docMk/>
            <pc:sldMk cId="2648199710" sldId="3049"/>
            <ac:spMk id="5" creationId="{10D6F769-E01E-4618-8902-B63A8C52F2BF}"/>
          </ac:spMkLst>
        </pc:spChg>
      </pc:sldChg>
      <pc:sldChg chg="modSp mod modClrScheme chgLayout">
        <pc:chgData name="Vanessa Redlin - Hubdrive.com" userId="8a0848b8-f2d0-47bb-a849-5847f1b5ec25" providerId="ADAL" clId="{4A832DB2-F898-4628-BE6C-878A03318322}" dt="2021-08-17T12:07:51.888" v="1412" actId="1076"/>
        <pc:sldMkLst>
          <pc:docMk/>
          <pc:sldMk cId="3735476478" sldId="3059"/>
        </pc:sldMkLst>
        <pc:spChg chg="mod ord">
          <ac:chgData name="Vanessa Redlin - Hubdrive.com" userId="8a0848b8-f2d0-47bb-a849-5847f1b5ec25" providerId="ADAL" clId="{4A832DB2-F898-4628-BE6C-878A03318322}" dt="2021-08-17T12:07:44.928" v="1411" actId="700"/>
          <ac:spMkLst>
            <pc:docMk/>
            <pc:sldMk cId="3735476478" sldId="3059"/>
            <ac:spMk id="2" creationId="{7624461E-657E-4F87-8B1A-543F6A2B63AE}"/>
          </ac:spMkLst>
        </pc:spChg>
        <pc:picChg chg="mod ord">
          <ac:chgData name="Vanessa Redlin - Hubdrive.com" userId="8a0848b8-f2d0-47bb-a849-5847f1b5ec25" providerId="ADAL" clId="{4A832DB2-F898-4628-BE6C-878A03318322}" dt="2021-08-17T12:07:51.888" v="1412" actId="1076"/>
          <ac:picMkLst>
            <pc:docMk/>
            <pc:sldMk cId="3735476478" sldId="3059"/>
            <ac:picMk id="5" creationId="{FE143D1C-D974-4C0B-A00D-921AB268D704}"/>
          </ac:picMkLst>
        </pc:picChg>
      </pc:sldChg>
      <pc:sldChg chg="modSp mod modClrScheme chgLayout">
        <pc:chgData name="Vanessa Redlin - Hubdrive.com" userId="8a0848b8-f2d0-47bb-a849-5847f1b5ec25" providerId="ADAL" clId="{4A832DB2-F898-4628-BE6C-878A03318322}" dt="2021-08-02T08:23:43.035" v="338" actId="700"/>
        <pc:sldMkLst>
          <pc:docMk/>
          <pc:sldMk cId="2299559485" sldId="3060"/>
        </pc:sldMkLst>
        <pc:spChg chg="mod ord">
          <ac:chgData name="Vanessa Redlin - Hubdrive.com" userId="8a0848b8-f2d0-47bb-a849-5847f1b5ec25" providerId="ADAL" clId="{4A832DB2-F898-4628-BE6C-878A03318322}" dt="2021-08-02T08:23:43.035" v="338" actId="700"/>
          <ac:spMkLst>
            <pc:docMk/>
            <pc:sldMk cId="2299559485" sldId="3060"/>
            <ac:spMk id="3" creationId="{81221E0D-281A-408F-A74E-AD748E6B6AAC}"/>
          </ac:spMkLst>
        </pc:spChg>
        <pc:spChg chg="mod ord">
          <ac:chgData name="Vanessa Redlin - Hubdrive.com" userId="8a0848b8-f2d0-47bb-a849-5847f1b5ec25" providerId="ADAL" clId="{4A832DB2-F898-4628-BE6C-878A03318322}" dt="2021-08-02T08:23:43.035" v="338" actId="700"/>
          <ac:spMkLst>
            <pc:docMk/>
            <pc:sldMk cId="2299559485" sldId="3060"/>
            <ac:spMk id="4" creationId="{6D971A9D-8345-4731-90AB-5FC6923265BB}"/>
          </ac:spMkLst>
        </pc:spChg>
      </pc:sldChg>
      <pc:sldChg chg="modSp mod modClrScheme chgLayout">
        <pc:chgData name="Vanessa Redlin - Hubdrive.com" userId="8a0848b8-f2d0-47bb-a849-5847f1b5ec25" providerId="ADAL" clId="{4A832DB2-F898-4628-BE6C-878A03318322}" dt="2021-08-09T08:13:33.192" v="1066" actId="14100"/>
        <pc:sldMkLst>
          <pc:docMk/>
          <pc:sldMk cId="855759838" sldId="3061"/>
        </pc:sldMkLst>
        <pc:spChg chg="mod ord">
          <ac:chgData name="Vanessa Redlin - Hubdrive.com" userId="8a0848b8-f2d0-47bb-a849-5847f1b5ec25" providerId="ADAL" clId="{4A832DB2-F898-4628-BE6C-878A03318322}" dt="2021-08-09T08:13:33.192" v="1066" actId="14100"/>
          <ac:spMkLst>
            <pc:docMk/>
            <pc:sldMk cId="855759838" sldId="3061"/>
            <ac:spMk id="3" creationId="{21804A0B-68A6-4DEF-B290-263A48468785}"/>
          </ac:spMkLst>
        </pc:spChg>
        <pc:spChg chg="mod ord">
          <ac:chgData name="Vanessa Redlin - Hubdrive.com" userId="8a0848b8-f2d0-47bb-a849-5847f1b5ec25" providerId="ADAL" clId="{4A832DB2-F898-4628-BE6C-878A03318322}" dt="2021-08-09T08:13:20.966" v="1064" actId="700"/>
          <ac:spMkLst>
            <pc:docMk/>
            <pc:sldMk cId="855759838" sldId="3061"/>
            <ac:spMk id="4" creationId="{6E2FA9B9-60F2-4F90-9DB4-E069B506923F}"/>
          </ac:spMkLst>
        </pc:spChg>
      </pc:sldChg>
      <pc:sldChg chg="addSp delSp modSp mod modClrScheme chgLayout">
        <pc:chgData name="Vanessa Redlin - Hubdrive.com" userId="8a0848b8-f2d0-47bb-a849-5847f1b5ec25" providerId="ADAL" clId="{4A832DB2-F898-4628-BE6C-878A03318322}" dt="2021-08-04T12:41:09.027" v="739" actId="700"/>
        <pc:sldMkLst>
          <pc:docMk/>
          <pc:sldMk cId="1910138158" sldId="3062"/>
        </pc:sldMkLst>
        <pc:spChg chg="mod ord">
          <ac:chgData name="Vanessa Redlin - Hubdrive.com" userId="8a0848b8-f2d0-47bb-a849-5847f1b5ec25" providerId="ADAL" clId="{4A832DB2-F898-4628-BE6C-878A03318322}" dt="2021-08-04T12:41:09.027" v="739" actId="700"/>
          <ac:spMkLst>
            <pc:docMk/>
            <pc:sldMk cId="1910138158" sldId="3062"/>
            <ac:spMk id="2" creationId="{94CA4F6D-9338-49B2-8F72-5F7FA2456545}"/>
          </ac:spMkLst>
        </pc:spChg>
        <pc:spChg chg="del mod ord">
          <ac:chgData name="Vanessa Redlin - Hubdrive.com" userId="8a0848b8-f2d0-47bb-a849-5847f1b5ec25" providerId="ADAL" clId="{4A832DB2-F898-4628-BE6C-878A03318322}" dt="2021-08-04T12:41:09.027" v="739" actId="700"/>
          <ac:spMkLst>
            <pc:docMk/>
            <pc:sldMk cId="1910138158" sldId="3062"/>
            <ac:spMk id="3" creationId="{F94F0407-ECB0-454C-B54D-E2CD8A67FA2A}"/>
          </ac:spMkLst>
        </pc:spChg>
        <pc:spChg chg="mod ord">
          <ac:chgData name="Vanessa Redlin - Hubdrive.com" userId="8a0848b8-f2d0-47bb-a849-5847f1b5ec25" providerId="ADAL" clId="{4A832DB2-F898-4628-BE6C-878A03318322}" dt="2021-08-04T12:41:09.027" v="739" actId="700"/>
          <ac:spMkLst>
            <pc:docMk/>
            <pc:sldMk cId="1910138158" sldId="3062"/>
            <ac:spMk id="4" creationId="{DA894B43-60EF-42F1-9DFC-35CBA12490EE}"/>
          </ac:spMkLst>
        </pc:spChg>
        <pc:spChg chg="add mod ord">
          <ac:chgData name="Vanessa Redlin - Hubdrive.com" userId="8a0848b8-f2d0-47bb-a849-5847f1b5ec25" providerId="ADAL" clId="{4A832DB2-F898-4628-BE6C-878A03318322}" dt="2021-08-04T12:41:09.027" v="739" actId="700"/>
          <ac:spMkLst>
            <pc:docMk/>
            <pc:sldMk cId="1910138158" sldId="3062"/>
            <ac:spMk id="5" creationId="{D6A065CD-2919-406C-818F-885F9FE13E87}"/>
          </ac:spMkLst>
        </pc:spChg>
        <pc:picChg chg="mod ord modCrop">
          <ac:chgData name="Vanessa Redlin - Hubdrive.com" userId="8a0848b8-f2d0-47bb-a849-5847f1b5ec25" providerId="ADAL" clId="{4A832DB2-F898-4628-BE6C-878A03318322}" dt="2021-08-04T12:41:09.027" v="739" actId="700"/>
          <ac:picMkLst>
            <pc:docMk/>
            <pc:sldMk cId="1910138158" sldId="3062"/>
            <ac:picMk id="31" creationId="{56F024EB-2C1C-4F09-BA79-DDD88AC4B705}"/>
          </ac:picMkLst>
        </pc:picChg>
      </pc:sldChg>
      <pc:sldChg chg="addSp delSp modSp mod modClrScheme chgLayout">
        <pc:chgData name="Vanessa Redlin - Hubdrive.com" userId="8a0848b8-f2d0-47bb-a849-5847f1b5ec25" providerId="ADAL" clId="{4A832DB2-F898-4628-BE6C-878A03318322}" dt="2021-08-17T13:21:49.493" v="1720" actId="20577"/>
        <pc:sldMkLst>
          <pc:docMk/>
          <pc:sldMk cId="2894350290" sldId="3063"/>
        </pc:sldMkLst>
        <pc:spChg chg="add del mod ord">
          <ac:chgData name="Vanessa Redlin - Hubdrive.com" userId="8a0848b8-f2d0-47bb-a849-5847f1b5ec25" providerId="ADAL" clId="{4A832DB2-F898-4628-BE6C-878A03318322}" dt="2021-08-13T09:23:04.774" v="1245" actId="700"/>
          <ac:spMkLst>
            <pc:docMk/>
            <pc:sldMk cId="2894350290" sldId="3063"/>
            <ac:spMk id="2" creationId="{278D188C-EEE8-4698-9CF9-C5E54AB23B11}"/>
          </ac:spMkLst>
        </pc:spChg>
        <pc:spChg chg="add del mod ord">
          <ac:chgData name="Vanessa Redlin - Hubdrive.com" userId="8a0848b8-f2d0-47bb-a849-5847f1b5ec25" providerId="ADAL" clId="{4A832DB2-F898-4628-BE6C-878A03318322}" dt="2021-08-17T13:21:49.493" v="1720" actId="20577"/>
          <ac:spMkLst>
            <pc:docMk/>
            <pc:sldMk cId="2894350290" sldId="3063"/>
            <ac:spMk id="2" creationId="{2B4464C6-1249-4B52-8086-69C9D3591B60}"/>
          </ac:spMkLst>
        </pc:spChg>
        <pc:spChg chg="add del mod ord">
          <ac:chgData name="Vanessa Redlin - Hubdrive.com" userId="8a0848b8-f2d0-47bb-a849-5847f1b5ec25" providerId="ADAL" clId="{4A832DB2-F898-4628-BE6C-878A03318322}" dt="2021-08-04T12:10:56.699" v="701" actId="700"/>
          <ac:spMkLst>
            <pc:docMk/>
            <pc:sldMk cId="2894350290" sldId="3063"/>
            <ac:spMk id="2" creationId="{4A576B94-9B8A-4A21-83B9-446BA8FB0603}"/>
          </ac:spMkLst>
        </pc:spChg>
        <pc:spChg chg="add del mod ord">
          <ac:chgData name="Vanessa Redlin - Hubdrive.com" userId="8a0848b8-f2d0-47bb-a849-5847f1b5ec25" providerId="ADAL" clId="{4A832DB2-F898-4628-BE6C-878A03318322}" dt="2021-08-04T12:10:56.699" v="701" actId="700"/>
          <ac:spMkLst>
            <pc:docMk/>
            <pc:sldMk cId="2894350290" sldId="3063"/>
            <ac:spMk id="3" creationId="{0E667B1B-29C1-4A49-A9A1-EA66898A1A69}"/>
          </ac:spMkLst>
        </pc:spChg>
        <pc:spChg chg="add del mod ord">
          <ac:chgData name="Vanessa Redlin - Hubdrive.com" userId="8a0848b8-f2d0-47bb-a849-5847f1b5ec25" providerId="ADAL" clId="{4A832DB2-F898-4628-BE6C-878A03318322}" dt="2021-08-17T13:18:29.197" v="1625" actId="700"/>
          <ac:spMkLst>
            <pc:docMk/>
            <pc:sldMk cId="2894350290" sldId="3063"/>
            <ac:spMk id="3" creationId="{2EBECBE0-8716-499F-8DF0-92425B3A0606}"/>
          </ac:spMkLst>
        </pc:spChg>
        <pc:spChg chg="add del mod ord">
          <ac:chgData name="Vanessa Redlin - Hubdrive.com" userId="8a0848b8-f2d0-47bb-a849-5847f1b5ec25" providerId="ADAL" clId="{4A832DB2-F898-4628-BE6C-878A03318322}" dt="2021-08-13T09:23:04.774" v="1245" actId="700"/>
          <ac:spMkLst>
            <pc:docMk/>
            <pc:sldMk cId="2894350290" sldId="3063"/>
            <ac:spMk id="3" creationId="{35BC3224-2E56-42C5-A6A5-FDA6FF3D5A67}"/>
          </ac:spMkLst>
        </pc:spChg>
        <pc:spChg chg="mod ord">
          <ac:chgData name="Vanessa Redlin - Hubdrive.com" userId="8a0848b8-f2d0-47bb-a849-5847f1b5ec25" providerId="ADAL" clId="{4A832DB2-F898-4628-BE6C-878A03318322}" dt="2021-08-17T13:18:29.197" v="1625" actId="700"/>
          <ac:spMkLst>
            <pc:docMk/>
            <pc:sldMk cId="2894350290" sldId="3063"/>
            <ac:spMk id="11" creationId="{9A2E2EA9-0CE7-49F8-BEF3-D4EE910B665D}"/>
          </ac:spMkLst>
        </pc:spChg>
        <pc:spChg chg="mod ord">
          <ac:chgData name="Vanessa Redlin - Hubdrive.com" userId="8a0848b8-f2d0-47bb-a849-5847f1b5ec25" providerId="ADAL" clId="{4A832DB2-F898-4628-BE6C-878A03318322}" dt="2021-08-17T13:18:29.197" v="1625" actId="700"/>
          <ac:spMkLst>
            <pc:docMk/>
            <pc:sldMk cId="2894350290" sldId="3063"/>
            <ac:spMk id="14" creationId="{EAFB7A2B-464A-4252-891A-0FC733BB8E3B}"/>
          </ac:spMkLst>
        </pc:spChg>
        <pc:spChg chg="mod ord">
          <ac:chgData name="Vanessa Redlin - Hubdrive.com" userId="8a0848b8-f2d0-47bb-a849-5847f1b5ec25" providerId="ADAL" clId="{4A832DB2-F898-4628-BE6C-878A03318322}" dt="2021-08-17T13:18:29.197" v="1625" actId="700"/>
          <ac:spMkLst>
            <pc:docMk/>
            <pc:sldMk cId="2894350290" sldId="3063"/>
            <ac:spMk id="15" creationId="{169BD4FF-623B-4786-9821-90068BF2D392}"/>
          </ac:spMkLst>
        </pc:spChg>
        <pc:spChg chg="mod ord">
          <ac:chgData name="Vanessa Redlin - Hubdrive.com" userId="8a0848b8-f2d0-47bb-a849-5847f1b5ec25" providerId="ADAL" clId="{4A832DB2-F898-4628-BE6C-878A03318322}" dt="2021-08-17T13:18:29.197" v="1625" actId="700"/>
          <ac:spMkLst>
            <pc:docMk/>
            <pc:sldMk cId="2894350290" sldId="3063"/>
            <ac:spMk id="17" creationId="{CB839748-1112-4372-BB3B-F525423D481B}"/>
          </ac:spMkLst>
        </pc:spChg>
        <pc:spChg chg="mod ord">
          <ac:chgData name="Vanessa Redlin - Hubdrive.com" userId="8a0848b8-f2d0-47bb-a849-5847f1b5ec25" providerId="ADAL" clId="{4A832DB2-F898-4628-BE6C-878A03318322}" dt="2021-08-17T13:18:29.197" v="1625" actId="700"/>
          <ac:spMkLst>
            <pc:docMk/>
            <pc:sldMk cId="2894350290" sldId="3063"/>
            <ac:spMk id="25" creationId="{4A4C7830-ECF9-4473-8BD8-0C85495D6EB0}"/>
          </ac:spMkLst>
        </pc:spChg>
        <pc:spChg chg="mod ord">
          <ac:chgData name="Vanessa Redlin - Hubdrive.com" userId="8a0848b8-f2d0-47bb-a849-5847f1b5ec25" providerId="ADAL" clId="{4A832DB2-F898-4628-BE6C-878A03318322}" dt="2021-08-17T13:18:29.197" v="1625" actId="700"/>
          <ac:spMkLst>
            <pc:docMk/>
            <pc:sldMk cId="2894350290" sldId="3063"/>
            <ac:spMk id="26" creationId="{8091E40A-69F4-4A0B-8757-5B8694E8AB29}"/>
          </ac:spMkLst>
        </pc:spChg>
        <pc:spChg chg="mod ord">
          <ac:chgData name="Vanessa Redlin - Hubdrive.com" userId="8a0848b8-f2d0-47bb-a849-5847f1b5ec25" providerId="ADAL" clId="{4A832DB2-F898-4628-BE6C-878A03318322}" dt="2021-08-17T13:18:29.197" v="1625" actId="700"/>
          <ac:spMkLst>
            <pc:docMk/>
            <pc:sldMk cId="2894350290" sldId="3063"/>
            <ac:spMk id="28" creationId="{200DA912-19C7-4BA8-8047-3BF6E20ACD58}"/>
          </ac:spMkLst>
        </pc:spChg>
        <pc:spChg chg="mod ord">
          <ac:chgData name="Vanessa Redlin - Hubdrive.com" userId="8a0848b8-f2d0-47bb-a849-5847f1b5ec25" providerId="ADAL" clId="{4A832DB2-F898-4628-BE6C-878A03318322}" dt="2021-08-17T13:18:29.197" v="1625" actId="700"/>
          <ac:spMkLst>
            <pc:docMk/>
            <pc:sldMk cId="2894350290" sldId="3063"/>
            <ac:spMk id="30" creationId="{00FFF1F9-CDDA-46E0-B435-061C2146C96B}"/>
          </ac:spMkLst>
        </pc:spChg>
        <pc:spChg chg="mod ord">
          <ac:chgData name="Vanessa Redlin - Hubdrive.com" userId="8a0848b8-f2d0-47bb-a849-5847f1b5ec25" providerId="ADAL" clId="{4A832DB2-F898-4628-BE6C-878A03318322}" dt="2021-08-17T13:18:29.197" v="1625" actId="700"/>
          <ac:spMkLst>
            <pc:docMk/>
            <pc:sldMk cId="2894350290" sldId="3063"/>
            <ac:spMk id="32" creationId="{3B760A2B-E5EA-4AC1-8B8A-E9E1D87C62B4}"/>
          </ac:spMkLst>
        </pc:spChg>
      </pc:sldChg>
      <pc:sldChg chg="addSp delSp modSp mod modClrScheme chgLayout">
        <pc:chgData name="Vanessa Redlin - Hubdrive.com" userId="8a0848b8-f2d0-47bb-a849-5847f1b5ec25" providerId="ADAL" clId="{4A832DB2-F898-4628-BE6C-878A03318322}" dt="2021-08-04T13:07:15.472" v="783" actId="700"/>
        <pc:sldMkLst>
          <pc:docMk/>
          <pc:sldMk cId="1461594033" sldId="3065"/>
        </pc:sldMkLst>
        <pc:spChg chg="add mod ord">
          <ac:chgData name="Vanessa Redlin - Hubdrive.com" userId="8a0848b8-f2d0-47bb-a849-5847f1b5ec25" providerId="ADAL" clId="{4A832DB2-F898-4628-BE6C-878A03318322}" dt="2021-08-04T13:07:15.472" v="783" actId="700"/>
          <ac:spMkLst>
            <pc:docMk/>
            <pc:sldMk cId="1461594033" sldId="3065"/>
            <ac:spMk id="2" creationId="{F6563EF0-DE69-4F49-A871-D6C13ECDAE94}"/>
          </ac:spMkLst>
        </pc:spChg>
        <pc:spChg chg="del mod ord">
          <ac:chgData name="Vanessa Redlin - Hubdrive.com" userId="8a0848b8-f2d0-47bb-a849-5847f1b5ec25" providerId="ADAL" clId="{4A832DB2-F898-4628-BE6C-878A03318322}" dt="2021-08-04T13:07:15.472" v="783" actId="700"/>
          <ac:spMkLst>
            <pc:docMk/>
            <pc:sldMk cId="1461594033" sldId="3065"/>
            <ac:spMk id="3" creationId="{B993C84D-F66B-49A6-83E6-6BE844909B91}"/>
          </ac:spMkLst>
        </pc:spChg>
        <pc:spChg chg="add mod ord">
          <ac:chgData name="Vanessa Redlin - Hubdrive.com" userId="8a0848b8-f2d0-47bb-a849-5847f1b5ec25" providerId="ADAL" clId="{4A832DB2-F898-4628-BE6C-878A03318322}" dt="2021-08-04T13:07:15.472" v="783" actId="700"/>
          <ac:spMkLst>
            <pc:docMk/>
            <pc:sldMk cId="1461594033" sldId="3065"/>
            <ac:spMk id="4" creationId="{EC6A9C2A-7ECF-4593-B27F-7DE0A7FD6714}"/>
          </ac:spMkLst>
        </pc:spChg>
        <pc:spChg chg="mod ord">
          <ac:chgData name="Vanessa Redlin - Hubdrive.com" userId="8a0848b8-f2d0-47bb-a849-5847f1b5ec25" providerId="ADAL" clId="{4A832DB2-F898-4628-BE6C-878A03318322}" dt="2021-08-04T13:07:15.472" v="783" actId="700"/>
          <ac:spMkLst>
            <pc:docMk/>
            <pc:sldMk cId="1461594033" sldId="3065"/>
            <ac:spMk id="5" creationId="{A12203A2-283D-438C-BBDF-8939FC1DC1C5}"/>
          </ac:spMkLst>
        </pc:spChg>
        <pc:spChg chg="mod ord">
          <ac:chgData name="Vanessa Redlin - Hubdrive.com" userId="8a0848b8-f2d0-47bb-a849-5847f1b5ec25" providerId="ADAL" clId="{4A832DB2-F898-4628-BE6C-878A03318322}" dt="2021-08-04T13:07:15.472" v="783" actId="700"/>
          <ac:spMkLst>
            <pc:docMk/>
            <pc:sldMk cId="1461594033" sldId="3065"/>
            <ac:spMk id="7" creationId="{E502CFAD-9DEE-43DD-A0CB-9866F6C06B4E}"/>
          </ac:spMkLst>
        </pc:spChg>
      </pc:sldChg>
      <pc:sldChg chg="addSp delSp modSp mod modClrScheme chgLayout">
        <pc:chgData name="Vanessa Redlin - Hubdrive.com" userId="8a0848b8-f2d0-47bb-a849-5847f1b5ec25" providerId="ADAL" clId="{4A832DB2-F898-4628-BE6C-878A03318322}" dt="2021-08-04T13:01:30.513" v="781" actId="700"/>
        <pc:sldMkLst>
          <pc:docMk/>
          <pc:sldMk cId="2704515029" sldId="3066"/>
        </pc:sldMkLst>
        <pc:spChg chg="del mod ord">
          <ac:chgData name="Vanessa Redlin - Hubdrive.com" userId="8a0848b8-f2d0-47bb-a849-5847f1b5ec25" providerId="ADAL" clId="{4A832DB2-F898-4628-BE6C-878A03318322}" dt="2021-08-04T13:01:30.513" v="781" actId="700"/>
          <ac:spMkLst>
            <pc:docMk/>
            <pc:sldMk cId="2704515029" sldId="3066"/>
            <ac:spMk id="2" creationId="{B54E3450-F800-4EB8-86C5-CED2C77D47EC}"/>
          </ac:spMkLst>
        </pc:spChg>
        <pc:spChg chg="add mod ord">
          <ac:chgData name="Vanessa Redlin - Hubdrive.com" userId="8a0848b8-f2d0-47bb-a849-5847f1b5ec25" providerId="ADAL" clId="{4A832DB2-F898-4628-BE6C-878A03318322}" dt="2021-08-04T13:01:30.513" v="781" actId="700"/>
          <ac:spMkLst>
            <pc:docMk/>
            <pc:sldMk cId="2704515029" sldId="3066"/>
            <ac:spMk id="3" creationId="{797B4EFD-655E-4207-A21C-B7669FBEE3A9}"/>
          </ac:spMkLst>
        </pc:spChg>
        <pc:spChg chg="mod ord">
          <ac:chgData name="Vanessa Redlin - Hubdrive.com" userId="8a0848b8-f2d0-47bb-a849-5847f1b5ec25" providerId="ADAL" clId="{4A832DB2-F898-4628-BE6C-878A03318322}" dt="2021-08-04T13:01:30.513" v="781" actId="700"/>
          <ac:spMkLst>
            <pc:docMk/>
            <pc:sldMk cId="2704515029" sldId="3066"/>
            <ac:spMk id="5" creationId="{A12203A2-283D-438C-BBDF-8939FC1DC1C5}"/>
          </ac:spMkLst>
        </pc:spChg>
        <pc:spChg chg="mod ord">
          <ac:chgData name="Vanessa Redlin - Hubdrive.com" userId="8a0848b8-f2d0-47bb-a849-5847f1b5ec25" providerId="ADAL" clId="{4A832DB2-F898-4628-BE6C-878A03318322}" dt="2021-08-04T13:01:30.513" v="781" actId="700"/>
          <ac:spMkLst>
            <pc:docMk/>
            <pc:sldMk cId="2704515029" sldId="3066"/>
            <ac:spMk id="7" creationId="{E502CFAD-9DEE-43DD-A0CB-9866F6C06B4E}"/>
          </ac:spMkLst>
        </pc:spChg>
        <pc:picChg chg="mod ord modCrop">
          <ac:chgData name="Vanessa Redlin - Hubdrive.com" userId="8a0848b8-f2d0-47bb-a849-5847f1b5ec25" providerId="ADAL" clId="{4A832DB2-F898-4628-BE6C-878A03318322}" dt="2021-08-04T13:01:30.513" v="781" actId="700"/>
          <ac:picMkLst>
            <pc:docMk/>
            <pc:sldMk cId="2704515029" sldId="3066"/>
            <ac:picMk id="13" creationId="{1F61D63C-7A67-4C65-97B9-C03F19025D5B}"/>
          </ac:picMkLst>
        </pc:picChg>
      </pc:sldChg>
      <pc:sldChg chg="modSp mod modClrScheme chgLayout">
        <pc:chgData name="Vanessa Redlin - Hubdrive.com" userId="8a0848b8-f2d0-47bb-a849-5847f1b5ec25" providerId="ADAL" clId="{4A832DB2-F898-4628-BE6C-878A03318322}" dt="2021-08-05T07:07:37.411" v="1009" actId="700"/>
        <pc:sldMkLst>
          <pc:docMk/>
          <pc:sldMk cId="656795454" sldId="3068"/>
        </pc:sldMkLst>
        <pc:spChg chg="mod ord">
          <ac:chgData name="Vanessa Redlin - Hubdrive.com" userId="8a0848b8-f2d0-47bb-a849-5847f1b5ec25" providerId="ADAL" clId="{4A832DB2-F898-4628-BE6C-878A03318322}" dt="2021-08-05T07:07:37.411" v="1009" actId="700"/>
          <ac:spMkLst>
            <pc:docMk/>
            <pc:sldMk cId="656795454" sldId="3068"/>
            <ac:spMk id="19" creationId="{60E3186C-1F3C-46CD-8464-C7DDEF29B871}"/>
          </ac:spMkLst>
        </pc:spChg>
      </pc:sldChg>
      <pc:sldChg chg="addSp delSp modSp mod modClrScheme chgLayout">
        <pc:chgData name="Vanessa Redlin - Hubdrive.com" userId="8a0848b8-f2d0-47bb-a849-5847f1b5ec25" providerId="ADAL" clId="{4A832DB2-F898-4628-BE6C-878A03318322}" dt="2021-08-18T11:42:12.703" v="2289" actId="14100"/>
        <pc:sldMkLst>
          <pc:docMk/>
          <pc:sldMk cId="2082337812" sldId="3069"/>
        </pc:sldMkLst>
        <pc:spChg chg="add del mod ord">
          <ac:chgData name="Vanessa Redlin - Hubdrive.com" userId="8a0848b8-f2d0-47bb-a849-5847f1b5ec25" providerId="ADAL" clId="{4A832DB2-F898-4628-BE6C-878A03318322}" dt="2021-08-18T11:41:23.194" v="2283" actId="700"/>
          <ac:spMkLst>
            <pc:docMk/>
            <pc:sldMk cId="2082337812" sldId="3069"/>
            <ac:spMk id="2" creationId="{1CCF9C34-A0EA-4F97-BC0D-8A6035985D95}"/>
          </ac:spMkLst>
        </pc:spChg>
        <pc:spChg chg="mod ord">
          <ac:chgData name="Vanessa Redlin - Hubdrive.com" userId="8a0848b8-f2d0-47bb-a849-5847f1b5ec25" providerId="ADAL" clId="{4A832DB2-F898-4628-BE6C-878A03318322}" dt="2021-08-18T11:41:34.863" v="2284" actId="700"/>
          <ac:spMkLst>
            <pc:docMk/>
            <pc:sldMk cId="2082337812" sldId="3069"/>
            <ac:spMk id="3" creationId="{00000000-0000-0000-0000-000000000000}"/>
          </ac:spMkLst>
        </pc:spChg>
        <pc:picChg chg="mod">
          <ac:chgData name="Vanessa Redlin - Hubdrive.com" userId="8a0848b8-f2d0-47bb-a849-5847f1b5ec25" providerId="ADAL" clId="{4A832DB2-F898-4628-BE6C-878A03318322}" dt="2021-08-18T11:42:12.703" v="2289" actId="14100"/>
          <ac:picMkLst>
            <pc:docMk/>
            <pc:sldMk cId="2082337812" sldId="3069"/>
            <ac:picMk id="5" creationId="{D044E0B2-3864-4E3C-9985-4603F543B487}"/>
          </ac:picMkLst>
        </pc:picChg>
      </pc:sldChg>
      <pc:sldChg chg="modSp mod modClrScheme chgLayout">
        <pc:chgData name="Vanessa Redlin - Hubdrive.com" userId="8a0848b8-f2d0-47bb-a849-5847f1b5ec25" providerId="ADAL" clId="{4A832DB2-F898-4628-BE6C-878A03318322}" dt="2021-08-05T07:10:11.080" v="1024" actId="14100"/>
        <pc:sldMkLst>
          <pc:docMk/>
          <pc:sldMk cId="107720181" sldId="3071"/>
        </pc:sldMkLst>
        <pc:spChg chg="mod ord">
          <ac:chgData name="Vanessa Redlin - Hubdrive.com" userId="8a0848b8-f2d0-47bb-a849-5847f1b5ec25" providerId="ADAL" clId="{4A832DB2-F898-4628-BE6C-878A03318322}" dt="2021-08-05T07:09:42.847" v="1020" actId="700"/>
          <ac:spMkLst>
            <pc:docMk/>
            <pc:sldMk cId="107720181" sldId="3071"/>
            <ac:spMk id="2" creationId="{00000000-0000-0000-0000-000000000000}"/>
          </ac:spMkLst>
        </pc:spChg>
        <pc:spChg chg="mod">
          <ac:chgData name="Vanessa Redlin - Hubdrive.com" userId="8a0848b8-f2d0-47bb-a849-5847f1b5ec25" providerId="ADAL" clId="{4A832DB2-F898-4628-BE6C-878A03318322}" dt="2021-08-05T07:10:11.080" v="1024" actId="14100"/>
          <ac:spMkLst>
            <pc:docMk/>
            <pc:sldMk cId="107720181" sldId="3071"/>
            <ac:spMk id="17" creationId="{549705E7-316C-4CFC-AA02-54D19AB55B59}"/>
          </ac:spMkLst>
        </pc:spChg>
      </pc:sldChg>
      <pc:sldChg chg="modSp mod modClrScheme chgLayout">
        <pc:chgData name="Vanessa Redlin - Hubdrive.com" userId="8a0848b8-f2d0-47bb-a849-5847f1b5ec25" providerId="ADAL" clId="{4A832DB2-F898-4628-BE6C-878A03318322}" dt="2021-08-05T07:08:29.326" v="1015" actId="700"/>
        <pc:sldMkLst>
          <pc:docMk/>
          <pc:sldMk cId="4068791472" sldId="3072"/>
        </pc:sldMkLst>
        <pc:spChg chg="mod ord">
          <ac:chgData name="Vanessa Redlin - Hubdrive.com" userId="8a0848b8-f2d0-47bb-a849-5847f1b5ec25" providerId="ADAL" clId="{4A832DB2-F898-4628-BE6C-878A03318322}" dt="2021-08-05T07:08:29.326" v="1015" actId="700"/>
          <ac:spMkLst>
            <pc:docMk/>
            <pc:sldMk cId="4068791472" sldId="3072"/>
            <ac:spMk id="19" creationId="{60E3186C-1F3C-46CD-8464-C7DDEF29B871}"/>
          </ac:spMkLst>
        </pc:spChg>
      </pc:sldChg>
      <pc:sldChg chg="addSp delSp modSp mod modClrScheme chgLayout">
        <pc:chgData name="Vanessa Redlin - Hubdrive.com" userId="8a0848b8-f2d0-47bb-a849-5847f1b5ec25" providerId="ADAL" clId="{4A832DB2-F898-4628-BE6C-878A03318322}" dt="2021-08-04T12:29:36.573" v="710" actId="962"/>
        <pc:sldMkLst>
          <pc:docMk/>
          <pc:sldMk cId="1214875394" sldId="3079"/>
        </pc:sldMkLst>
        <pc:spChg chg="add mod ord">
          <ac:chgData name="Vanessa Redlin - Hubdrive.com" userId="8a0848b8-f2d0-47bb-a849-5847f1b5ec25" providerId="ADAL" clId="{4A832DB2-F898-4628-BE6C-878A03318322}" dt="2021-08-04T12:29:07.537" v="707" actId="700"/>
          <ac:spMkLst>
            <pc:docMk/>
            <pc:sldMk cId="1214875394" sldId="3079"/>
            <ac:spMk id="2" creationId="{39F6E8EB-C39D-4FA9-A131-331A19BDE9E0}"/>
          </ac:spMkLst>
        </pc:spChg>
        <pc:spChg chg="add del mod ord">
          <ac:chgData name="Vanessa Redlin - Hubdrive.com" userId="8a0848b8-f2d0-47bb-a849-5847f1b5ec25" providerId="ADAL" clId="{4A832DB2-F898-4628-BE6C-878A03318322}" dt="2021-08-04T12:29:31.336" v="708" actId="931"/>
          <ac:spMkLst>
            <pc:docMk/>
            <pc:sldMk cId="1214875394" sldId="3079"/>
            <ac:spMk id="4" creationId="{5BD38507-700C-4CEE-8D8F-EB0512541B70}"/>
          </ac:spMkLst>
        </pc:spChg>
        <pc:spChg chg="mod ord">
          <ac:chgData name="Vanessa Redlin - Hubdrive.com" userId="8a0848b8-f2d0-47bb-a849-5847f1b5ec25" providerId="ADAL" clId="{4A832DB2-F898-4628-BE6C-878A03318322}" dt="2021-08-04T12:29:07.537" v="707" actId="700"/>
          <ac:spMkLst>
            <pc:docMk/>
            <pc:sldMk cId="1214875394" sldId="3079"/>
            <ac:spMk id="19" creationId="{4FBCDFE0-FCBC-4191-986B-1EC6E73B9739}"/>
          </ac:spMkLst>
        </pc:spChg>
        <pc:spChg chg="mod ord">
          <ac:chgData name="Vanessa Redlin - Hubdrive.com" userId="8a0848b8-f2d0-47bb-a849-5847f1b5ec25" providerId="ADAL" clId="{4A832DB2-F898-4628-BE6C-878A03318322}" dt="2021-08-04T12:29:07.537" v="707" actId="700"/>
          <ac:spMkLst>
            <pc:docMk/>
            <pc:sldMk cId="1214875394" sldId="3079"/>
            <ac:spMk id="21" creationId="{9A65A92E-1BD5-4F6D-A4C5-CEDB0813EBA7}"/>
          </ac:spMkLst>
        </pc:spChg>
        <pc:picChg chg="add mod">
          <ac:chgData name="Vanessa Redlin - Hubdrive.com" userId="8a0848b8-f2d0-47bb-a849-5847f1b5ec25" providerId="ADAL" clId="{4A832DB2-F898-4628-BE6C-878A03318322}" dt="2021-08-04T12:29:36.573" v="710" actId="962"/>
          <ac:picMkLst>
            <pc:docMk/>
            <pc:sldMk cId="1214875394" sldId="3079"/>
            <ac:picMk id="7" creationId="{642D6942-A9E9-4D0B-93F5-EEB6B9E58447}"/>
          </ac:picMkLst>
        </pc:picChg>
      </pc:sldChg>
      <pc:sldChg chg="modSp mod modClrScheme chgLayout">
        <pc:chgData name="Vanessa Redlin - Hubdrive.com" userId="8a0848b8-f2d0-47bb-a849-5847f1b5ec25" providerId="ADAL" clId="{4A832DB2-F898-4628-BE6C-878A03318322}" dt="2021-08-18T11:42:35.150" v="2290" actId="700"/>
        <pc:sldMkLst>
          <pc:docMk/>
          <pc:sldMk cId="704400985" sldId="3082"/>
        </pc:sldMkLst>
        <pc:spChg chg="mod ord">
          <ac:chgData name="Vanessa Redlin - Hubdrive.com" userId="8a0848b8-f2d0-47bb-a849-5847f1b5ec25" providerId="ADAL" clId="{4A832DB2-F898-4628-BE6C-878A03318322}" dt="2021-08-18T11:42:35.150" v="2290" actId="700"/>
          <ac:spMkLst>
            <pc:docMk/>
            <pc:sldMk cId="704400985" sldId="3082"/>
            <ac:spMk id="3" creationId="{00000000-0000-0000-0000-000000000000}"/>
          </ac:spMkLst>
        </pc:spChg>
      </pc:sldChg>
      <pc:sldChg chg="modSp mod modClrScheme chgLayout">
        <pc:chgData name="Vanessa Redlin - Hubdrive.com" userId="8a0848b8-f2d0-47bb-a849-5847f1b5ec25" providerId="ADAL" clId="{4A832DB2-F898-4628-BE6C-878A03318322}" dt="2021-08-05T07:08:21.807" v="1014" actId="700"/>
        <pc:sldMkLst>
          <pc:docMk/>
          <pc:sldMk cId="4047401486" sldId="3083"/>
        </pc:sldMkLst>
        <pc:spChg chg="mod ord">
          <ac:chgData name="Vanessa Redlin - Hubdrive.com" userId="8a0848b8-f2d0-47bb-a849-5847f1b5ec25" providerId="ADAL" clId="{4A832DB2-F898-4628-BE6C-878A03318322}" dt="2021-08-05T07:08:21.807" v="1014" actId="700"/>
          <ac:spMkLst>
            <pc:docMk/>
            <pc:sldMk cId="4047401486" sldId="3083"/>
            <ac:spMk id="2" creationId="{7B713E19-205B-4703-9113-2A70DEDB10E7}"/>
          </ac:spMkLst>
        </pc:spChg>
      </pc:sldChg>
      <pc:sldChg chg="addSp delSp modSp mod modClrScheme chgLayout">
        <pc:chgData name="Vanessa Redlin - Hubdrive.com" userId="8a0848b8-f2d0-47bb-a849-5847f1b5ec25" providerId="ADAL" clId="{4A832DB2-F898-4628-BE6C-878A03318322}" dt="2021-08-17T13:23:16.706" v="1759" actId="20577"/>
        <pc:sldMkLst>
          <pc:docMk/>
          <pc:sldMk cId="1769546402" sldId="3084"/>
        </pc:sldMkLst>
        <pc:spChg chg="add del mod ord">
          <ac:chgData name="Vanessa Redlin - Hubdrive.com" userId="8a0848b8-f2d0-47bb-a849-5847f1b5ec25" providerId="ADAL" clId="{4A832DB2-F898-4628-BE6C-878A03318322}" dt="2021-08-17T13:21:58.803" v="1724" actId="20577"/>
          <ac:spMkLst>
            <pc:docMk/>
            <pc:sldMk cId="1769546402" sldId="3084"/>
            <ac:spMk id="2" creationId="{C04181E1-663E-4F54-8449-969DE0DFC023}"/>
          </ac:spMkLst>
        </pc:spChg>
        <pc:spChg chg="add del mod ord">
          <ac:chgData name="Vanessa Redlin - Hubdrive.com" userId="8a0848b8-f2d0-47bb-a849-5847f1b5ec25" providerId="ADAL" clId="{4A832DB2-F898-4628-BE6C-878A03318322}" dt="2021-08-17T13:21:50.841" v="1721" actId="700"/>
          <ac:spMkLst>
            <pc:docMk/>
            <pc:sldMk cId="1769546402" sldId="3084"/>
            <ac:spMk id="3" creationId="{EC89BDF1-4A06-4A9B-A6DD-6A18FCB984E0}"/>
          </ac:spMkLst>
        </pc:spChg>
        <pc:spChg chg="mod ord">
          <ac:chgData name="Vanessa Redlin - Hubdrive.com" userId="8a0848b8-f2d0-47bb-a849-5847f1b5ec25" providerId="ADAL" clId="{4A832DB2-F898-4628-BE6C-878A03318322}" dt="2021-08-17T13:23:16.706" v="1759" actId="20577"/>
          <ac:spMkLst>
            <pc:docMk/>
            <pc:sldMk cId="1769546402" sldId="3084"/>
            <ac:spMk id="11" creationId="{9A2E2EA9-0CE7-49F8-BEF3-D4EE910B665D}"/>
          </ac:spMkLst>
        </pc:spChg>
        <pc:spChg chg="mod ord">
          <ac:chgData name="Vanessa Redlin - Hubdrive.com" userId="8a0848b8-f2d0-47bb-a849-5847f1b5ec25" providerId="ADAL" clId="{4A832DB2-F898-4628-BE6C-878A03318322}" dt="2021-08-17T13:21:50.841" v="1721" actId="700"/>
          <ac:spMkLst>
            <pc:docMk/>
            <pc:sldMk cId="1769546402" sldId="3084"/>
            <ac:spMk id="14" creationId="{EAFB7A2B-464A-4252-891A-0FC733BB8E3B}"/>
          </ac:spMkLst>
        </pc:spChg>
        <pc:spChg chg="mod ord">
          <ac:chgData name="Vanessa Redlin - Hubdrive.com" userId="8a0848b8-f2d0-47bb-a849-5847f1b5ec25" providerId="ADAL" clId="{4A832DB2-F898-4628-BE6C-878A03318322}" dt="2021-08-17T13:21:50.841" v="1721" actId="700"/>
          <ac:spMkLst>
            <pc:docMk/>
            <pc:sldMk cId="1769546402" sldId="3084"/>
            <ac:spMk id="15" creationId="{169BD4FF-623B-4786-9821-90068BF2D392}"/>
          </ac:spMkLst>
        </pc:spChg>
        <pc:spChg chg="mod ord">
          <ac:chgData name="Vanessa Redlin - Hubdrive.com" userId="8a0848b8-f2d0-47bb-a849-5847f1b5ec25" providerId="ADAL" clId="{4A832DB2-F898-4628-BE6C-878A03318322}" dt="2021-08-17T13:21:50.841" v="1721" actId="700"/>
          <ac:spMkLst>
            <pc:docMk/>
            <pc:sldMk cId="1769546402" sldId="3084"/>
            <ac:spMk id="17" creationId="{CB839748-1112-4372-BB3B-F525423D481B}"/>
          </ac:spMkLst>
        </pc:spChg>
        <pc:spChg chg="mod ord">
          <ac:chgData name="Vanessa Redlin - Hubdrive.com" userId="8a0848b8-f2d0-47bb-a849-5847f1b5ec25" providerId="ADAL" clId="{4A832DB2-F898-4628-BE6C-878A03318322}" dt="2021-08-17T13:21:50.841" v="1721" actId="700"/>
          <ac:spMkLst>
            <pc:docMk/>
            <pc:sldMk cId="1769546402" sldId="3084"/>
            <ac:spMk id="25" creationId="{4A4C7830-ECF9-4473-8BD8-0C85495D6EB0}"/>
          </ac:spMkLst>
        </pc:spChg>
        <pc:spChg chg="mod ord">
          <ac:chgData name="Vanessa Redlin - Hubdrive.com" userId="8a0848b8-f2d0-47bb-a849-5847f1b5ec25" providerId="ADAL" clId="{4A832DB2-F898-4628-BE6C-878A03318322}" dt="2021-08-17T13:21:50.841" v="1721" actId="700"/>
          <ac:spMkLst>
            <pc:docMk/>
            <pc:sldMk cId="1769546402" sldId="3084"/>
            <ac:spMk id="26" creationId="{8091E40A-69F4-4A0B-8757-5B8694E8AB29}"/>
          </ac:spMkLst>
        </pc:spChg>
        <pc:spChg chg="mod ord">
          <ac:chgData name="Vanessa Redlin - Hubdrive.com" userId="8a0848b8-f2d0-47bb-a849-5847f1b5ec25" providerId="ADAL" clId="{4A832DB2-F898-4628-BE6C-878A03318322}" dt="2021-08-17T13:21:50.841" v="1721" actId="700"/>
          <ac:spMkLst>
            <pc:docMk/>
            <pc:sldMk cId="1769546402" sldId="3084"/>
            <ac:spMk id="28" creationId="{200DA912-19C7-4BA8-8047-3BF6E20ACD58}"/>
          </ac:spMkLst>
        </pc:spChg>
        <pc:spChg chg="mod ord">
          <ac:chgData name="Vanessa Redlin - Hubdrive.com" userId="8a0848b8-f2d0-47bb-a849-5847f1b5ec25" providerId="ADAL" clId="{4A832DB2-F898-4628-BE6C-878A03318322}" dt="2021-08-17T13:21:50.841" v="1721" actId="700"/>
          <ac:spMkLst>
            <pc:docMk/>
            <pc:sldMk cId="1769546402" sldId="3084"/>
            <ac:spMk id="30" creationId="{00FFF1F9-CDDA-46E0-B435-061C2146C96B}"/>
          </ac:spMkLst>
        </pc:spChg>
        <pc:spChg chg="mod ord">
          <ac:chgData name="Vanessa Redlin - Hubdrive.com" userId="8a0848b8-f2d0-47bb-a849-5847f1b5ec25" providerId="ADAL" clId="{4A832DB2-F898-4628-BE6C-878A03318322}" dt="2021-08-17T13:21:50.841" v="1721" actId="700"/>
          <ac:spMkLst>
            <pc:docMk/>
            <pc:sldMk cId="1769546402" sldId="3084"/>
            <ac:spMk id="32" creationId="{3B760A2B-E5EA-4AC1-8B8A-E9E1D87C62B4}"/>
          </ac:spMkLst>
        </pc:spChg>
      </pc:sldChg>
      <pc:sldChg chg="addSp delSp modSp mod modClrScheme chgLayout">
        <pc:chgData name="Vanessa Redlin - Hubdrive.com" userId="8a0848b8-f2d0-47bb-a849-5847f1b5ec25" providerId="ADAL" clId="{4A832DB2-F898-4628-BE6C-878A03318322}" dt="2021-08-17T13:23:30.706" v="1773" actId="20577"/>
        <pc:sldMkLst>
          <pc:docMk/>
          <pc:sldMk cId="1771685777" sldId="3085"/>
        </pc:sldMkLst>
        <pc:spChg chg="mod ord">
          <ac:chgData name="Vanessa Redlin - Hubdrive.com" userId="8a0848b8-f2d0-47bb-a849-5847f1b5ec25" providerId="ADAL" clId="{4A832DB2-F898-4628-BE6C-878A03318322}" dt="2021-08-17T13:22:41.854" v="1725" actId="700"/>
          <ac:spMkLst>
            <pc:docMk/>
            <pc:sldMk cId="1771685777" sldId="3085"/>
            <ac:spMk id="2" creationId="{E99615D0-0EB1-4F43-B022-01CDFFBA5FE5}"/>
          </ac:spMkLst>
        </pc:spChg>
        <pc:spChg chg="mod ord">
          <ac:chgData name="Vanessa Redlin - Hubdrive.com" userId="8a0848b8-f2d0-47bb-a849-5847f1b5ec25" providerId="ADAL" clId="{4A832DB2-F898-4628-BE6C-878A03318322}" dt="2021-08-17T13:23:05.133" v="1757" actId="20577"/>
          <ac:spMkLst>
            <pc:docMk/>
            <pc:sldMk cId="1771685777" sldId="3085"/>
            <ac:spMk id="3" creationId="{6734BCAD-05D6-410E-90C3-3BEF6E47546A}"/>
          </ac:spMkLst>
        </pc:spChg>
        <pc:spChg chg="add del mod ord">
          <ac:chgData name="Vanessa Redlin - Hubdrive.com" userId="8a0848b8-f2d0-47bb-a849-5847f1b5ec25" providerId="ADAL" clId="{4A832DB2-F898-4628-BE6C-878A03318322}" dt="2021-08-17T13:21:29.617" v="1714" actId="700"/>
          <ac:spMkLst>
            <pc:docMk/>
            <pc:sldMk cId="1771685777" sldId="3085"/>
            <ac:spMk id="4" creationId="{1BEE9D2D-AA18-4E6F-B327-F24735213288}"/>
          </ac:spMkLst>
        </pc:spChg>
        <pc:spChg chg="mod ord">
          <ac:chgData name="Vanessa Redlin - Hubdrive.com" userId="8a0848b8-f2d0-47bb-a849-5847f1b5ec25" providerId="ADAL" clId="{4A832DB2-F898-4628-BE6C-878A03318322}" dt="2021-08-17T13:23:08.015" v="1758" actId="20577"/>
          <ac:spMkLst>
            <pc:docMk/>
            <pc:sldMk cId="1771685777" sldId="3085"/>
            <ac:spMk id="5" creationId="{D6EFA535-1BCD-4566-992C-F83FC400D0DF}"/>
          </ac:spMkLst>
        </pc:spChg>
        <pc:spChg chg="add del mod ord">
          <ac:chgData name="Vanessa Redlin - Hubdrive.com" userId="8a0848b8-f2d0-47bb-a849-5847f1b5ec25" providerId="ADAL" clId="{4A832DB2-F898-4628-BE6C-878A03318322}" dt="2021-08-17T13:21:29.617" v="1714" actId="700"/>
          <ac:spMkLst>
            <pc:docMk/>
            <pc:sldMk cId="1771685777" sldId="3085"/>
            <ac:spMk id="6" creationId="{88BE22EE-D7C2-4DE0-80E8-55403C7CB829}"/>
          </ac:spMkLst>
        </pc:spChg>
        <pc:spChg chg="add del mod ord">
          <ac:chgData name="Vanessa Redlin - Hubdrive.com" userId="8a0848b8-f2d0-47bb-a849-5847f1b5ec25" providerId="ADAL" clId="{4A832DB2-F898-4628-BE6C-878A03318322}" dt="2021-08-17T13:21:29.617" v="1714" actId="700"/>
          <ac:spMkLst>
            <pc:docMk/>
            <pc:sldMk cId="1771685777" sldId="3085"/>
            <ac:spMk id="7" creationId="{4DA78C3E-B120-4860-9D62-D4C57A1A35B4}"/>
          </ac:spMkLst>
        </pc:spChg>
        <pc:spChg chg="add del mod ord">
          <ac:chgData name="Vanessa Redlin - Hubdrive.com" userId="8a0848b8-f2d0-47bb-a849-5847f1b5ec25" providerId="ADAL" clId="{4A832DB2-F898-4628-BE6C-878A03318322}" dt="2021-08-17T13:21:29.617" v="1714" actId="700"/>
          <ac:spMkLst>
            <pc:docMk/>
            <pc:sldMk cId="1771685777" sldId="3085"/>
            <ac:spMk id="8" creationId="{B1600DAB-7025-4E6F-AE2B-E54E4DEC9080}"/>
          </ac:spMkLst>
        </pc:spChg>
        <pc:spChg chg="add mod ord">
          <ac:chgData name="Vanessa Redlin - Hubdrive.com" userId="8a0848b8-f2d0-47bb-a849-5847f1b5ec25" providerId="ADAL" clId="{4A832DB2-F898-4628-BE6C-878A03318322}" dt="2021-08-17T13:23:30.706" v="1773" actId="20577"/>
          <ac:spMkLst>
            <pc:docMk/>
            <pc:sldMk cId="1771685777" sldId="3085"/>
            <ac:spMk id="9" creationId="{A4A01B14-E26B-4455-88E3-5CE0C5ADCA22}"/>
          </ac:spMkLst>
        </pc:spChg>
        <pc:spChg chg="add mod ord">
          <ac:chgData name="Vanessa Redlin - Hubdrive.com" userId="8a0848b8-f2d0-47bb-a849-5847f1b5ec25" providerId="ADAL" clId="{4A832DB2-F898-4628-BE6C-878A03318322}" dt="2021-08-17T13:22:41.854" v="1725" actId="700"/>
          <ac:spMkLst>
            <pc:docMk/>
            <pc:sldMk cId="1771685777" sldId="3085"/>
            <ac:spMk id="10" creationId="{99272056-6AFD-494C-A5C1-DFBE8C80279A}"/>
          </ac:spMkLst>
        </pc:spChg>
        <pc:spChg chg="add mod ord">
          <ac:chgData name="Vanessa Redlin - Hubdrive.com" userId="8a0848b8-f2d0-47bb-a849-5847f1b5ec25" providerId="ADAL" clId="{4A832DB2-F898-4628-BE6C-878A03318322}" dt="2021-08-17T13:22:48.783" v="1739" actId="20577"/>
          <ac:spMkLst>
            <pc:docMk/>
            <pc:sldMk cId="1771685777" sldId="3085"/>
            <ac:spMk id="11" creationId="{15FA3FBC-0192-4131-B304-82B67CCE5B4E}"/>
          </ac:spMkLst>
        </pc:spChg>
        <pc:spChg chg="add mod ord">
          <ac:chgData name="Vanessa Redlin - Hubdrive.com" userId="8a0848b8-f2d0-47bb-a849-5847f1b5ec25" providerId="ADAL" clId="{4A832DB2-F898-4628-BE6C-878A03318322}" dt="2021-08-17T13:22:41.854" v="1725" actId="700"/>
          <ac:spMkLst>
            <pc:docMk/>
            <pc:sldMk cId="1771685777" sldId="3085"/>
            <ac:spMk id="12" creationId="{D7724B6D-9FBD-4C2D-BDE6-2A97AC875922}"/>
          </ac:spMkLst>
        </pc:spChg>
        <pc:spChg chg="mod ord">
          <ac:chgData name="Vanessa Redlin - Hubdrive.com" userId="8a0848b8-f2d0-47bb-a849-5847f1b5ec25" providerId="ADAL" clId="{4A832DB2-F898-4628-BE6C-878A03318322}" dt="2021-08-17T13:22:41.854" v="1725" actId="700"/>
          <ac:spMkLst>
            <pc:docMk/>
            <pc:sldMk cId="1771685777" sldId="3085"/>
            <ac:spMk id="14" creationId="{EAFB7A2B-464A-4252-891A-0FC733BB8E3B}"/>
          </ac:spMkLst>
        </pc:spChg>
        <pc:spChg chg="mod ord">
          <ac:chgData name="Vanessa Redlin - Hubdrive.com" userId="8a0848b8-f2d0-47bb-a849-5847f1b5ec25" providerId="ADAL" clId="{4A832DB2-F898-4628-BE6C-878A03318322}" dt="2021-08-17T13:22:55.789" v="1740" actId="20577"/>
          <ac:spMkLst>
            <pc:docMk/>
            <pc:sldMk cId="1771685777" sldId="3085"/>
            <ac:spMk id="15" creationId="{169BD4FF-623B-4786-9821-90068BF2D392}"/>
          </ac:spMkLst>
        </pc:spChg>
        <pc:spChg chg="mod ord">
          <ac:chgData name="Vanessa Redlin - Hubdrive.com" userId="8a0848b8-f2d0-47bb-a849-5847f1b5ec25" providerId="ADAL" clId="{4A832DB2-F898-4628-BE6C-878A03318322}" dt="2021-08-17T13:22:41.854" v="1725" actId="700"/>
          <ac:spMkLst>
            <pc:docMk/>
            <pc:sldMk cId="1771685777" sldId="3085"/>
            <ac:spMk id="25" creationId="{4A4C7830-ECF9-4473-8BD8-0C85495D6EB0}"/>
          </ac:spMkLst>
        </pc:spChg>
        <pc:spChg chg="mod ord">
          <ac:chgData name="Vanessa Redlin - Hubdrive.com" userId="8a0848b8-f2d0-47bb-a849-5847f1b5ec25" providerId="ADAL" clId="{4A832DB2-F898-4628-BE6C-878A03318322}" dt="2021-08-17T13:22:41.854" v="1725" actId="700"/>
          <ac:spMkLst>
            <pc:docMk/>
            <pc:sldMk cId="1771685777" sldId="3085"/>
            <ac:spMk id="26" creationId="{8091E40A-69F4-4A0B-8757-5B8694E8AB29}"/>
          </ac:spMkLst>
        </pc:spChg>
        <pc:spChg chg="mod ord">
          <ac:chgData name="Vanessa Redlin - Hubdrive.com" userId="8a0848b8-f2d0-47bb-a849-5847f1b5ec25" providerId="ADAL" clId="{4A832DB2-F898-4628-BE6C-878A03318322}" dt="2021-08-17T13:22:41.854" v="1725" actId="700"/>
          <ac:spMkLst>
            <pc:docMk/>
            <pc:sldMk cId="1771685777" sldId="3085"/>
            <ac:spMk id="28" creationId="{200DA912-19C7-4BA8-8047-3BF6E20ACD58}"/>
          </ac:spMkLst>
        </pc:spChg>
        <pc:spChg chg="mod ord">
          <ac:chgData name="Vanessa Redlin - Hubdrive.com" userId="8a0848b8-f2d0-47bb-a849-5847f1b5ec25" providerId="ADAL" clId="{4A832DB2-F898-4628-BE6C-878A03318322}" dt="2021-08-17T13:22:41.854" v="1725" actId="700"/>
          <ac:spMkLst>
            <pc:docMk/>
            <pc:sldMk cId="1771685777" sldId="3085"/>
            <ac:spMk id="30" creationId="{00FFF1F9-CDDA-46E0-B435-061C2146C96B}"/>
          </ac:spMkLst>
        </pc:spChg>
      </pc:sldChg>
      <pc:sldChg chg="modSp mod modClrScheme chgLayout">
        <pc:chgData name="Vanessa Redlin - Hubdrive.com" userId="8a0848b8-f2d0-47bb-a849-5847f1b5ec25" providerId="ADAL" clId="{4A832DB2-F898-4628-BE6C-878A03318322}" dt="2021-08-05T07:10:27.840" v="1025" actId="700"/>
        <pc:sldMkLst>
          <pc:docMk/>
          <pc:sldMk cId="354144950" sldId="3093"/>
        </pc:sldMkLst>
        <pc:spChg chg="mod ord">
          <ac:chgData name="Vanessa Redlin - Hubdrive.com" userId="8a0848b8-f2d0-47bb-a849-5847f1b5ec25" providerId="ADAL" clId="{4A832DB2-F898-4628-BE6C-878A03318322}" dt="2021-08-05T07:10:27.840" v="1025" actId="700"/>
          <ac:spMkLst>
            <pc:docMk/>
            <pc:sldMk cId="354144950" sldId="3093"/>
            <ac:spMk id="16" creationId="{AE669AE3-9173-44BD-ACE9-A79EE6E2990C}"/>
          </ac:spMkLst>
        </pc:spChg>
      </pc:sldChg>
      <pc:sldChg chg="addSp delSp modSp mod modClrScheme chgLayout">
        <pc:chgData name="Vanessa Redlin - Hubdrive.com" userId="8a0848b8-f2d0-47bb-a849-5847f1b5ec25" providerId="ADAL" clId="{4A832DB2-F898-4628-BE6C-878A03318322}" dt="2021-08-17T13:04:09.289" v="1572" actId="167"/>
        <pc:sldMkLst>
          <pc:docMk/>
          <pc:sldMk cId="1800687088" sldId="3094"/>
        </pc:sldMkLst>
        <pc:spChg chg="add del mod ord">
          <ac:chgData name="Vanessa Redlin - Hubdrive.com" userId="8a0848b8-f2d0-47bb-a849-5847f1b5ec25" providerId="ADAL" clId="{4A832DB2-F898-4628-BE6C-878A03318322}" dt="2021-08-13T09:18:12.491" v="1224" actId="931"/>
          <ac:spMkLst>
            <pc:docMk/>
            <pc:sldMk cId="1800687088" sldId="3094"/>
            <ac:spMk id="2" creationId="{566A1F93-EFEB-4777-A36F-F58B123E2835}"/>
          </ac:spMkLst>
        </pc:spChg>
        <pc:spChg chg="mod ord">
          <ac:chgData name="Vanessa Redlin - Hubdrive.com" userId="8a0848b8-f2d0-47bb-a849-5847f1b5ec25" providerId="ADAL" clId="{4A832DB2-F898-4628-BE6C-878A03318322}" dt="2021-08-17T13:04:03.341" v="1571" actId="700"/>
          <ac:spMkLst>
            <pc:docMk/>
            <pc:sldMk cId="1800687088" sldId="3094"/>
            <ac:spMk id="4" creationId="{6E1B5089-1EB7-4B02-BA75-7E611F7740AE}"/>
          </ac:spMkLst>
        </pc:spChg>
        <pc:spChg chg="mod ord">
          <ac:chgData name="Vanessa Redlin - Hubdrive.com" userId="8a0848b8-f2d0-47bb-a849-5847f1b5ec25" providerId="ADAL" clId="{4A832DB2-F898-4628-BE6C-878A03318322}" dt="2021-08-17T13:04:03.341" v="1571" actId="700"/>
          <ac:spMkLst>
            <pc:docMk/>
            <pc:sldMk cId="1800687088" sldId="3094"/>
            <ac:spMk id="5" creationId="{E5311135-49C5-4DF5-8BAA-7C3430B789D3}"/>
          </ac:spMkLst>
        </pc:spChg>
        <pc:spChg chg="mod ord">
          <ac:chgData name="Vanessa Redlin - Hubdrive.com" userId="8a0848b8-f2d0-47bb-a849-5847f1b5ec25" providerId="ADAL" clId="{4A832DB2-F898-4628-BE6C-878A03318322}" dt="2021-08-17T13:04:03.341" v="1571" actId="700"/>
          <ac:spMkLst>
            <pc:docMk/>
            <pc:sldMk cId="1800687088" sldId="3094"/>
            <ac:spMk id="6" creationId="{87D142EB-9522-4033-B042-635CB5567B24}"/>
          </ac:spMkLst>
        </pc:spChg>
        <pc:picChg chg="add mod ord">
          <ac:chgData name="Vanessa Redlin - Hubdrive.com" userId="8a0848b8-f2d0-47bb-a849-5847f1b5ec25" providerId="ADAL" clId="{4A832DB2-F898-4628-BE6C-878A03318322}" dt="2021-08-17T13:04:09.289" v="1572" actId="167"/>
          <ac:picMkLst>
            <pc:docMk/>
            <pc:sldMk cId="1800687088" sldId="3094"/>
            <ac:picMk id="7" creationId="{220811DF-6D80-4326-AEA5-FAD21C293370}"/>
          </ac:picMkLst>
        </pc:picChg>
      </pc:sldChg>
      <pc:sldChg chg="addSp delSp modSp mod modClrScheme chgLayout">
        <pc:chgData name="Vanessa Redlin - Hubdrive.com" userId="8a0848b8-f2d0-47bb-a849-5847f1b5ec25" providerId="ADAL" clId="{4A832DB2-F898-4628-BE6C-878A03318322}" dt="2021-08-18T11:44:06.630" v="2293" actId="700"/>
        <pc:sldMkLst>
          <pc:docMk/>
          <pc:sldMk cId="2828673880" sldId="3098"/>
        </pc:sldMkLst>
        <pc:spChg chg="add del mod ord">
          <ac:chgData name="Vanessa Redlin - Hubdrive.com" userId="8a0848b8-f2d0-47bb-a849-5847f1b5ec25" providerId="ADAL" clId="{4A832DB2-F898-4628-BE6C-878A03318322}" dt="2021-08-18T11:44:06.630" v="2293" actId="700"/>
          <ac:spMkLst>
            <pc:docMk/>
            <pc:sldMk cId="2828673880" sldId="3098"/>
            <ac:spMk id="2" creationId="{01C2058A-6E0E-4EBD-BC17-41DCF6FE409C}"/>
          </ac:spMkLst>
        </pc:spChg>
        <pc:spChg chg="add del mod ord">
          <ac:chgData name="Vanessa Redlin - Hubdrive.com" userId="8a0848b8-f2d0-47bb-a849-5847f1b5ec25" providerId="ADAL" clId="{4A832DB2-F898-4628-BE6C-878A03318322}" dt="2021-08-18T11:44:06.630" v="2293" actId="700"/>
          <ac:spMkLst>
            <pc:docMk/>
            <pc:sldMk cId="2828673880" sldId="3098"/>
            <ac:spMk id="4" creationId="{6ED826B0-3BC8-45B8-B356-DA7458C02C29}"/>
          </ac:spMkLst>
        </pc:spChg>
        <pc:spChg chg="mod ord">
          <ac:chgData name="Vanessa Redlin - Hubdrive.com" userId="8a0848b8-f2d0-47bb-a849-5847f1b5ec25" providerId="ADAL" clId="{4A832DB2-F898-4628-BE6C-878A03318322}" dt="2021-08-18T11:44:06.630" v="2293" actId="700"/>
          <ac:spMkLst>
            <pc:docMk/>
            <pc:sldMk cId="2828673880" sldId="3098"/>
            <ac:spMk id="5" creationId="{70A91F0C-6B7A-47C7-BC7B-A7B9A1A20C20}"/>
          </ac:spMkLst>
        </pc:spChg>
      </pc:sldChg>
      <pc:sldChg chg="modSp mod modClrScheme chgLayout">
        <pc:chgData name="Vanessa Redlin - Hubdrive.com" userId="8a0848b8-f2d0-47bb-a849-5847f1b5ec25" providerId="ADAL" clId="{4A832DB2-F898-4628-BE6C-878A03318322}" dt="2021-08-05T07:06:36.924" v="1005" actId="700"/>
        <pc:sldMkLst>
          <pc:docMk/>
          <pc:sldMk cId="4236249855" sldId="3099"/>
        </pc:sldMkLst>
        <pc:spChg chg="mod ord">
          <ac:chgData name="Vanessa Redlin - Hubdrive.com" userId="8a0848b8-f2d0-47bb-a849-5847f1b5ec25" providerId="ADAL" clId="{4A832DB2-F898-4628-BE6C-878A03318322}" dt="2021-08-05T07:06:36.924" v="1005" actId="700"/>
          <ac:spMkLst>
            <pc:docMk/>
            <pc:sldMk cId="4236249855" sldId="3099"/>
            <ac:spMk id="19" creationId="{60E3186C-1F3C-46CD-8464-C7DDEF29B871}"/>
          </ac:spMkLst>
        </pc:spChg>
      </pc:sldChg>
      <pc:sldChg chg="modSp mod modClrScheme chgLayout">
        <pc:chgData name="Vanessa Redlin - Hubdrive.com" userId="8a0848b8-f2d0-47bb-a849-5847f1b5ec25" providerId="ADAL" clId="{4A832DB2-F898-4628-BE6C-878A03318322}" dt="2021-08-05T07:06:55.884" v="1008" actId="700"/>
        <pc:sldMkLst>
          <pc:docMk/>
          <pc:sldMk cId="701808162" sldId="3100"/>
        </pc:sldMkLst>
        <pc:spChg chg="mod ord">
          <ac:chgData name="Vanessa Redlin - Hubdrive.com" userId="8a0848b8-f2d0-47bb-a849-5847f1b5ec25" providerId="ADAL" clId="{4A832DB2-F898-4628-BE6C-878A03318322}" dt="2021-08-05T07:06:55.884" v="1008" actId="700"/>
          <ac:spMkLst>
            <pc:docMk/>
            <pc:sldMk cId="701808162" sldId="3100"/>
            <ac:spMk id="19" creationId="{60E3186C-1F3C-46CD-8464-C7DDEF29B871}"/>
          </ac:spMkLst>
        </pc:spChg>
      </pc:sldChg>
      <pc:sldChg chg="modSp mod modClrScheme chgLayout">
        <pc:chgData name="Vanessa Redlin - Hubdrive.com" userId="8a0848b8-f2d0-47bb-a849-5847f1b5ec25" providerId="ADAL" clId="{4A832DB2-F898-4628-BE6C-878A03318322}" dt="2021-08-05T07:07:44.640" v="1010" actId="700"/>
        <pc:sldMkLst>
          <pc:docMk/>
          <pc:sldMk cId="947535138" sldId="3101"/>
        </pc:sldMkLst>
        <pc:spChg chg="mod ord">
          <ac:chgData name="Vanessa Redlin - Hubdrive.com" userId="8a0848b8-f2d0-47bb-a849-5847f1b5ec25" providerId="ADAL" clId="{4A832DB2-F898-4628-BE6C-878A03318322}" dt="2021-08-05T07:07:44.640" v="1010" actId="700"/>
          <ac:spMkLst>
            <pc:docMk/>
            <pc:sldMk cId="947535138" sldId="3101"/>
            <ac:spMk id="19" creationId="{60E3186C-1F3C-46CD-8464-C7DDEF29B871}"/>
          </ac:spMkLst>
        </pc:spChg>
      </pc:sldChg>
      <pc:sldChg chg="modSp mod modClrScheme chgLayout">
        <pc:chgData name="Vanessa Redlin - Hubdrive.com" userId="8a0848b8-f2d0-47bb-a849-5847f1b5ec25" providerId="ADAL" clId="{4A832DB2-F898-4628-BE6C-878A03318322}" dt="2021-08-05T07:08:02.322" v="1012" actId="700"/>
        <pc:sldMkLst>
          <pc:docMk/>
          <pc:sldMk cId="1501992408" sldId="3102"/>
        </pc:sldMkLst>
        <pc:spChg chg="mod ord">
          <ac:chgData name="Vanessa Redlin - Hubdrive.com" userId="8a0848b8-f2d0-47bb-a849-5847f1b5ec25" providerId="ADAL" clId="{4A832DB2-F898-4628-BE6C-878A03318322}" dt="2021-08-05T07:08:02.322" v="1012" actId="700"/>
          <ac:spMkLst>
            <pc:docMk/>
            <pc:sldMk cId="1501992408" sldId="3102"/>
            <ac:spMk id="19" creationId="{60E3186C-1F3C-46CD-8464-C7DDEF29B871}"/>
          </ac:spMkLst>
        </pc:spChg>
      </pc:sldChg>
      <pc:sldChg chg="modSp mod modClrScheme chgLayout">
        <pc:chgData name="Vanessa Redlin - Hubdrive.com" userId="8a0848b8-f2d0-47bb-a849-5847f1b5ec25" providerId="ADAL" clId="{4A832DB2-F898-4628-BE6C-878A03318322}" dt="2021-08-05T07:07:56.472" v="1011" actId="700"/>
        <pc:sldMkLst>
          <pc:docMk/>
          <pc:sldMk cId="1155517796" sldId="3103"/>
        </pc:sldMkLst>
        <pc:spChg chg="mod ord">
          <ac:chgData name="Vanessa Redlin - Hubdrive.com" userId="8a0848b8-f2d0-47bb-a849-5847f1b5ec25" providerId="ADAL" clId="{4A832DB2-F898-4628-BE6C-878A03318322}" dt="2021-08-05T07:07:56.472" v="1011" actId="700"/>
          <ac:spMkLst>
            <pc:docMk/>
            <pc:sldMk cId="1155517796" sldId="3103"/>
            <ac:spMk id="19" creationId="{60E3186C-1F3C-46CD-8464-C7DDEF29B871}"/>
          </ac:spMkLst>
        </pc:spChg>
      </pc:sldChg>
      <pc:sldChg chg="modSp mod modClrScheme chgLayout">
        <pc:chgData name="Vanessa Redlin - Hubdrive.com" userId="8a0848b8-f2d0-47bb-a849-5847f1b5ec25" providerId="ADAL" clId="{4A832DB2-F898-4628-BE6C-878A03318322}" dt="2021-08-05T07:08:12.416" v="1013" actId="700"/>
        <pc:sldMkLst>
          <pc:docMk/>
          <pc:sldMk cId="304368719" sldId="3104"/>
        </pc:sldMkLst>
        <pc:spChg chg="mod ord">
          <ac:chgData name="Vanessa Redlin - Hubdrive.com" userId="8a0848b8-f2d0-47bb-a849-5847f1b5ec25" providerId="ADAL" clId="{4A832DB2-F898-4628-BE6C-878A03318322}" dt="2021-08-05T07:08:12.416" v="1013" actId="700"/>
          <ac:spMkLst>
            <pc:docMk/>
            <pc:sldMk cId="304368719" sldId="3104"/>
            <ac:spMk id="19" creationId="{60E3186C-1F3C-46CD-8464-C7DDEF29B871}"/>
          </ac:spMkLst>
        </pc:spChg>
      </pc:sldChg>
      <pc:sldChg chg="addSp delSp modSp mod modClrScheme chgLayout">
        <pc:chgData name="Vanessa Redlin - Hubdrive.com" userId="8a0848b8-f2d0-47bb-a849-5847f1b5ec25" providerId="ADAL" clId="{4A832DB2-F898-4628-BE6C-878A03318322}" dt="2021-08-05T07:08:53.242" v="1017" actId="700"/>
        <pc:sldMkLst>
          <pc:docMk/>
          <pc:sldMk cId="2160544318" sldId="3105"/>
        </pc:sldMkLst>
        <pc:spChg chg="add mod ord">
          <ac:chgData name="Vanessa Redlin - Hubdrive.com" userId="8a0848b8-f2d0-47bb-a849-5847f1b5ec25" providerId="ADAL" clId="{4A832DB2-F898-4628-BE6C-878A03318322}" dt="2021-08-05T07:08:53.242" v="1017" actId="700"/>
          <ac:spMkLst>
            <pc:docMk/>
            <pc:sldMk cId="2160544318" sldId="3105"/>
            <ac:spMk id="2" creationId="{A39B6084-5CB6-4E71-B753-14AA3D0C0236}"/>
          </ac:spMkLst>
        </pc:spChg>
        <pc:spChg chg="add del mod ord">
          <ac:chgData name="Vanessa Redlin - Hubdrive.com" userId="8a0848b8-f2d0-47bb-a849-5847f1b5ec25" providerId="ADAL" clId="{4A832DB2-F898-4628-BE6C-878A03318322}" dt="2021-08-04T12:13:17.685" v="705" actId="700"/>
          <ac:spMkLst>
            <pc:docMk/>
            <pc:sldMk cId="2160544318" sldId="3105"/>
            <ac:spMk id="2" creationId="{A6E2BEC4-EBA6-47FA-946A-2DEF2BAFF721}"/>
          </ac:spMkLst>
        </pc:spChg>
        <pc:spChg chg="add del mod ord">
          <ac:chgData name="Vanessa Redlin - Hubdrive.com" userId="8a0848b8-f2d0-47bb-a849-5847f1b5ec25" providerId="ADAL" clId="{4A832DB2-F898-4628-BE6C-878A03318322}" dt="2021-08-04T12:12:54.186" v="704" actId="700"/>
          <ac:spMkLst>
            <pc:docMk/>
            <pc:sldMk cId="2160544318" sldId="3105"/>
            <ac:spMk id="5" creationId="{7F393B9F-986B-4110-ABBF-A748EED16DF9}"/>
          </ac:spMkLst>
        </pc:spChg>
        <pc:spChg chg="add del mod ord">
          <ac:chgData name="Vanessa Redlin - Hubdrive.com" userId="8a0848b8-f2d0-47bb-a849-5847f1b5ec25" providerId="ADAL" clId="{4A832DB2-F898-4628-BE6C-878A03318322}" dt="2021-08-05T07:08:53.242" v="1017" actId="700"/>
          <ac:spMkLst>
            <pc:docMk/>
            <pc:sldMk cId="2160544318" sldId="3105"/>
            <ac:spMk id="6" creationId="{7BDBBE5A-E806-4505-A1F2-B698D28C67D6}"/>
          </ac:spMkLst>
        </pc:spChg>
      </pc:sldChg>
      <pc:sldChg chg="modSp mod modClrScheme chgLayout">
        <pc:chgData name="Vanessa Redlin - Hubdrive.com" userId="8a0848b8-f2d0-47bb-a849-5847f1b5ec25" providerId="ADAL" clId="{4A832DB2-F898-4628-BE6C-878A03318322}" dt="2021-08-18T11:44:30.273" v="2296" actId="14100"/>
        <pc:sldMkLst>
          <pc:docMk/>
          <pc:sldMk cId="2854113085" sldId="3106"/>
        </pc:sldMkLst>
        <pc:spChg chg="mod ord">
          <ac:chgData name="Vanessa Redlin - Hubdrive.com" userId="8a0848b8-f2d0-47bb-a849-5847f1b5ec25" providerId="ADAL" clId="{4A832DB2-F898-4628-BE6C-878A03318322}" dt="2021-08-18T11:44:30.273" v="2296" actId="14100"/>
          <ac:spMkLst>
            <pc:docMk/>
            <pc:sldMk cId="2854113085" sldId="3106"/>
            <ac:spMk id="3" creationId="{00000000-0000-0000-0000-000000000000}"/>
          </ac:spMkLst>
        </pc:spChg>
      </pc:sldChg>
      <pc:sldChg chg="mod modClrScheme chgLayout">
        <pc:chgData name="Vanessa Redlin - Hubdrive.com" userId="8a0848b8-f2d0-47bb-a849-5847f1b5ec25" providerId="ADAL" clId="{4A832DB2-F898-4628-BE6C-878A03318322}" dt="2021-08-17T13:25:57.962" v="1774" actId="700"/>
        <pc:sldMkLst>
          <pc:docMk/>
          <pc:sldMk cId="3533300393" sldId="3108"/>
        </pc:sldMkLst>
      </pc:sldChg>
      <pc:sldChg chg="delSp mod modClrScheme chgLayout">
        <pc:chgData name="Vanessa Redlin - Hubdrive.com" userId="8a0848b8-f2d0-47bb-a849-5847f1b5ec25" providerId="ADAL" clId="{4A832DB2-F898-4628-BE6C-878A03318322}" dt="2021-08-18T12:15:40.414" v="2297" actId="700"/>
        <pc:sldMkLst>
          <pc:docMk/>
          <pc:sldMk cId="998380682" sldId="3110"/>
        </pc:sldMkLst>
        <pc:spChg chg="del">
          <ac:chgData name="Vanessa Redlin - Hubdrive.com" userId="8a0848b8-f2d0-47bb-a849-5847f1b5ec25" providerId="ADAL" clId="{4A832DB2-F898-4628-BE6C-878A03318322}" dt="2021-08-18T12:15:40.414" v="2297" actId="700"/>
          <ac:spMkLst>
            <pc:docMk/>
            <pc:sldMk cId="998380682" sldId="3110"/>
            <ac:spMk id="2" creationId="{00000000-0000-0000-0000-000000000000}"/>
          </ac:spMkLst>
        </pc:spChg>
      </pc:sldChg>
      <pc:sldChg chg="addSp delSp modSp mod modClrScheme chgLayout">
        <pc:chgData name="Vanessa Redlin - Hubdrive.com" userId="8a0848b8-f2d0-47bb-a849-5847f1b5ec25" providerId="ADAL" clId="{4A832DB2-F898-4628-BE6C-878A03318322}" dt="2021-08-19T08:55:00.803" v="2686" actId="1076"/>
        <pc:sldMkLst>
          <pc:docMk/>
          <pc:sldMk cId="3306353981" sldId="3111"/>
        </pc:sldMkLst>
        <pc:spChg chg="mod ord">
          <ac:chgData name="Vanessa Redlin - Hubdrive.com" userId="8a0848b8-f2d0-47bb-a849-5847f1b5ec25" providerId="ADAL" clId="{4A832DB2-F898-4628-BE6C-878A03318322}" dt="2021-08-19T08:53:56.439" v="2684" actId="122"/>
          <ac:spMkLst>
            <pc:docMk/>
            <pc:sldMk cId="3306353981" sldId="3111"/>
            <ac:spMk id="2" creationId="{00000000-0000-0000-0000-000000000000}"/>
          </ac:spMkLst>
        </pc:spChg>
        <pc:picChg chg="add del mod ord">
          <ac:chgData name="Vanessa Redlin - Hubdrive.com" userId="8a0848b8-f2d0-47bb-a849-5847f1b5ec25" providerId="ADAL" clId="{4A832DB2-F898-4628-BE6C-878A03318322}" dt="2021-08-19T08:55:00.803" v="2686" actId="1076"/>
          <ac:picMkLst>
            <pc:docMk/>
            <pc:sldMk cId="3306353981" sldId="3111"/>
            <ac:picMk id="6" creationId="{565655B5-780B-450A-BBB9-F0DCB70A57F6}"/>
          </ac:picMkLst>
        </pc:picChg>
      </pc:sldChg>
      <pc:sldChg chg="addSp delSp modSp mod modClrScheme chgLayout">
        <pc:chgData name="Vanessa Redlin - Hubdrive.com" userId="8a0848b8-f2d0-47bb-a849-5847f1b5ec25" providerId="ADAL" clId="{4A832DB2-F898-4628-BE6C-878A03318322}" dt="2021-08-04T12:30:47.076" v="719" actId="931"/>
        <pc:sldMkLst>
          <pc:docMk/>
          <pc:sldMk cId="606200215" sldId="3112"/>
        </pc:sldMkLst>
        <pc:spChg chg="add del mod ord">
          <ac:chgData name="Vanessa Redlin - Hubdrive.com" userId="8a0848b8-f2d0-47bb-a849-5847f1b5ec25" providerId="ADAL" clId="{4A832DB2-F898-4628-BE6C-878A03318322}" dt="2021-08-04T12:30:43.167" v="718" actId="700"/>
          <ac:spMkLst>
            <pc:docMk/>
            <pc:sldMk cId="606200215" sldId="3112"/>
            <ac:spMk id="2" creationId="{B3F69FD1-CB03-429A-82C1-2004F844A492}"/>
          </ac:spMkLst>
        </pc:spChg>
        <pc:spChg chg="mod ord">
          <ac:chgData name="Vanessa Redlin - Hubdrive.com" userId="8a0848b8-f2d0-47bb-a849-5847f1b5ec25" providerId="ADAL" clId="{4A832DB2-F898-4628-BE6C-878A03318322}" dt="2021-08-04T12:30:43.167" v="718" actId="700"/>
          <ac:spMkLst>
            <pc:docMk/>
            <pc:sldMk cId="606200215" sldId="3112"/>
            <ac:spMk id="3" creationId="{00000000-0000-0000-0000-000000000000}"/>
          </ac:spMkLst>
        </pc:spChg>
        <pc:spChg chg="mod ord">
          <ac:chgData name="Vanessa Redlin - Hubdrive.com" userId="8a0848b8-f2d0-47bb-a849-5847f1b5ec25" providerId="ADAL" clId="{4A832DB2-F898-4628-BE6C-878A03318322}" dt="2021-08-04T12:30:43.167" v="718" actId="700"/>
          <ac:spMkLst>
            <pc:docMk/>
            <pc:sldMk cId="606200215" sldId="3112"/>
            <ac:spMk id="5" creationId="{6CDABE9B-943C-409C-9C00-54C894C4F128}"/>
          </ac:spMkLst>
        </pc:spChg>
        <pc:spChg chg="add del mod ord">
          <ac:chgData name="Vanessa Redlin - Hubdrive.com" userId="8a0848b8-f2d0-47bb-a849-5847f1b5ec25" providerId="ADAL" clId="{4A832DB2-F898-4628-BE6C-878A03318322}" dt="2021-08-04T12:30:47.076" v="719" actId="931"/>
          <ac:spMkLst>
            <pc:docMk/>
            <pc:sldMk cId="606200215" sldId="3112"/>
            <ac:spMk id="6" creationId="{DDEF9B4C-D922-431E-929E-19C906557B97}"/>
          </ac:spMkLst>
        </pc:spChg>
        <pc:picChg chg="add del mod">
          <ac:chgData name="Vanessa Redlin - Hubdrive.com" userId="8a0848b8-f2d0-47bb-a849-5847f1b5ec25" providerId="ADAL" clId="{4A832DB2-F898-4628-BE6C-878A03318322}" dt="2021-08-04T12:30:47.076" v="719" actId="931"/>
          <ac:picMkLst>
            <pc:docMk/>
            <pc:sldMk cId="606200215" sldId="3112"/>
            <ac:picMk id="8" creationId="{369BBCD3-31C5-4986-9A12-03D62D63E889}"/>
          </ac:picMkLst>
        </pc:picChg>
      </pc:sldChg>
      <pc:sldChg chg="modSp mod modClrScheme chgLayout">
        <pc:chgData name="Vanessa Redlin - Hubdrive.com" userId="8a0848b8-f2d0-47bb-a849-5847f1b5ec25" providerId="ADAL" clId="{4A832DB2-F898-4628-BE6C-878A03318322}" dt="2021-08-17T11:57:17.244" v="1345" actId="700"/>
        <pc:sldMkLst>
          <pc:docMk/>
          <pc:sldMk cId="262344504" sldId="3113"/>
        </pc:sldMkLst>
        <pc:spChg chg="mod ord">
          <ac:chgData name="Vanessa Redlin - Hubdrive.com" userId="8a0848b8-f2d0-47bb-a849-5847f1b5ec25" providerId="ADAL" clId="{4A832DB2-F898-4628-BE6C-878A03318322}" dt="2021-08-17T11:57:17.244" v="1345" actId="700"/>
          <ac:spMkLst>
            <pc:docMk/>
            <pc:sldMk cId="262344504" sldId="3113"/>
            <ac:spMk id="2" creationId="{E14B5BF8-8B57-48DA-911C-1C4878DDA153}"/>
          </ac:spMkLst>
        </pc:spChg>
      </pc:sldChg>
      <pc:sldChg chg="modSp mod modClrScheme chgLayout">
        <pc:chgData name="Vanessa Redlin - Hubdrive.com" userId="8a0848b8-f2d0-47bb-a849-5847f1b5ec25" providerId="ADAL" clId="{4A832DB2-F898-4628-BE6C-878A03318322}" dt="2021-08-17T11:57:43.588" v="1347" actId="700"/>
        <pc:sldMkLst>
          <pc:docMk/>
          <pc:sldMk cId="184504433" sldId="3114"/>
        </pc:sldMkLst>
        <pc:spChg chg="mod ord">
          <ac:chgData name="Vanessa Redlin - Hubdrive.com" userId="8a0848b8-f2d0-47bb-a849-5847f1b5ec25" providerId="ADAL" clId="{4A832DB2-F898-4628-BE6C-878A03318322}" dt="2021-08-17T11:57:43.588" v="1347" actId="700"/>
          <ac:spMkLst>
            <pc:docMk/>
            <pc:sldMk cId="184504433" sldId="3114"/>
            <ac:spMk id="18" creationId="{49EDA634-1F3C-4AF2-879C-29FB4DD4B5F2}"/>
          </ac:spMkLst>
        </pc:spChg>
      </pc:sldChg>
      <pc:sldChg chg="modSp mod modClrScheme chgLayout">
        <pc:chgData name="Vanessa Redlin - Hubdrive.com" userId="8a0848b8-f2d0-47bb-a849-5847f1b5ec25" providerId="ADAL" clId="{4A832DB2-F898-4628-BE6C-878A03318322}" dt="2021-08-17T11:57:35.777" v="1346" actId="700"/>
        <pc:sldMkLst>
          <pc:docMk/>
          <pc:sldMk cId="211809322" sldId="3115"/>
        </pc:sldMkLst>
        <pc:spChg chg="mod ord">
          <ac:chgData name="Vanessa Redlin - Hubdrive.com" userId="8a0848b8-f2d0-47bb-a849-5847f1b5ec25" providerId="ADAL" clId="{4A832DB2-F898-4628-BE6C-878A03318322}" dt="2021-08-17T11:57:35.777" v="1346" actId="700"/>
          <ac:spMkLst>
            <pc:docMk/>
            <pc:sldMk cId="211809322" sldId="3115"/>
            <ac:spMk id="7" creationId="{A31836F4-1C12-4955-B6DA-F234282E6234}"/>
          </ac:spMkLst>
        </pc:spChg>
      </pc:sldChg>
      <pc:sldChg chg="addSp delSp modSp mod modClrScheme chgLayout">
        <pc:chgData name="Vanessa Redlin - Hubdrive.com" userId="8a0848b8-f2d0-47bb-a849-5847f1b5ec25" providerId="ADAL" clId="{4A832DB2-F898-4628-BE6C-878A03318322}" dt="2021-08-04T12:32:10.459" v="723" actId="27614"/>
        <pc:sldMkLst>
          <pc:docMk/>
          <pc:sldMk cId="1282834099" sldId="3117"/>
        </pc:sldMkLst>
        <pc:spChg chg="mod ord">
          <ac:chgData name="Vanessa Redlin - Hubdrive.com" userId="8a0848b8-f2d0-47bb-a849-5847f1b5ec25" providerId="ADAL" clId="{4A832DB2-F898-4628-BE6C-878A03318322}" dt="2021-08-04T12:31:52.457" v="721" actId="700"/>
          <ac:spMkLst>
            <pc:docMk/>
            <pc:sldMk cId="1282834099" sldId="3117"/>
            <ac:spMk id="2" creationId="{37071078-A590-4353-90C9-71648154AE03}"/>
          </ac:spMkLst>
        </pc:spChg>
        <pc:spChg chg="del mod ord">
          <ac:chgData name="Vanessa Redlin - Hubdrive.com" userId="8a0848b8-f2d0-47bb-a849-5847f1b5ec25" providerId="ADAL" clId="{4A832DB2-F898-4628-BE6C-878A03318322}" dt="2021-08-04T12:31:52.457" v="721" actId="700"/>
          <ac:spMkLst>
            <pc:docMk/>
            <pc:sldMk cId="1282834099" sldId="3117"/>
            <ac:spMk id="3" creationId="{DDEDADA7-7DA2-4957-ACAD-D8F30EFA10F5}"/>
          </ac:spMkLst>
        </pc:spChg>
        <pc:spChg chg="mod ord">
          <ac:chgData name="Vanessa Redlin - Hubdrive.com" userId="8a0848b8-f2d0-47bb-a849-5847f1b5ec25" providerId="ADAL" clId="{4A832DB2-F898-4628-BE6C-878A03318322}" dt="2021-08-04T12:31:52.457" v="721" actId="700"/>
          <ac:spMkLst>
            <pc:docMk/>
            <pc:sldMk cId="1282834099" sldId="3117"/>
            <ac:spMk id="4" creationId="{CB86A2C2-F35C-4867-A554-37AF4D60E9CE}"/>
          </ac:spMkLst>
        </pc:spChg>
        <pc:spChg chg="add mod ord">
          <ac:chgData name="Vanessa Redlin - Hubdrive.com" userId="8a0848b8-f2d0-47bb-a849-5847f1b5ec25" providerId="ADAL" clId="{4A832DB2-F898-4628-BE6C-878A03318322}" dt="2021-08-04T12:31:52.457" v="721" actId="700"/>
          <ac:spMkLst>
            <pc:docMk/>
            <pc:sldMk cId="1282834099" sldId="3117"/>
            <ac:spMk id="5" creationId="{A3D78787-CDDA-4DCF-B696-FEA936D871A7}"/>
          </ac:spMkLst>
        </pc:spChg>
        <pc:spChg chg="add del mod ord">
          <ac:chgData name="Vanessa Redlin - Hubdrive.com" userId="8a0848b8-f2d0-47bb-a849-5847f1b5ec25" providerId="ADAL" clId="{4A832DB2-F898-4628-BE6C-878A03318322}" dt="2021-08-04T12:32:05.625" v="722" actId="931"/>
          <ac:spMkLst>
            <pc:docMk/>
            <pc:sldMk cId="1282834099" sldId="3117"/>
            <ac:spMk id="6" creationId="{8CD59857-39BC-45B3-9A66-5EAB98D1E20B}"/>
          </ac:spMkLst>
        </pc:spChg>
        <pc:picChg chg="add mod">
          <ac:chgData name="Vanessa Redlin - Hubdrive.com" userId="8a0848b8-f2d0-47bb-a849-5847f1b5ec25" providerId="ADAL" clId="{4A832DB2-F898-4628-BE6C-878A03318322}" dt="2021-08-04T12:32:10.459" v="723" actId="27614"/>
          <ac:picMkLst>
            <pc:docMk/>
            <pc:sldMk cId="1282834099" sldId="3117"/>
            <ac:picMk id="8" creationId="{480E34C2-65C3-4F56-A4B7-D91FB833573B}"/>
          </ac:picMkLst>
        </pc:picChg>
      </pc:sldChg>
      <pc:sldChg chg="addSp delSp modSp mod modClrScheme chgLayout">
        <pc:chgData name="Vanessa Redlin - Hubdrive.com" userId="8a0848b8-f2d0-47bb-a849-5847f1b5ec25" providerId="ADAL" clId="{4A832DB2-F898-4628-BE6C-878A03318322}" dt="2021-08-04T12:32:28.066" v="726" actId="27614"/>
        <pc:sldMkLst>
          <pc:docMk/>
          <pc:sldMk cId="3977020222" sldId="3118"/>
        </pc:sldMkLst>
        <pc:spChg chg="mod ord">
          <ac:chgData name="Vanessa Redlin - Hubdrive.com" userId="8a0848b8-f2d0-47bb-a849-5847f1b5ec25" providerId="ADAL" clId="{4A832DB2-F898-4628-BE6C-878A03318322}" dt="2021-08-04T12:32:14.156" v="724" actId="700"/>
          <ac:spMkLst>
            <pc:docMk/>
            <pc:sldMk cId="3977020222" sldId="3118"/>
            <ac:spMk id="2" creationId="{37071078-A590-4353-90C9-71648154AE03}"/>
          </ac:spMkLst>
        </pc:spChg>
        <pc:spChg chg="del mod ord">
          <ac:chgData name="Vanessa Redlin - Hubdrive.com" userId="8a0848b8-f2d0-47bb-a849-5847f1b5ec25" providerId="ADAL" clId="{4A832DB2-F898-4628-BE6C-878A03318322}" dt="2021-08-04T12:32:14.156" v="724" actId="700"/>
          <ac:spMkLst>
            <pc:docMk/>
            <pc:sldMk cId="3977020222" sldId="3118"/>
            <ac:spMk id="3" creationId="{DDEDADA7-7DA2-4957-ACAD-D8F30EFA10F5}"/>
          </ac:spMkLst>
        </pc:spChg>
        <pc:spChg chg="mod ord">
          <ac:chgData name="Vanessa Redlin - Hubdrive.com" userId="8a0848b8-f2d0-47bb-a849-5847f1b5ec25" providerId="ADAL" clId="{4A832DB2-F898-4628-BE6C-878A03318322}" dt="2021-08-04T12:32:14.156" v="724" actId="700"/>
          <ac:spMkLst>
            <pc:docMk/>
            <pc:sldMk cId="3977020222" sldId="3118"/>
            <ac:spMk id="4" creationId="{CB86A2C2-F35C-4867-A554-37AF4D60E9CE}"/>
          </ac:spMkLst>
        </pc:spChg>
        <pc:spChg chg="add mod ord">
          <ac:chgData name="Vanessa Redlin - Hubdrive.com" userId="8a0848b8-f2d0-47bb-a849-5847f1b5ec25" providerId="ADAL" clId="{4A832DB2-F898-4628-BE6C-878A03318322}" dt="2021-08-04T12:32:14.156" v="724" actId="700"/>
          <ac:spMkLst>
            <pc:docMk/>
            <pc:sldMk cId="3977020222" sldId="3118"/>
            <ac:spMk id="5" creationId="{5E1C4DF8-CB38-4AED-A9B4-3864EB1CFFD8}"/>
          </ac:spMkLst>
        </pc:spChg>
        <pc:spChg chg="add del mod ord">
          <ac:chgData name="Vanessa Redlin - Hubdrive.com" userId="8a0848b8-f2d0-47bb-a849-5847f1b5ec25" providerId="ADAL" clId="{4A832DB2-F898-4628-BE6C-878A03318322}" dt="2021-08-04T12:32:22.168" v="725" actId="931"/>
          <ac:spMkLst>
            <pc:docMk/>
            <pc:sldMk cId="3977020222" sldId="3118"/>
            <ac:spMk id="6" creationId="{13328B29-4C65-47D3-8559-D077AA04E1AC}"/>
          </ac:spMkLst>
        </pc:spChg>
        <pc:picChg chg="add mod">
          <ac:chgData name="Vanessa Redlin - Hubdrive.com" userId="8a0848b8-f2d0-47bb-a849-5847f1b5ec25" providerId="ADAL" clId="{4A832DB2-F898-4628-BE6C-878A03318322}" dt="2021-08-04T12:32:28.066" v="726" actId="27614"/>
          <ac:picMkLst>
            <pc:docMk/>
            <pc:sldMk cId="3977020222" sldId="3118"/>
            <ac:picMk id="8" creationId="{F0770120-A85B-4E5E-8352-8FDDB2D0A9DA}"/>
          </ac:picMkLst>
        </pc:picChg>
      </pc:sldChg>
      <pc:sldChg chg="addSp delSp modSp mod modClrScheme chgLayout">
        <pc:chgData name="Vanessa Redlin - Hubdrive.com" userId="8a0848b8-f2d0-47bb-a849-5847f1b5ec25" providerId="ADAL" clId="{4A832DB2-F898-4628-BE6C-878A03318322}" dt="2021-08-04T12:37:28.467" v="730" actId="700"/>
        <pc:sldMkLst>
          <pc:docMk/>
          <pc:sldMk cId="1457298183" sldId="3119"/>
        </pc:sldMkLst>
        <pc:spChg chg="mod ord">
          <ac:chgData name="Vanessa Redlin - Hubdrive.com" userId="8a0848b8-f2d0-47bb-a849-5847f1b5ec25" providerId="ADAL" clId="{4A832DB2-F898-4628-BE6C-878A03318322}" dt="2021-08-04T12:37:28.467" v="730" actId="700"/>
          <ac:spMkLst>
            <pc:docMk/>
            <pc:sldMk cId="1457298183" sldId="3119"/>
            <ac:spMk id="2" creationId="{37071078-A590-4353-90C9-71648154AE03}"/>
          </ac:spMkLst>
        </pc:spChg>
        <pc:spChg chg="del mod ord">
          <ac:chgData name="Vanessa Redlin - Hubdrive.com" userId="8a0848b8-f2d0-47bb-a849-5847f1b5ec25" providerId="ADAL" clId="{4A832DB2-F898-4628-BE6C-878A03318322}" dt="2021-08-04T12:36:54.163" v="727" actId="700"/>
          <ac:spMkLst>
            <pc:docMk/>
            <pc:sldMk cId="1457298183" sldId="3119"/>
            <ac:spMk id="3" creationId="{DDEDADA7-7DA2-4957-ACAD-D8F30EFA10F5}"/>
          </ac:spMkLst>
        </pc:spChg>
        <pc:spChg chg="mod ord">
          <ac:chgData name="Vanessa Redlin - Hubdrive.com" userId="8a0848b8-f2d0-47bb-a849-5847f1b5ec25" providerId="ADAL" clId="{4A832DB2-F898-4628-BE6C-878A03318322}" dt="2021-08-04T12:37:28.467" v="730" actId="700"/>
          <ac:spMkLst>
            <pc:docMk/>
            <pc:sldMk cId="1457298183" sldId="3119"/>
            <ac:spMk id="4" creationId="{CB86A2C2-F35C-4867-A554-37AF4D60E9CE}"/>
          </ac:spMkLst>
        </pc:spChg>
        <pc:spChg chg="add del mod ord">
          <ac:chgData name="Vanessa Redlin - Hubdrive.com" userId="8a0848b8-f2d0-47bb-a849-5847f1b5ec25" providerId="ADAL" clId="{4A832DB2-F898-4628-BE6C-878A03318322}" dt="2021-08-04T12:37:08.104" v="728" actId="700"/>
          <ac:spMkLst>
            <pc:docMk/>
            <pc:sldMk cId="1457298183" sldId="3119"/>
            <ac:spMk id="6" creationId="{0166913C-E395-4FF9-B235-D54139B2030C}"/>
          </ac:spMkLst>
        </pc:spChg>
        <pc:spChg chg="add del mod ord">
          <ac:chgData name="Vanessa Redlin - Hubdrive.com" userId="8a0848b8-f2d0-47bb-a849-5847f1b5ec25" providerId="ADAL" clId="{4A832DB2-F898-4628-BE6C-878A03318322}" dt="2021-08-04T12:37:08.104" v="728" actId="700"/>
          <ac:spMkLst>
            <pc:docMk/>
            <pc:sldMk cId="1457298183" sldId="3119"/>
            <ac:spMk id="7" creationId="{3B8F5397-024F-4746-A59B-ED0E42B9D286}"/>
          </ac:spMkLst>
        </pc:spChg>
        <pc:spChg chg="add del mod ord">
          <ac:chgData name="Vanessa Redlin - Hubdrive.com" userId="8a0848b8-f2d0-47bb-a849-5847f1b5ec25" providerId="ADAL" clId="{4A832DB2-F898-4628-BE6C-878A03318322}" dt="2021-08-04T12:37:28.467" v="730" actId="700"/>
          <ac:spMkLst>
            <pc:docMk/>
            <pc:sldMk cId="1457298183" sldId="3119"/>
            <ac:spMk id="8" creationId="{5BC31111-B7A1-4138-A01B-BCDBDD250138}"/>
          </ac:spMkLst>
        </pc:spChg>
        <pc:spChg chg="add del mod ord">
          <ac:chgData name="Vanessa Redlin - Hubdrive.com" userId="8a0848b8-f2d0-47bb-a849-5847f1b5ec25" providerId="ADAL" clId="{4A832DB2-F898-4628-BE6C-878A03318322}" dt="2021-08-04T12:37:28.467" v="730" actId="700"/>
          <ac:spMkLst>
            <pc:docMk/>
            <pc:sldMk cId="1457298183" sldId="3119"/>
            <ac:spMk id="9" creationId="{A847CE82-94FC-4156-A26A-CB6C525EB1CA}"/>
          </ac:spMkLst>
        </pc:spChg>
        <pc:spChg chg="add mod ord">
          <ac:chgData name="Vanessa Redlin - Hubdrive.com" userId="8a0848b8-f2d0-47bb-a849-5847f1b5ec25" providerId="ADAL" clId="{4A832DB2-F898-4628-BE6C-878A03318322}" dt="2021-08-04T12:37:28.467" v="730" actId="700"/>
          <ac:spMkLst>
            <pc:docMk/>
            <pc:sldMk cId="1457298183" sldId="3119"/>
            <ac:spMk id="10" creationId="{9E6B4B84-ADD0-492A-9432-B64310A256BB}"/>
          </ac:spMkLst>
        </pc:spChg>
        <pc:spChg chg="add mod ord">
          <ac:chgData name="Vanessa Redlin - Hubdrive.com" userId="8a0848b8-f2d0-47bb-a849-5847f1b5ec25" providerId="ADAL" clId="{4A832DB2-F898-4628-BE6C-878A03318322}" dt="2021-08-04T12:37:28.467" v="730" actId="700"/>
          <ac:spMkLst>
            <pc:docMk/>
            <pc:sldMk cId="1457298183" sldId="3119"/>
            <ac:spMk id="11" creationId="{527406D5-DB81-4968-9B59-8B6D96ABDD2B}"/>
          </ac:spMkLst>
        </pc:spChg>
      </pc:sldChg>
      <pc:sldChg chg="addSp delSp modSp mod modClrScheme chgLayout">
        <pc:chgData name="Vanessa Redlin - Hubdrive.com" userId="8a0848b8-f2d0-47bb-a849-5847f1b5ec25" providerId="ADAL" clId="{4A832DB2-F898-4628-BE6C-878A03318322}" dt="2021-08-04T12:37:44.737" v="731" actId="700"/>
        <pc:sldMkLst>
          <pc:docMk/>
          <pc:sldMk cId="2347466723" sldId="3120"/>
        </pc:sldMkLst>
        <pc:spChg chg="mod ord">
          <ac:chgData name="Vanessa Redlin - Hubdrive.com" userId="8a0848b8-f2d0-47bb-a849-5847f1b5ec25" providerId="ADAL" clId="{4A832DB2-F898-4628-BE6C-878A03318322}" dt="2021-08-04T12:37:44.737" v="731" actId="700"/>
          <ac:spMkLst>
            <pc:docMk/>
            <pc:sldMk cId="2347466723" sldId="3120"/>
            <ac:spMk id="2" creationId="{37071078-A590-4353-90C9-71648154AE03}"/>
          </ac:spMkLst>
        </pc:spChg>
        <pc:spChg chg="del mod ord">
          <ac:chgData name="Vanessa Redlin - Hubdrive.com" userId="8a0848b8-f2d0-47bb-a849-5847f1b5ec25" providerId="ADAL" clId="{4A832DB2-F898-4628-BE6C-878A03318322}" dt="2021-08-04T12:37:15.810" v="729" actId="700"/>
          <ac:spMkLst>
            <pc:docMk/>
            <pc:sldMk cId="2347466723" sldId="3120"/>
            <ac:spMk id="3" creationId="{DDEDADA7-7DA2-4957-ACAD-D8F30EFA10F5}"/>
          </ac:spMkLst>
        </pc:spChg>
        <pc:spChg chg="mod ord">
          <ac:chgData name="Vanessa Redlin - Hubdrive.com" userId="8a0848b8-f2d0-47bb-a849-5847f1b5ec25" providerId="ADAL" clId="{4A832DB2-F898-4628-BE6C-878A03318322}" dt="2021-08-04T12:37:44.737" v="731" actId="700"/>
          <ac:spMkLst>
            <pc:docMk/>
            <pc:sldMk cId="2347466723" sldId="3120"/>
            <ac:spMk id="4" creationId="{CB86A2C2-F35C-4867-A554-37AF4D60E9CE}"/>
          </ac:spMkLst>
        </pc:spChg>
        <pc:spChg chg="add del mod ord">
          <ac:chgData name="Vanessa Redlin - Hubdrive.com" userId="8a0848b8-f2d0-47bb-a849-5847f1b5ec25" providerId="ADAL" clId="{4A832DB2-F898-4628-BE6C-878A03318322}" dt="2021-08-04T12:37:44.737" v="731" actId="700"/>
          <ac:spMkLst>
            <pc:docMk/>
            <pc:sldMk cId="2347466723" sldId="3120"/>
            <ac:spMk id="6" creationId="{CF8A0DEE-7082-477E-8418-BE445F8F4ACE}"/>
          </ac:spMkLst>
        </pc:spChg>
        <pc:spChg chg="add del mod ord">
          <ac:chgData name="Vanessa Redlin - Hubdrive.com" userId="8a0848b8-f2d0-47bb-a849-5847f1b5ec25" providerId="ADAL" clId="{4A832DB2-F898-4628-BE6C-878A03318322}" dt="2021-08-04T12:37:44.737" v="731" actId="700"/>
          <ac:spMkLst>
            <pc:docMk/>
            <pc:sldMk cId="2347466723" sldId="3120"/>
            <ac:spMk id="7" creationId="{1E88EEED-8750-47B5-9EB9-C070AEFA6888}"/>
          </ac:spMkLst>
        </pc:spChg>
        <pc:spChg chg="add mod ord">
          <ac:chgData name="Vanessa Redlin - Hubdrive.com" userId="8a0848b8-f2d0-47bb-a849-5847f1b5ec25" providerId="ADAL" clId="{4A832DB2-F898-4628-BE6C-878A03318322}" dt="2021-08-04T12:37:44.737" v="731" actId="700"/>
          <ac:spMkLst>
            <pc:docMk/>
            <pc:sldMk cId="2347466723" sldId="3120"/>
            <ac:spMk id="8" creationId="{B4260B15-E604-4030-98BD-B68136AB8E2A}"/>
          </ac:spMkLst>
        </pc:spChg>
        <pc:spChg chg="add mod ord">
          <ac:chgData name="Vanessa Redlin - Hubdrive.com" userId="8a0848b8-f2d0-47bb-a849-5847f1b5ec25" providerId="ADAL" clId="{4A832DB2-F898-4628-BE6C-878A03318322}" dt="2021-08-04T12:37:44.737" v="731" actId="700"/>
          <ac:spMkLst>
            <pc:docMk/>
            <pc:sldMk cId="2347466723" sldId="3120"/>
            <ac:spMk id="9" creationId="{F8F74732-9F02-496C-883C-AD81581F6A0D}"/>
          </ac:spMkLst>
        </pc:spChg>
      </pc:sldChg>
      <pc:sldChg chg="addSp delSp modSp mod modClrScheme chgLayout">
        <pc:chgData name="Vanessa Redlin - Hubdrive.com" userId="8a0848b8-f2d0-47bb-a849-5847f1b5ec25" providerId="ADAL" clId="{4A832DB2-F898-4628-BE6C-878A03318322}" dt="2021-08-04T12:38:35.652" v="732" actId="700"/>
        <pc:sldMkLst>
          <pc:docMk/>
          <pc:sldMk cId="102202879" sldId="3122"/>
        </pc:sldMkLst>
        <pc:spChg chg="mod ord">
          <ac:chgData name="Vanessa Redlin - Hubdrive.com" userId="8a0848b8-f2d0-47bb-a849-5847f1b5ec25" providerId="ADAL" clId="{4A832DB2-F898-4628-BE6C-878A03318322}" dt="2021-08-04T12:38:35.652" v="732" actId="700"/>
          <ac:spMkLst>
            <pc:docMk/>
            <pc:sldMk cId="102202879" sldId="3122"/>
            <ac:spMk id="2" creationId="{283D9E16-532A-4EAC-B18A-5C8460BE6062}"/>
          </ac:spMkLst>
        </pc:spChg>
        <pc:spChg chg="del mod ord">
          <ac:chgData name="Vanessa Redlin - Hubdrive.com" userId="8a0848b8-f2d0-47bb-a849-5847f1b5ec25" providerId="ADAL" clId="{4A832DB2-F898-4628-BE6C-878A03318322}" dt="2021-08-04T12:38:35.652" v="732" actId="700"/>
          <ac:spMkLst>
            <pc:docMk/>
            <pc:sldMk cId="102202879" sldId="3122"/>
            <ac:spMk id="3" creationId="{8B21CFF2-4C21-442E-B4F5-11A284973135}"/>
          </ac:spMkLst>
        </pc:spChg>
        <pc:spChg chg="mod ord">
          <ac:chgData name="Vanessa Redlin - Hubdrive.com" userId="8a0848b8-f2d0-47bb-a849-5847f1b5ec25" providerId="ADAL" clId="{4A832DB2-F898-4628-BE6C-878A03318322}" dt="2021-08-04T12:38:35.652" v="732" actId="700"/>
          <ac:spMkLst>
            <pc:docMk/>
            <pc:sldMk cId="102202879" sldId="3122"/>
            <ac:spMk id="4" creationId="{C6712958-3947-49C3-B2D9-D23435825D5D}"/>
          </ac:spMkLst>
        </pc:spChg>
        <pc:spChg chg="add mod ord">
          <ac:chgData name="Vanessa Redlin - Hubdrive.com" userId="8a0848b8-f2d0-47bb-a849-5847f1b5ec25" providerId="ADAL" clId="{4A832DB2-F898-4628-BE6C-878A03318322}" dt="2021-08-04T12:38:35.652" v="732" actId="700"/>
          <ac:spMkLst>
            <pc:docMk/>
            <pc:sldMk cId="102202879" sldId="3122"/>
            <ac:spMk id="7" creationId="{C9199C3C-4E43-4CBE-B232-B244BC801BAB}"/>
          </ac:spMkLst>
        </pc:spChg>
        <pc:spChg chg="add mod ord">
          <ac:chgData name="Vanessa Redlin - Hubdrive.com" userId="8a0848b8-f2d0-47bb-a849-5847f1b5ec25" providerId="ADAL" clId="{4A832DB2-F898-4628-BE6C-878A03318322}" dt="2021-08-04T12:38:35.652" v="732" actId="700"/>
          <ac:spMkLst>
            <pc:docMk/>
            <pc:sldMk cId="102202879" sldId="3122"/>
            <ac:spMk id="8" creationId="{D9B62580-FCCB-4CE1-9F64-B57240244F9C}"/>
          </ac:spMkLst>
        </pc:spChg>
      </pc:sldChg>
      <pc:sldChg chg="addSp delSp modSp mod modClrScheme chgLayout">
        <pc:chgData name="Vanessa Redlin - Hubdrive.com" userId="8a0848b8-f2d0-47bb-a849-5847f1b5ec25" providerId="ADAL" clId="{4A832DB2-F898-4628-BE6C-878A03318322}" dt="2021-08-04T12:38:45.523" v="733" actId="700"/>
        <pc:sldMkLst>
          <pc:docMk/>
          <pc:sldMk cId="3865677587" sldId="3123"/>
        </pc:sldMkLst>
        <pc:spChg chg="mod ord">
          <ac:chgData name="Vanessa Redlin - Hubdrive.com" userId="8a0848b8-f2d0-47bb-a849-5847f1b5ec25" providerId="ADAL" clId="{4A832DB2-F898-4628-BE6C-878A03318322}" dt="2021-08-04T12:38:45.523" v="733" actId="700"/>
          <ac:spMkLst>
            <pc:docMk/>
            <pc:sldMk cId="3865677587" sldId="3123"/>
            <ac:spMk id="2" creationId="{283D9E16-532A-4EAC-B18A-5C8460BE6062}"/>
          </ac:spMkLst>
        </pc:spChg>
        <pc:spChg chg="del mod ord">
          <ac:chgData name="Vanessa Redlin - Hubdrive.com" userId="8a0848b8-f2d0-47bb-a849-5847f1b5ec25" providerId="ADAL" clId="{4A832DB2-F898-4628-BE6C-878A03318322}" dt="2021-08-04T12:38:45.523" v="733" actId="700"/>
          <ac:spMkLst>
            <pc:docMk/>
            <pc:sldMk cId="3865677587" sldId="3123"/>
            <ac:spMk id="3" creationId="{8B21CFF2-4C21-442E-B4F5-11A284973135}"/>
          </ac:spMkLst>
        </pc:spChg>
        <pc:spChg chg="mod ord">
          <ac:chgData name="Vanessa Redlin - Hubdrive.com" userId="8a0848b8-f2d0-47bb-a849-5847f1b5ec25" providerId="ADAL" clId="{4A832DB2-F898-4628-BE6C-878A03318322}" dt="2021-08-04T12:38:45.523" v="733" actId="700"/>
          <ac:spMkLst>
            <pc:docMk/>
            <pc:sldMk cId="3865677587" sldId="3123"/>
            <ac:spMk id="4" creationId="{C6712958-3947-49C3-B2D9-D23435825D5D}"/>
          </ac:spMkLst>
        </pc:spChg>
        <pc:spChg chg="add mod ord">
          <ac:chgData name="Vanessa Redlin - Hubdrive.com" userId="8a0848b8-f2d0-47bb-a849-5847f1b5ec25" providerId="ADAL" clId="{4A832DB2-F898-4628-BE6C-878A03318322}" dt="2021-08-04T12:38:45.523" v="733" actId="700"/>
          <ac:spMkLst>
            <pc:docMk/>
            <pc:sldMk cId="3865677587" sldId="3123"/>
            <ac:spMk id="6" creationId="{6C554CD8-CBD5-4294-A7D7-2295AA9EDEB0}"/>
          </ac:spMkLst>
        </pc:spChg>
        <pc:spChg chg="add mod ord">
          <ac:chgData name="Vanessa Redlin - Hubdrive.com" userId="8a0848b8-f2d0-47bb-a849-5847f1b5ec25" providerId="ADAL" clId="{4A832DB2-F898-4628-BE6C-878A03318322}" dt="2021-08-04T12:38:45.523" v="733" actId="700"/>
          <ac:spMkLst>
            <pc:docMk/>
            <pc:sldMk cId="3865677587" sldId="3123"/>
            <ac:spMk id="7" creationId="{42F63A76-681C-4F86-83E0-313EF2224EA1}"/>
          </ac:spMkLst>
        </pc:spChg>
      </pc:sldChg>
      <pc:sldChg chg="addSp delSp modSp mod modClrScheme chgLayout">
        <pc:chgData name="Vanessa Redlin - Hubdrive.com" userId="8a0848b8-f2d0-47bb-a849-5847f1b5ec25" providerId="ADAL" clId="{4A832DB2-F898-4628-BE6C-878A03318322}" dt="2021-08-04T12:38:52.894" v="734" actId="700"/>
        <pc:sldMkLst>
          <pc:docMk/>
          <pc:sldMk cId="1423295638" sldId="3124"/>
        </pc:sldMkLst>
        <pc:spChg chg="mod ord">
          <ac:chgData name="Vanessa Redlin - Hubdrive.com" userId="8a0848b8-f2d0-47bb-a849-5847f1b5ec25" providerId="ADAL" clId="{4A832DB2-F898-4628-BE6C-878A03318322}" dt="2021-08-04T12:38:52.894" v="734" actId="700"/>
          <ac:spMkLst>
            <pc:docMk/>
            <pc:sldMk cId="1423295638" sldId="3124"/>
            <ac:spMk id="2" creationId="{283D9E16-532A-4EAC-B18A-5C8460BE6062}"/>
          </ac:spMkLst>
        </pc:spChg>
        <pc:spChg chg="del mod ord">
          <ac:chgData name="Vanessa Redlin - Hubdrive.com" userId="8a0848b8-f2d0-47bb-a849-5847f1b5ec25" providerId="ADAL" clId="{4A832DB2-F898-4628-BE6C-878A03318322}" dt="2021-08-04T12:38:52.894" v="734" actId="700"/>
          <ac:spMkLst>
            <pc:docMk/>
            <pc:sldMk cId="1423295638" sldId="3124"/>
            <ac:spMk id="3" creationId="{8B21CFF2-4C21-442E-B4F5-11A284973135}"/>
          </ac:spMkLst>
        </pc:spChg>
        <pc:spChg chg="mod ord">
          <ac:chgData name="Vanessa Redlin - Hubdrive.com" userId="8a0848b8-f2d0-47bb-a849-5847f1b5ec25" providerId="ADAL" clId="{4A832DB2-F898-4628-BE6C-878A03318322}" dt="2021-08-04T12:38:52.894" v="734" actId="700"/>
          <ac:spMkLst>
            <pc:docMk/>
            <pc:sldMk cId="1423295638" sldId="3124"/>
            <ac:spMk id="4" creationId="{C6712958-3947-49C3-B2D9-D23435825D5D}"/>
          </ac:spMkLst>
        </pc:spChg>
        <pc:spChg chg="add mod ord">
          <ac:chgData name="Vanessa Redlin - Hubdrive.com" userId="8a0848b8-f2d0-47bb-a849-5847f1b5ec25" providerId="ADAL" clId="{4A832DB2-F898-4628-BE6C-878A03318322}" dt="2021-08-04T12:38:52.894" v="734" actId="700"/>
          <ac:spMkLst>
            <pc:docMk/>
            <pc:sldMk cId="1423295638" sldId="3124"/>
            <ac:spMk id="6" creationId="{BF969A61-053D-4596-BAEC-B4BA99B6EDCF}"/>
          </ac:spMkLst>
        </pc:spChg>
        <pc:spChg chg="add mod ord">
          <ac:chgData name="Vanessa Redlin - Hubdrive.com" userId="8a0848b8-f2d0-47bb-a849-5847f1b5ec25" providerId="ADAL" clId="{4A832DB2-F898-4628-BE6C-878A03318322}" dt="2021-08-04T12:38:52.894" v="734" actId="700"/>
          <ac:spMkLst>
            <pc:docMk/>
            <pc:sldMk cId="1423295638" sldId="3124"/>
            <ac:spMk id="7" creationId="{399F3D40-5479-4348-9BA4-64ADF8E754CF}"/>
          </ac:spMkLst>
        </pc:spChg>
      </pc:sldChg>
      <pc:sldChg chg="addSp delSp modSp mod modClrScheme chgLayout">
        <pc:chgData name="Vanessa Redlin - Hubdrive.com" userId="8a0848b8-f2d0-47bb-a849-5847f1b5ec25" providerId="ADAL" clId="{4A832DB2-F898-4628-BE6C-878A03318322}" dt="2021-08-04T12:39:03.985" v="735" actId="700"/>
        <pc:sldMkLst>
          <pc:docMk/>
          <pc:sldMk cId="3340880589" sldId="3125"/>
        </pc:sldMkLst>
        <pc:spChg chg="mod ord">
          <ac:chgData name="Vanessa Redlin - Hubdrive.com" userId="8a0848b8-f2d0-47bb-a849-5847f1b5ec25" providerId="ADAL" clId="{4A832DB2-F898-4628-BE6C-878A03318322}" dt="2021-08-04T12:39:03.985" v="735" actId="700"/>
          <ac:spMkLst>
            <pc:docMk/>
            <pc:sldMk cId="3340880589" sldId="3125"/>
            <ac:spMk id="2" creationId="{283D9E16-532A-4EAC-B18A-5C8460BE6062}"/>
          </ac:spMkLst>
        </pc:spChg>
        <pc:spChg chg="del mod ord">
          <ac:chgData name="Vanessa Redlin - Hubdrive.com" userId="8a0848b8-f2d0-47bb-a849-5847f1b5ec25" providerId="ADAL" clId="{4A832DB2-F898-4628-BE6C-878A03318322}" dt="2021-08-04T12:39:03.985" v="735" actId="700"/>
          <ac:spMkLst>
            <pc:docMk/>
            <pc:sldMk cId="3340880589" sldId="3125"/>
            <ac:spMk id="3" creationId="{8B21CFF2-4C21-442E-B4F5-11A284973135}"/>
          </ac:spMkLst>
        </pc:spChg>
        <pc:spChg chg="mod ord">
          <ac:chgData name="Vanessa Redlin - Hubdrive.com" userId="8a0848b8-f2d0-47bb-a849-5847f1b5ec25" providerId="ADAL" clId="{4A832DB2-F898-4628-BE6C-878A03318322}" dt="2021-08-04T12:39:03.985" v="735" actId="700"/>
          <ac:spMkLst>
            <pc:docMk/>
            <pc:sldMk cId="3340880589" sldId="3125"/>
            <ac:spMk id="4" creationId="{C6712958-3947-49C3-B2D9-D23435825D5D}"/>
          </ac:spMkLst>
        </pc:spChg>
        <pc:spChg chg="add mod ord">
          <ac:chgData name="Vanessa Redlin - Hubdrive.com" userId="8a0848b8-f2d0-47bb-a849-5847f1b5ec25" providerId="ADAL" clId="{4A832DB2-F898-4628-BE6C-878A03318322}" dt="2021-08-04T12:39:03.985" v="735" actId="700"/>
          <ac:spMkLst>
            <pc:docMk/>
            <pc:sldMk cId="3340880589" sldId="3125"/>
            <ac:spMk id="5" creationId="{5F0A9331-76B6-4E7C-B45C-145FA08B3959}"/>
          </ac:spMkLst>
        </pc:spChg>
        <pc:spChg chg="add mod ord">
          <ac:chgData name="Vanessa Redlin - Hubdrive.com" userId="8a0848b8-f2d0-47bb-a849-5847f1b5ec25" providerId="ADAL" clId="{4A832DB2-F898-4628-BE6C-878A03318322}" dt="2021-08-04T12:39:03.985" v="735" actId="700"/>
          <ac:spMkLst>
            <pc:docMk/>
            <pc:sldMk cId="3340880589" sldId="3125"/>
            <ac:spMk id="6" creationId="{2553ECA4-1BE5-47FC-8400-A2B0D5AA57C2}"/>
          </ac:spMkLst>
        </pc:spChg>
      </pc:sldChg>
      <pc:sldChg chg="addSp delSp modSp mod modClrScheme chgLayout">
        <pc:chgData name="Vanessa Redlin - Hubdrive.com" userId="8a0848b8-f2d0-47bb-a849-5847f1b5ec25" providerId="ADAL" clId="{4A832DB2-F898-4628-BE6C-878A03318322}" dt="2021-08-04T12:39:15.498" v="736" actId="700"/>
        <pc:sldMkLst>
          <pc:docMk/>
          <pc:sldMk cId="1824385670" sldId="3126"/>
        </pc:sldMkLst>
        <pc:spChg chg="mod ord">
          <ac:chgData name="Vanessa Redlin - Hubdrive.com" userId="8a0848b8-f2d0-47bb-a849-5847f1b5ec25" providerId="ADAL" clId="{4A832DB2-F898-4628-BE6C-878A03318322}" dt="2021-08-04T12:39:15.498" v="736" actId="700"/>
          <ac:spMkLst>
            <pc:docMk/>
            <pc:sldMk cId="1824385670" sldId="3126"/>
            <ac:spMk id="2" creationId="{283D9E16-532A-4EAC-B18A-5C8460BE6062}"/>
          </ac:spMkLst>
        </pc:spChg>
        <pc:spChg chg="del mod ord">
          <ac:chgData name="Vanessa Redlin - Hubdrive.com" userId="8a0848b8-f2d0-47bb-a849-5847f1b5ec25" providerId="ADAL" clId="{4A832DB2-F898-4628-BE6C-878A03318322}" dt="2021-08-04T12:39:15.498" v="736" actId="700"/>
          <ac:spMkLst>
            <pc:docMk/>
            <pc:sldMk cId="1824385670" sldId="3126"/>
            <ac:spMk id="3" creationId="{8B21CFF2-4C21-442E-B4F5-11A284973135}"/>
          </ac:spMkLst>
        </pc:spChg>
        <pc:spChg chg="mod ord">
          <ac:chgData name="Vanessa Redlin - Hubdrive.com" userId="8a0848b8-f2d0-47bb-a849-5847f1b5ec25" providerId="ADAL" clId="{4A832DB2-F898-4628-BE6C-878A03318322}" dt="2021-08-04T12:39:15.498" v="736" actId="700"/>
          <ac:spMkLst>
            <pc:docMk/>
            <pc:sldMk cId="1824385670" sldId="3126"/>
            <ac:spMk id="4" creationId="{C6712958-3947-49C3-B2D9-D23435825D5D}"/>
          </ac:spMkLst>
        </pc:spChg>
        <pc:spChg chg="add mod ord">
          <ac:chgData name="Vanessa Redlin - Hubdrive.com" userId="8a0848b8-f2d0-47bb-a849-5847f1b5ec25" providerId="ADAL" clId="{4A832DB2-F898-4628-BE6C-878A03318322}" dt="2021-08-04T12:39:15.498" v="736" actId="700"/>
          <ac:spMkLst>
            <pc:docMk/>
            <pc:sldMk cId="1824385670" sldId="3126"/>
            <ac:spMk id="5" creationId="{DCC304CA-2F84-47D0-8D25-EF18B66089F9}"/>
          </ac:spMkLst>
        </pc:spChg>
        <pc:spChg chg="add mod ord">
          <ac:chgData name="Vanessa Redlin - Hubdrive.com" userId="8a0848b8-f2d0-47bb-a849-5847f1b5ec25" providerId="ADAL" clId="{4A832DB2-F898-4628-BE6C-878A03318322}" dt="2021-08-04T12:39:15.498" v="736" actId="700"/>
          <ac:spMkLst>
            <pc:docMk/>
            <pc:sldMk cId="1824385670" sldId="3126"/>
            <ac:spMk id="6" creationId="{38F87E36-550A-432A-9C63-6175D9828333}"/>
          </ac:spMkLst>
        </pc:spChg>
      </pc:sldChg>
      <pc:sldChg chg="modSp mod modClrScheme chgLayout">
        <pc:chgData name="Vanessa Redlin - Hubdrive.com" userId="8a0848b8-f2d0-47bb-a849-5847f1b5ec25" providerId="ADAL" clId="{4A832DB2-F898-4628-BE6C-878A03318322}" dt="2021-08-18T11:39:03.748" v="2271" actId="1076"/>
        <pc:sldMkLst>
          <pc:docMk/>
          <pc:sldMk cId="777528143" sldId="3128"/>
        </pc:sldMkLst>
        <pc:spChg chg="mod ord">
          <ac:chgData name="Vanessa Redlin - Hubdrive.com" userId="8a0848b8-f2d0-47bb-a849-5847f1b5ec25" providerId="ADAL" clId="{4A832DB2-F898-4628-BE6C-878A03318322}" dt="2021-08-18T11:38:52.850" v="2269" actId="700"/>
          <ac:spMkLst>
            <pc:docMk/>
            <pc:sldMk cId="777528143" sldId="3128"/>
            <ac:spMk id="2" creationId="{C117F6A1-622C-46DC-84C2-F6469B2F2958}"/>
          </ac:spMkLst>
        </pc:spChg>
        <pc:spChg chg="mod ord">
          <ac:chgData name="Vanessa Redlin - Hubdrive.com" userId="8a0848b8-f2d0-47bb-a849-5847f1b5ec25" providerId="ADAL" clId="{4A832DB2-F898-4628-BE6C-878A03318322}" dt="2021-08-18T11:38:52.850" v="2269" actId="700"/>
          <ac:spMkLst>
            <pc:docMk/>
            <pc:sldMk cId="777528143" sldId="3128"/>
            <ac:spMk id="3" creationId="{AE98A902-CAC6-437C-B084-BF5B0F0A688D}"/>
          </ac:spMkLst>
        </pc:spChg>
        <pc:picChg chg="mod ord">
          <ac:chgData name="Vanessa Redlin - Hubdrive.com" userId="8a0848b8-f2d0-47bb-a849-5847f1b5ec25" providerId="ADAL" clId="{4A832DB2-F898-4628-BE6C-878A03318322}" dt="2021-08-18T11:39:03.748" v="2271" actId="1076"/>
          <ac:picMkLst>
            <pc:docMk/>
            <pc:sldMk cId="777528143" sldId="3128"/>
            <ac:picMk id="6" creationId="{8D4CC871-4E08-42E1-81E2-FC73B3CEE8C3}"/>
          </ac:picMkLst>
        </pc:picChg>
      </pc:sldChg>
      <pc:sldChg chg="addSp delSp modSp mod modClrScheme chgLayout">
        <pc:chgData name="Vanessa Redlin - Hubdrive.com" userId="8a0848b8-f2d0-47bb-a849-5847f1b5ec25" providerId="ADAL" clId="{4A832DB2-F898-4628-BE6C-878A03318322}" dt="2021-08-18T11:39:11.939" v="2272" actId="700"/>
        <pc:sldMkLst>
          <pc:docMk/>
          <pc:sldMk cId="1428476708" sldId="3129"/>
        </pc:sldMkLst>
        <pc:spChg chg="add mod ord">
          <ac:chgData name="Vanessa Redlin - Hubdrive.com" userId="8a0848b8-f2d0-47bb-a849-5847f1b5ec25" providerId="ADAL" clId="{4A832DB2-F898-4628-BE6C-878A03318322}" dt="2021-08-18T11:39:11.939" v="2272" actId="700"/>
          <ac:spMkLst>
            <pc:docMk/>
            <pc:sldMk cId="1428476708" sldId="3129"/>
            <ac:spMk id="2" creationId="{5312F750-AC8B-4ACE-861C-7F9F97A6F301}"/>
          </ac:spMkLst>
        </pc:spChg>
        <pc:spChg chg="mod ord">
          <ac:chgData name="Vanessa Redlin - Hubdrive.com" userId="8a0848b8-f2d0-47bb-a849-5847f1b5ec25" providerId="ADAL" clId="{4A832DB2-F898-4628-BE6C-878A03318322}" dt="2021-08-18T11:39:11.939" v="2272" actId="700"/>
          <ac:spMkLst>
            <pc:docMk/>
            <pc:sldMk cId="1428476708" sldId="3129"/>
            <ac:spMk id="5" creationId="{F2ED8FE4-6766-4128-9D28-DDD98FDB4B75}"/>
          </ac:spMkLst>
        </pc:spChg>
        <pc:spChg chg="del mod ord">
          <ac:chgData name="Vanessa Redlin - Hubdrive.com" userId="8a0848b8-f2d0-47bb-a849-5847f1b5ec25" providerId="ADAL" clId="{4A832DB2-F898-4628-BE6C-878A03318322}" dt="2021-08-18T11:39:11.939" v="2272" actId="700"/>
          <ac:spMkLst>
            <pc:docMk/>
            <pc:sldMk cId="1428476708" sldId="3129"/>
            <ac:spMk id="12" creationId="{861C37FA-1A6C-48C4-86CF-94215874B410}"/>
          </ac:spMkLst>
        </pc:spChg>
        <pc:spChg chg="mod ord">
          <ac:chgData name="Vanessa Redlin - Hubdrive.com" userId="8a0848b8-f2d0-47bb-a849-5847f1b5ec25" providerId="ADAL" clId="{4A832DB2-F898-4628-BE6C-878A03318322}" dt="2021-08-18T11:39:11.939" v="2272" actId="700"/>
          <ac:spMkLst>
            <pc:docMk/>
            <pc:sldMk cId="1428476708" sldId="3129"/>
            <ac:spMk id="13" creationId="{B45B7A3C-8A91-4949-B8F1-B50451D7BC54}"/>
          </ac:spMkLst>
        </pc:spChg>
      </pc:sldChg>
      <pc:sldChg chg="modSp mod modClrScheme chgLayout">
        <pc:chgData name="Vanessa Redlin - Hubdrive.com" userId="8a0848b8-f2d0-47bb-a849-5847f1b5ec25" providerId="ADAL" clId="{4A832DB2-F898-4628-BE6C-878A03318322}" dt="2021-08-18T11:40:04.523" v="2278" actId="1076"/>
        <pc:sldMkLst>
          <pc:docMk/>
          <pc:sldMk cId="3596169293" sldId="3131"/>
        </pc:sldMkLst>
        <pc:spChg chg="mod ord">
          <ac:chgData name="Vanessa Redlin - Hubdrive.com" userId="8a0848b8-f2d0-47bb-a849-5847f1b5ec25" providerId="ADAL" clId="{4A832DB2-F898-4628-BE6C-878A03318322}" dt="2021-08-18T11:39:56.055" v="2277" actId="700"/>
          <ac:spMkLst>
            <pc:docMk/>
            <pc:sldMk cId="3596169293" sldId="3131"/>
            <ac:spMk id="2" creationId="{EB62B5BF-DD87-4A79-9EBB-D41F0CA9543C}"/>
          </ac:spMkLst>
        </pc:spChg>
        <pc:spChg chg="mod ord">
          <ac:chgData name="Vanessa Redlin - Hubdrive.com" userId="8a0848b8-f2d0-47bb-a849-5847f1b5ec25" providerId="ADAL" clId="{4A832DB2-F898-4628-BE6C-878A03318322}" dt="2021-08-18T11:39:56.055" v="2277" actId="700"/>
          <ac:spMkLst>
            <pc:docMk/>
            <pc:sldMk cId="3596169293" sldId="3131"/>
            <ac:spMk id="3" creationId="{14B6E84D-B294-4C88-867C-8C0223EEDA96}"/>
          </ac:spMkLst>
        </pc:spChg>
        <pc:picChg chg="mod ord">
          <ac:chgData name="Vanessa Redlin - Hubdrive.com" userId="8a0848b8-f2d0-47bb-a849-5847f1b5ec25" providerId="ADAL" clId="{4A832DB2-F898-4628-BE6C-878A03318322}" dt="2021-08-18T11:40:04.523" v="2278" actId="1076"/>
          <ac:picMkLst>
            <pc:docMk/>
            <pc:sldMk cId="3596169293" sldId="3131"/>
            <ac:picMk id="7" creationId="{77B6B087-9654-4116-81FF-EBD23A468606}"/>
          </ac:picMkLst>
        </pc:picChg>
      </pc:sldChg>
      <pc:sldChg chg="addSp delSp modSp mod modClrScheme chgLayout">
        <pc:chgData name="Vanessa Redlin - Hubdrive.com" userId="8a0848b8-f2d0-47bb-a849-5847f1b5ec25" providerId="ADAL" clId="{4A832DB2-F898-4628-BE6C-878A03318322}" dt="2021-08-05T07:26:43.940" v="1031" actId="14100"/>
        <pc:sldMkLst>
          <pc:docMk/>
          <pc:sldMk cId="2686592336" sldId="3135"/>
        </pc:sldMkLst>
        <pc:spChg chg="del mod ord">
          <ac:chgData name="Vanessa Redlin - Hubdrive.com" userId="8a0848b8-f2d0-47bb-a849-5847f1b5ec25" providerId="ADAL" clId="{4A832DB2-F898-4628-BE6C-878A03318322}" dt="2021-08-05T07:26:35.007" v="1030" actId="700"/>
          <ac:spMkLst>
            <pc:docMk/>
            <pc:sldMk cId="2686592336" sldId="3135"/>
            <ac:spMk id="2" creationId="{F01942F7-E43F-4190-A2F1-BB128BCC2141}"/>
          </ac:spMkLst>
        </pc:spChg>
        <pc:spChg chg="mod ord">
          <ac:chgData name="Vanessa Redlin - Hubdrive.com" userId="8a0848b8-f2d0-47bb-a849-5847f1b5ec25" providerId="ADAL" clId="{4A832DB2-F898-4628-BE6C-878A03318322}" dt="2021-08-05T07:26:35.007" v="1030" actId="700"/>
          <ac:spMkLst>
            <pc:docMk/>
            <pc:sldMk cId="2686592336" sldId="3135"/>
            <ac:spMk id="3" creationId="{BC5CFC6A-4A9F-49E9-8691-528B6FCD9E52}"/>
          </ac:spMkLst>
        </pc:spChg>
        <pc:spChg chg="mod ord">
          <ac:chgData name="Vanessa Redlin - Hubdrive.com" userId="8a0848b8-f2d0-47bb-a849-5847f1b5ec25" providerId="ADAL" clId="{4A832DB2-F898-4628-BE6C-878A03318322}" dt="2021-08-05T07:26:35.007" v="1030" actId="700"/>
          <ac:spMkLst>
            <pc:docMk/>
            <pc:sldMk cId="2686592336" sldId="3135"/>
            <ac:spMk id="4" creationId="{7431471B-1714-4670-BEF2-A7F0A8C16F78}"/>
          </ac:spMkLst>
        </pc:spChg>
        <pc:spChg chg="add mod ord">
          <ac:chgData name="Vanessa Redlin - Hubdrive.com" userId="8a0848b8-f2d0-47bb-a849-5847f1b5ec25" providerId="ADAL" clId="{4A832DB2-F898-4628-BE6C-878A03318322}" dt="2021-08-05T07:26:35.007" v="1030" actId="700"/>
          <ac:spMkLst>
            <pc:docMk/>
            <pc:sldMk cId="2686592336" sldId="3135"/>
            <ac:spMk id="5" creationId="{653BDBBB-C744-4AB6-8EC1-4D30CB7D9A6A}"/>
          </ac:spMkLst>
        </pc:spChg>
        <pc:picChg chg="mod ord modCrop">
          <ac:chgData name="Vanessa Redlin - Hubdrive.com" userId="8a0848b8-f2d0-47bb-a849-5847f1b5ec25" providerId="ADAL" clId="{4A832DB2-F898-4628-BE6C-878A03318322}" dt="2021-08-05T07:26:43.940" v="1031" actId="14100"/>
          <ac:picMkLst>
            <pc:docMk/>
            <pc:sldMk cId="2686592336" sldId="3135"/>
            <ac:picMk id="6" creationId="{68167D5B-6FBF-4BAA-80D1-6770C99A19C4}"/>
          </ac:picMkLst>
        </pc:picChg>
      </pc:sldChg>
      <pc:sldChg chg="modSp mod">
        <pc:chgData name="Vanessa Redlin - Hubdrive.com" userId="8a0848b8-f2d0-47bb-a849-5847f1b5ec25" providerId="ADAL" clId="{4A832DB2-F898-4628-BE6C-878A03318322}" dt="2021-08-05T07:12:45.927" v="1027" actId="1076"/>
        <pc:sldMkLst>
          <pc:docMk/>
          <pc:sldMk cId="4166643501" sldId="3136"/>
        </pc:sldMkLst>
        <pc:spChg chg="mod">
          <ac:chgData name="Vanessa Redlin - Hubdrive.com" userId="8a0848b8-f2d0-47bb-a849-5847f1b5ec25" providerId="ADAL" clId="{4A832DB2-F898-4628-BE6C-878A03318322}" dt="2021-08-05T07:12:45.927" v="1027" actId="1076"/>
          <ac:spMkLst>
            <pc:docMk/>
            <pc:sldMk cId="4166643501" sldId="3136"/>
            <ac:spMk id="4" creationId="{A09C8BBB-3190-41FF-B8D1-F7B8F10F8DE6}"/>
          </ac:spMkLst>
        </pc:spChg>
      </pc:sldChg>
      <pc:sldChg chg="addSp delSp modSp mod modClrScheme chgLayout">
        <pc:chgData name="Vanessa Redlin - Hubdrive.com" userId="8a0848b8-f2d0-47bb-a849-5847f1b5ec25" providerId="ADAL" clId="{4A832DB2-F898-4628-BE6C-878A03318322}" dt="2021-08-05T07:27:13.136" v="1034" actId="14100"/>
        <pc:sldMkLst>
          <pc:docMk/>
          <pc:sldMk cId="725405490" sldId="3138"/>
        </pc:sldMkLst>
        <pc:spChg chg="del mod ord">
          <ac:chgData name="Vanessa Redlin - Hubdrive.com" userId="8a0848b8-f2d0-47bb-a849-5847f1b5ec25" providerId="ADAL" clId="{4A832DB2-F898-4628-BE6C-878A03318322}" dt="2021-08-05T07:27:05.658" v="1032" actId="700"/>
          <ac:spMkLst>
            <pc:docMk/>
            <pc:sldMk cId="725405490" sldId="3138"/>
            <ac:spMk id="2" creationId="{1E5EFE26-1142-4909-8167-226EF200F89D}"/>
          </ac:spMkLst>
        </pc:spChg>
        <pc:spChg chg="mod ord">
          <ac:chgData name="Vanessa Redlin - Hubdrive.com" userId="8a0848b8-f2d0-47bb-a849-5847f1b5ec25" providerId="ADAL" clId="{4A832DB2-F898-4628-BE6C-878A03318322}" dt="2021-08-05T07:27:05.658" v="1032" actId="700"/>
          <ac:spMkLst>
            <pc:docMk/>
            <pc:sldMk cId="725405490" sldId="3138"/>
            <ac:spMk id="3" creationId="{629A25DB-7360-4A85-8EC5-C14821FB9973}"/>
          </ac:spMkLst>
        </pc:spChg>
        <pc:spChg chg="mod ord">
          <ac:chgData name="Vanessa Redlin - Hubdrive.com" userId="8a0848b8-f2d0-47bb-a849-5847f1b5ec25" providerId="ADAL" clId="{4A832DB2-F898-4628-BE6C-878A03318322}" dt="2021-08-05T07:27:05.658" v="1032" actId="700"/>
          <ac:spMkLst>
            <pc:docMk/>
            <pc:sldMk cId="725405490" sldId="3138"/>
            <ac:spMk id="4" creationId="{BE34133A-661D-4F51-8F43-FFF5464D36B0}"/>
          </ac:spMkLst>
        </pc:spChg>
        <pc:spChg chg="add mod ord">
          <ac:chgData name="Vanessa Redlin - Hubdrive.com" userId="8a0848b8-f2d0-47bb-a849-5847f1b5ec25" providerId="ADAL" clId="{4A832DB2-F898-4628-BE6C-878A03318322}" dt="2021-08-05T07:27:05.658" v="1032" actId="700"/>
          <ac:spMkLst>
            <pc:docMk/>
            <pc:sldMk cId="725405490" sldId="3138"/>
            <ac:spMk id="5" creationId="{3ABEAEEE-22CF-41B4-82E6-604796D941B8}"/>
          </ac:spMkLst>
        </pc:spChg>
        <pc:picChg chg="mod ord modCrop">
          <ac:chgData name="Vanessa Redlin - Hubdrive.com" userId="8a0848b8-f2d0-47bb-a849-5847f1b5ec25" providerId="ADAL" clId="{4A832DB2-F898-4628-BE6C-878A03318322}" dt="2021-08-05T07:27:13.136" v="1034" actId="14100"/>
          <ac:picMkLst>
            <pc:docMk/>
            <pc:sldMk cId="725405490" sldId="3138"/>
            <ac:picMk id="6" creationId="{F3DDB639-CB26-402E-8E30-D0186DA0CFA9}"/>
          </ac:picMkLst>
        </pc:picChg>
      </pc:sldChg>
      <pc:sldChg chg="addSp delSp modSp mod modClrScheme chgLayout">
        <pc:chgData name="Vanessa Redlin - Hubdrive.com" userId="8a0848b8-f2d0-47bb-a849-5847f1b5ec25" providerId="ADAL" clId="{4A832DB2-F898-4628-BE6C-878A03318322}" dt="2021-08-04T12:42:20.025" v="740" actId="700"/>
        <pc:sldMkLst>
          <pc:docMk/>
          <pc:sldMk cId="3635071195" sldId="3139"/>
        </pc:sldMkLst>
        <pc:spChg chg="add mod ord">
          <ac:chgData name="Vanessa Redlin - Hubdrive.com" userId="8a0848b8-f2d0-47bb-a849-5847f1b5ec25" providerId="ADAL" clId="{4A832DB2-F898-4628-BE6C-878A03318322}" dt="2021-08-04T12:42:20.025" v="740" actId="700"/>
          <ac:spMkLst>
            <pc:docMk/>
            <pc:sldMk cId="3635071195" sldId="3139"/>
            <ac:spMk id="2" creationId="{DB2186A1-9746-4E33-865B-12C7E694164C}"/>
          </ac:spMkLst>
        </pc:spChg>
        <pc:spChg chg="mod ord">
          <ac:chgData name="Vanessa Redlin - Hubdrive.com" userId="8a0848b8-f2d0-47bb-a849-5847f1b5ec25" providerId="ADAL" clId="{4A832DB2-F898-4628-BE6C-878A03318322}" dt="2021-08-04T12:42:20.025" v="740" actId="700"/>
          <ac:spMkLst>
            <pc:docMk/>
            <pc:sldMk cId="3635071195" sldId="3139"/>
            <ac:spMk id="3" creationId="{1C8D8F5B-A880-462F-9801-8B32F1AE6C6D}"/>
          </ac:spMkLst>
        </pc:spChg>
        <pc:spChg chg="mod ord">
          <ac:chgData name="Vanessa Redlin - Hubdrive.com" userId="8a0848b8-f2d0-47bb-a849-5847f1b5ec25" providerId="ADAL" clId="{4A832DB2-F898-4628-BE6C-878A03318322}" dt="2021-08-04T12:42:20.025" v="740" actId="700"/>
          <ac:spMkLst>
            <pc:docMk/>
            <pc:sldMk cId="3635071195" sldId="3139"/>
            <ac:spMk id="4" creationId="{BE68BC46-9623-4D02-ACEE-87E39F0362EA}"/>
          </ac:spMkLst>
        </pc:spChg>
        <pc:spChg chg="del mod ord">
          <ac:chgData name="Vanessa Redlin - Hubdrive.com" userId="8a0848b8-f2d0-47bb-a849-5847f1b5ec25" providerId="ADAL" clId="{4A832DB2-F898-4628-BE6C-878A03318322}" dt="2021-08-04T12:42:20.025" v="740" actId="700"/>
          <ac:spMkLst>
            <pc:docMk/>
            <pc:sldMk cId="3635071195" sldId="3139"/>
            <ac:spMk id="10" creationId="{C1698E79-EE6D-431F-9FDA-88E9D59F1304}"/>
          </ac:spMkLst>
        </pc:spChg>
        <pc:picChg chg="mod ord modCrop">
          <ac:chgData name="Vanessa Redlin - Hubdrive.com" userId="8a0848b8-f2d0-47bb-a849-5847f1b5ec25" providerId="ADAL" clId="{4A832DB2-F898-4628-BE6C-878A03318322}" dt="2021-08-04T12:42:20.025" v="740" actId="700"/>
          <ac:picMkLst>
            <pc:docMk/>
            <pc:sldMk cId="3635071195" sldId="3139"/>
            <ac:picMk id="9" creationId="{04FC9488-90A9-42EC-BDBC-EA1A6E452C54}"/>
          </ac:picMkLst>
        </pc:picChg>
      </pc:sldChg>
      <pc:sldChg chg="addSp modSp mod modClrScheme chgLayout">
        <pc:chgData name="Vanessa Redlin - Hubdrive.com" userId="8a0848b8-f2d0-47bb-a849-5847f1b5ec25" providerId="ADAL" clId="{4A832DB2-F898-4628-BE6C-878A03318322}" dt="2021-08-09T08:12:26.732" v="1063" actId="14100"/>
        <pc:sldMkLst>
          <pc:docMk/>
          <pc:sldMk cId="182839873" sldId="3140"/>
        </pc:sldMkLst>
        <pc:spChg chg="mod ord">
          <ac:chgData name="Vanessa Redlin - Hubdrive.com" userId="8a0848b8-f2d0-47bb-a849-5847f1b5ec25" providerId="ADAL" clId="{4A832DB2-F898-4628-BE6C-878A03318322}" dt="2021-08-09T08:12:26.732" v="1063" actId="14100"/>
          <ac:spMkLst>
            <pc:docMk/>
            <pc:sldMk cId="182839873" sldId="3140"/>
            <ac:spMk id="2" creationId="{D154FEE5-DE7D-4394-B50E-3279BB936026}"/>
          </ac:spMkLst>
        </pc:spChg>
        <pc:spChg chg="add mod ord">
          <ac:chgData name="Vanessa Redlin - Hubdrive.com" userId="8a0848b8-f2d0-47bb-a849-5847f1b5ec25" providerId="ADAL" clId="{4A832DB2-F898-4628-BE6C-878A03318322}" dt="2021-08-09T08:12:16.579" v="1061" actId="700"/>
          <ac:spMkLst>
            <pc:docMk/>
            <pc:sldMk cId="182839873" sldId="3140"/>
            <ac:spMk id="3" creationId="{91154C54-A71A-447B-B0ED-A75AF04EB020}"/>
          </ac:spMkLst>
        </pc:spChg>
      </pc:sldChg>
      <pc:sldChg chg="modSp mod modClrScheme chgLayout">
        <pc:chgData name="Vanessa Redlin - Hubdrive.com" userId="8a0848b8-f2d0-47bb-a849-5847f1b5ec25" providerId="ADAL" clId="{4A832DB2-F898-4628-BE6C-878A03318322}" dt="2021-08-17T13:13:14.334" v="1609" actId="700"/>
        <pc:sldMkLst>
          <pc:docMk/>
          <pc:sldMk cId="2615744699" sldId="3141"/>
        </pc:sldMkLst>
        <pc:spChg chg="mod ord">
          <ac:chgData name="Vanessa Redlin - Hubdrive.com" userId="8a0848b8-f2d0-47bb-a849-5847f1b5ec25" providerId="ADAL" clId="{4A832DB2-F898-4628-BE6C-878A03318322}" dt="2021-08-17T13:13:14.334" v="1609" actId="700"/>
          <ac:spMkLst>
            <pc:docMk/>
            <pc:sldMk cId="2615744699" sldId="3141"/>
            <ac:spMk id="2" creationId="{3AB772EC-9A73-426E-9469-748B7FADAAB8}"/>
          </ac:spMkLst>
        </pc:spChg>
      </pc:sldChg>
      <pc:sldChg chg="modSp mod modClrScheme chgLayout">
        <pc:chgData name="Vanessa Redlin - Hubdrive.com" userId="8a0848b8-f2d0-47bb-a849-5847f1b5ec25" providerId="ADAL" clId="{4A832DB2-F898-4628-BE6C-878A03318322}" dt="2021-08-17T12:28:50.824" v="1427" actId="14100"/>
        <pc:sldMkLst>
          <pc:docMk/>
          <pc:sldMk cId="4160618290" sldId="3142"/>
        </pc:sldMkLst>
        <pc:spChg chg="mod ord">
          <ac:chgData name="Vanessa Redlin - Hubdrive.com" userId="8a0848b8-f2d0-47bb-a849-5847f1b5ec25" providerId="ADAL" clId="{4A832DB2-F898-4628-BE6C-878A03318322}" dt="2021-08-17T12:28:44.996" v="1426" actId="14100"/>
          <ac:spMkLst>
            <pc:docMk/>
            <pc:sldMk cId="4160618290" sldId="3142"/>
            <ac:spMk id="2" creationId="{91D429BA-3498-4F58-B615-0EF1313A1617}"/>
          </ac:spMkLst>
        </pc:spChg>
        <pc:spChg chg="mod ord">
          <ac:chgData name="Vanessa Redlin - Hubdrive.com" userId="8a0848b8-f2d0-47bb-a849-5847f1b5ec25" providerId="ADAL" clId="{4A832DB2-F898-4628-BE6C-878A03318322}" dt="2021-08-17T12:28:50.824" v="1427" actId="14100"/>
          <ac:spMkLst>
            <pc:docMk/>
            <pc:sldMk cId="4160618290" sldId="3142"/>
            <ac:spMk id="3" creationId="{D3003C79-8EF2-4F3B-A4CD-06CAFE3D6E13}"/>
          </ac:spMkLst>
        </pc:spChg>
      </pc:sldChg>
      <pc:sldChg chg="del">
        <pc:chgData name="Vanessa Redlin - Hubdrive.com" userId="8a0848b8-f2d0-47bb-a849-5847f1b5ec25" providerId="ADAL" clId="{4A832DB2-F898-4628-BE6C-878A03318322}" dt="2021-07-20T11:35:29.240" v="29" actId="2696"/>
        <pc:sldMkLst>
          <pc:docMk/>
          <pc:sldMk cId="2978811524" sldId="3143"/>
        </pc:sldMkLst>
      </pc:sldChg>
      <pc:sldChg chg="modSp mod modClrScheme chgLayout">
        <pc:chgData name="Vanessa Redlin - Hubdrive.com" userId="8a0848b8-f2d0-47bb-a849-5847f1b5ec25" providerId="ADAL" clId="{4A832DB2-F898-4628-BE6C-878A03318322}" dt="2021-08-09T08:10:24.793" v="1054" actId="700"/>
        <pc:sldMkLst>
          <pc:docMk/>
          <pc:sldMk cId="3138609164" sldId="3144"/>
        </pc:sldMkLst>
        <pc:spChg chg="mod ord">
          <ac:chgData name="Vanessa Redlin - Hubdrive.com" userId="8a0848b8-f2d0-47bb-a849-5847f1b5ec25" providerId="ADAL" clId="{4A832DB2-F898-4628-BE6C-878A03318322}" dt="2021-08-09T08:10:24.793" v="1054" actId="700"/>
          <ac:spMkLst>
            <pc:docMk/>
            <pc:sldMk cId="3138609164" sldId="3144"/>
            <ac:spMk id="2" creationId="{50F60B6A-ACBD-4220-BF75-CEE7CF054A27}"/>
          </ac:spMkLst>
        </pc:spChg>
        <pc:spChg chg="mod ord">
          <ac:chgData name="Vanessa Redlin - Hubdrive.com" userId="8a0848b8-f2d0-47bb-a849-5847f1b5ec25" providerId="ADAL" clId="{4A832DB2-F898-4628-BE6C-878A03318322}" dt="2021-08-09T08:10:24.793" v="1054" actId="700"/>
          <ac:spMkLst>
            <pc:docMk/>
            <pc:sldMk cId="3138609164" sldId="3144"/>
            <ac:spMk id="3" creationId="{7E563533-5E44-4BA6-8808-C28A904E642E}"/>
          </ac:spMkLst>
        </pc:spChg>
      </pc:sldChg>
      <pc:sldChg chg="addSp delSp modSp mod ord modClrScheme chgLayout">
        <pc:chgData name="Vanessa Redlin - Hubdrive.com" userId="8a0848b8-f2d0-47bb-a849-5847f1b5ec25" providerId="ADAL" clId="{4A832DB2-F898-4628-BE6C-878A03318322}" dt="2021-08-04T13:08:05.073" v="789" actId="962"/>
        <pc:sldMkLst>
          <pc:docMk/>
          <pc:sldMk cId="2629285473" sldId="3145"/>
        </pc:sldMkLst>
        <pc:spChg chg="add del mod ord">
          <ac:chgData name="Vanessa Redlin - Hubdrive.com" userId="8a0848b8-f2d0-47bb-a849-5847f1b5ec25" providerId="ADAL" clId="{4A832DB2-F898-4628-BE6C-878A03318322}" dt="2021-08-04T13:07:34.583" v="786" actId="700"/>
          <ac:spMkLst>
            <pc:docMk/>
            <pc:sldMk cId="2629285473" sldId="3145"/>
            <ac:spMk id="2" creationId="{FB1314E3-B702-487F-91A2-69E92F313D41}"/>
          </ac:spMkLst>
        </pc:spChg>
        <pc:spChg chg="add del mod ord">
          <ac:chgData name="Vanessa Redlin - Hubdrive.com" userId="8a0848b8-f2d0-47bb-a849-5847f1b5ec25" providerId="ADAL" clId="{4A832DB2-F898-4628-BE6C-878A03318322}" dt="2021-08-04T13:07:34.583" v="786" actId="700"/>
          <ac:spMkLst>
            <pc:docMk/>
            <pc:sldMk cId="2629285473" sldId="3145"/>
            <ac:spMk id="3" creationId="{B993C84D-F66B-49A6-83E6-6BE844909B91}"/>
          </ac:spMkLst>
        </pc:spChg>
        <pc:spChg chg="add del mod ord">
          <ac:chgData name="Vanessa Redlin - Hubdrive.com" userId="8a0848b8-f2d0-47bb-a849-5847f1b5ec25" providerId="ADAL" clId="{4A832DB2-F898-4628-BE6C-878A03318322}" dt="2021-08-04T13:07:57.952" v="787" actId="931"/>
          <ac:spMkLst>
            <pc:docMk/>
            <pc:sldMk cId="2629285473" sldId="3145"/>
            <ac:spMk id="4" creationId="{ED55EF04-157A-467F-9DE4-0D83AA9C162F}"/>
          </ac:spMkLst>
        </pc:spChg>
        <pc:spChg chg="mod ord">
          <ac:chgData name="Vanessa Redlin - Hubdrive.com" userId="8a0848b8-f2d0-47bb-a849-5847f1b5ec25" providerId="ADAL" clId="{4A832DB2-F898-4628-BE6C-878A03318322}" dt="2021-08-04T13:07:34.583" v="786" actId="700"/>
          <ac:spMkLst>
            <pc:docMk/>
            <pc:sldMk cId="2629285473" sldId="3145"/>
            <ac:spMk id="5" creationId="{A12203A2-283D-438C-BBDF-8939FC1DC1C5}"/>
          </ac:spMkLst>
        </pc:spChg>
        <pc:spChg chg="mod ord">
          <ac:chgData name="Vanessa Redlin - Hubdrive.com" userId="8a0848b8-f2d0-47bb-a849-5847f1b5ec25" providerId="ADAL" clId="{4A832DB2-F898-4628-BE6C-878A03318322}" dt="2021-08-04T13:07:34.583" v="786" actId="700"/>
          <ac:spMkLst>
            <pc:docMk/>
            <pc:sldMk cId="2629285473" sldId="3145"/>
            <ac:spMk id="7" creationId="{E502CFAD-9DEE-43DD-A0CB-9866F6C06B4E}"/>
          </ac:spMkLst>
        </pc:spChg>
        <pc:picChg chg="add mod">
          <ac:chgData name="Vanessa Redlin - Hubdrive.com" userId="8a0848b8-f2d0-47bb-a849-5847f1b5ec25" providerId="ADAL" clId="{4A832DB2-F898-4628-BE6C-878A03318322}" dt="2021-08-04T13:08:05.073" v="789" actId="962"/>
          <ac:picMkLst>
            <pc:docMk/>
            <pc:sldMk cId="2629285473" sldId="3145"/>
            <ac:picMk id="8" creationId="{8B083C09-442F-4788-8A9E-F452B464AF59}"/>
          </ac:picMkLst>
        </pc:picChg>
      </pc:sldChg>
      <pc:sldChg chg="addSp delSp modSp mod modClrScheme chgLayout">
        <pc:chgData name="Vanessa Redlin - Hubdrive.com" userId="8a0848b8-f2d0-47bb-a849-5847f1b5ec25" providerId="ADAL" clId="{4A832DB2-F898-4628-BE6C-878A03318322}" dt="2021-08-04T13:00:42.335" v="780" actId="700"/>
        <pc:sldMkLst>
          <pc:docMk/>
          <pc:sldMk cId="1549838881" sldId="3146"/>
        </pc:sldMkLst>
        <pc:spChg chg="del mod ord">
          <ac:chgData name="Vanessa Redlin - Hubdrive.com" userId="8a0848b8-f2d0-47bb-a849-5847f1b5ec25" providerId="ADAL" clId="{4A832DB2-F898-4628-BE6C-878A03318322}" dt="2021-08-04T13:00:42.335" v="780" actId="700"/>
          <ac:spMkLst>
            <pc:docMk/>
            <pc:sldMk cId="1549838881" sldId="3146"/>
            <ac:spMk id="2" creationId="{B54E3450-F800-4EB8-86C5-CED2C77D47EC}"/>
          </ac:spMkLst>
        </pc:spChg>
        <pc:spChg chg="add mod ord">
          <ac:chgData name="Vanessa Redlin - Hubdrive.com" userId="8a0848b8-f2d0-47bb-a849-5847f1b5ec25" providerId="ADAL" clId="{4A832DB2-F898-4628-BE6C-878A03318322}" dt="2021-08-04T13:00:42.335" v="780" actId="700"/>
          <ac:spMkLst>
            <pc:docMk/>
            <pc:sldMk cId="1549838881" sldId="3146"/>
            <ac:spMk id="3" creationId="{9C242023-8E53-45AD-9E1B-69CF15FFC1A2}"/>
          </ac:spMkLst>
        </pc:spChg>
        <pc:spChg chg="mod ord">
          <ac:chgData name="Vanessa Redlin - Hubdrive.com" userId="8a0848b8-f2d0-47bb-a849-5847f1b5ec25" providerId="ADAL" clId="{4A832DB2-F898-4628-BE6C-878A03318322}" dt="2021-08-04T13:00:42.335" v="780" actId="700"/>
          <ac:spMkLst>
            <pc:docMk/>
            <pc:sldMk cId="1549838881" sldId="3146"/>
            <ac:spMk id="5" creationId="{A12203A2-283D-438C-BBDF-8939FC1DC1C5}"/>
          </ac:spMkLst>
        </pc:spChg>
        <pc:spChg chg="mod ord">
          <ac:chgData name="Vanessa Redlin - Hubdrive.com" userId="8a0848b8-f2d0-47bb-a849-5847f1b5ec25" providerId="ADAL" clId="{4A832DB2-F898-4628-BE6C-878A03318322}" dt="2021-08-04T13:00:42.335" v="780" actId="700"/>
          <ac:spMkLst>
            <pc:docMk/>
            <pc:sldMk cId="1549838881" sldId="3146"/>
            <ac:spMk id="7" creationId="{E502CFAD-9DEE-43DD-A0CB-9866F6C06B4E}"/>
          </ac:spMkLst>
        </pc:spChg>
        <pc:picChg chg="mod ord modCrop">
          <ac:chgData name="Vanessa Redlin - Hubdrive.com" userId="8a0848b8-f2d0-47bb-a849-5847f1b5ec25" providerId="ADAL" clId="{4A832DB2-F898-4628-BE6C-878A03318322}" dt="2021-08-04T13:00:42.335" v="780" actId="700"/>
          <ac:picMkLst>
            <pc:docMk/>
            <pc:sldMk cId="1549838881" sldId="3146"/>
            <ac:picMk id="9" creationId="{69662CCC-1EAE-4264-B67B-9A666EFE75E4}"/>
          </ac:picMkLst>
        </pc:picChg>
      </pc:sldChg>
      <pc:sldChg chg="modSp mod modClrScheme chgLayout">
        <pc:chgData name="Vanessa Redlin - Hubdrive.com" userId="8a0848b8-f2d0-47bb-a849-5847f1b5ec25" providerId="ADAL" clId="{4A832DB2-F898-4628-BE6C-878A03318322}" dt="2021-08-17T13:10:07.393" v="1594" actId="1076"/>
        <pc:sldMkLst>
          <pc:docMk/>
          <pc:sldMk cId="351710148" sldId="3147"/>
        </pc:sldMkLst>
        <pc:spChg chg="mod ord">
          <ac:chgData name="Vanessa Redlin - Hubdrive.com" userId="8a0848b8-f2d0-47bb-a849-5847f1b5ec25" providerId="ADAL" clId="{4A832DB2-F898-4628-BE6C-878A03318322}" dt="2021-08-17T13:09:46.077" v="1590" actId="700"/>
          <ac:spMkLst>
            <pc:docMk/>
            <pc:sldMk cId="351710148" sldId="3147"/>
            <ac:spMk id="4" creationId="{89F87A50-99FB-4EBE-AAD5-4AFB16C1B273}"/>
          </ac:spMkLst>
        </pc:spChg>
        <pc:picChg chg="mod">
          <ac:chgData name="Vanessa Redlin - Hubdrive.com" userId="8a0848b8-f2d0-47bb-a849-5847f1b5ec25" providerId="ADAL" clId="{4A832DB2-F898-4628-BE6C-878A03318322}" dt="2021-08-17T13:09:54.467" v="1591" actId="1076"/>
          <ac:picMkLst>
            <pc:docMk/>
            <pc:sldMk cId="351710148" sldId="3147"/>
            <ac:picMk id="5" creationId="{6EA0F4BD-3A84-49C3-816F-99868058BC74}"/>
          </ac:picMkLst>
        </pc:picChg>
        <pc:picChg chg="mod">
          <ac:chgData name="Vanessa Redlin - Hubdrive.com" userId="8a0848b8-f2d0-47bb-a849-5847f1b5ec25" providerId="ADAL" clId="{4A832DB2-F898-4628-BE6C-878A03318322}" dt="2021-08-17T13:10:03.933" v="1593" actId="1076"/>
          <ac:picMkLst>
            <pc:docMk/>
            <pc:sldMk cId="351710148" sldId="3147"/>
            <ac:picMk id="6" creationId="{8457A4CC-C8A6-4CD9-AD2B-CEFB1272E62B}"/>
          </ac:picMkLst>
        </pc:picChg>
        <pc:picChg chg="mod">
          <ac:chgData name="Vanessa Redlin - Hubdrive.com" userId="8a0848b8-f2d0-47bb-a849-5847f1b5ec25" providerId="ADAL" clId="{4A832DB2-F898-4628-BE6C-878A03318322}" dt="2021-08-17T13:09:59.519" v="1592" actId="1076"/>
          <ac:picMkLst>
            <pc:docMk/>
            <pc:sldMk cId="351710148" sldId="3147"/>
            <ac:picMk id="7" creationId="{B0C292E0-6E2C-41DE-917E-C6A5C61E4C98}"/>
          </ac:picMkLst>
        </pc:picChg>
        <pc:picChg chg="mod">
          <ac:chgData name="Vanessa Redlin - Hubdrive.com" userId="8a0848b8-f2d0-47bb-a849-5847f1b5ec25" providerId="ADAL" clId="{4A832DB2-F898-4628-BE6C-878A03318322}" dt="2021-08-17T13:10:07.393" v="1594" actId="1076"/>
          <ac:picMkLst>
            <pc:docMk/>
            <pc:sldMk cId="351710148" sldId="3147"/>
            <ac:picMk id="8" creationId="{A5487F6B-1A85-485E-96E8-B31735D588F9}"/>
          </ac:picMkLst>
        </pc:picChg>
      </pc:sldChg>
      <pc:sldChg chg="modSp mod modClrScheme chgLayout">
        <pc:chgData name="Vanessa Redlin - Hubdrive.com" userId="8a0848b8-f2d0-47bb-a849-5847f1b5ec25" providerId="ADAL" clId="{4A832DB2-F898-4628-BE6C-878A03318322}" dt="2021-08-17T13:10:28.623" v="1597" actId="700"/>
        <pc:sldMkLst>
          <pc:docMk/>
          <pc:sldMk cId="344822505" sldId="3148"/>
        </pc:sldMkLst>
        <pc:spChg chg="mod ord">
          <ac:chgData name="Vanessa Redlin - Hubdrive.com" userId="8a0848b8-f2d0-47bb-a849-5847f1b5ec25" providerId="ADAL" clId="{4A832DB2-F898-4628-BE6C-878A03318322}" dt="2021-08-17T13:10:28.623" v="1597" actId="700"/>
          <ac:spMkLst>
            <pc:docMk/>
            <pc:sldMk cId="344822505" sldId="3148"/>
            <ac:spMk id="2" creationId="{3AB772EC-9A73-426E-9469-748B7FADAAB8}"/>
          </ac:spMkLst>
        </pc:spChg>
      </pc:sldChg>
      <pc:sldChg chg="modSp mod modClrScheme chgLayout">
        <pc:chgData name="Vanessa Redlin - Hubdrive.com" userId="8a0848b8-f2d0-47bb-a849-5847f1b5ec25" providerId="ADAL" clId="{4A832DB2-F898-4628-BE6C-878A03318322}" dt="2021-08-09T08:11:53.391" v="1060" actId="14100"/>
        <pc:sldMkLst>
          <pc:docMk/>
          <pc:sldMk cId="2459471054" sldId="3149"/>
        </pc:sldMkLst>
        <pc:spChg chg="mod ord">
          <ac:chgData name="Vanessa Redlin - Hubdrive.com" userId="8a0848b8-f2d0-47bb-a849-5847f1b5ec25" providerId="ADAL" clId="{4A832DB2-F898-4628-BE6C-878A03318322}" dt="2021-08-09T08:11:53.391" v="1060" actId="14100"/>
          <ac:spMkLst>
            <pc:docMk/>
            <pc:sldMk cId="2459471054" sldId="3149"/>
            <ac:spMk id="2" creationId="{3A3750BD-9571-4B1F-96F7-DBF0004EBC69}"/>
          </ac:spMkLst>
        </pc:spChg>
        <pc:spChg chg="mod ord">
          <ac:chgData name="Vanessa Redlin - Hubdrive.com" userId="8a0848b8-f2d0-47bb-a849-5847f1b5ec25" providerId="ADAL" clId="{4A832DB2-F898-4628-BE6C-878A03318322}" dt="2021-08-09T08:11:43.920" v="1059" actId="700"/>
          <ac:spMkLst>
            <pc:docMk/>
            <pc:sldMk cId="2459471054" sldId="3149"/>
            <ac:spMk id="3" creationId="{CE95801D-5CBA-41C4-8497-EE3C3CD00665}"/>
          </ac:spMkLst>
        </pc:spChg>
        <pc:picChg chg="mod">
          <ac:chgData name="Vanessa Redlin - Hubdrive.com" userId="8a0848b8-f2d0-47bb-a849-5847f1b5ec25" providerId="ADAL" clId="{4A832DB2-F898-4628-BE6C-878A03318322}" dt="2021-08-09T08:10:57.111" v="1056" actId="14100"/>
          <ac:picMkLst>
            <pc:docMk/>
            <pc:sldMk cId="2459471054" sldId="3149"/>
            <ac:picMk id="9" creationId="{4C780502-B3EA-4401-8946-7ECA6C09856A}"/>
          </ac:picMkLst>
        </pc:picChg>
      </pc:sldChg>
      <pc:sldChg chg="modSp mod modClrScheme chgLayout">
        <pc:chgData name="Vanessa Redlin - Hubdrive.com" userId="8a0848b8-f2d0-47bb-a849-5847f1b5ec25" providerId="ADAL" clId="{4A832DB2-F898-4628-BE6C-878A03318322}" dt="2021-08-17T13:11:23.253" v="1602" actId="700"/>
        <pc:sldMkLst>
          <pc:docMk/>
          <pc:sldMk cId="3004235884" sldId="3150"/>
        </pc:sldMkLst>
        <pc:spChg chg="mod ord">
          <ac:chgData name="Vanessa Redlin - Hubdrive.com" userId="8a0848b8-f2d0-47bb-a849-5847f1b5ec25" providerId="ADAL" clId="{4A832DB2-F898-4628-BE6C-878A03318322}" dt="2021-08-17T13:11:23.253" v="1602" actId="700"/>
          <ac:spMkLst>
            <pc:docMk/>
            <pc:sldMk cId="3004235884" sldId="3150"/>
            <ac:spMk id="24" creationId="{13F17AA1-281D-48BF-885D-CAE4D98FC8EA}"/>
          </ac:spMkLst>
        </pc:spChg>
      </pc:sldChg>
      <pc:sldChg chg="addSp delSp modSp mod modClrScheme chgLayout">
        <pc:chgData name="Vanessa Redlin - Hubdrive.com" userId="8a0848b8-f2d0-47bb-a849-5847f1b5ec25" providerId="ADAL" clId="{4A832DB2-F898-4628-BE6C-878A03318322}" dt="2021-08-17T12:37:03.126" v="1443" actId="700"/>
        <pc:sldMkLst>
          <pc:docMk/>
          <pc:sldMk cId="2101393024" sldId="3151"/>
        </pc:sldMkLst>
        <pc:spChg chg="del">
          <ac:chgData name="Vanessa Redlin - Hubdrive.com" userId="8a0848b8-f2d0-47bb-a849-5847f1b5ec25" providerId="ADAL" clId="{4A832DB2-F898-4628-BE6C-878A03318322}" dt="2021-07-20T11:34:30.507" v="27"/>
          <ac:spMkLst>
            <pc:docMk/>
            <pc:sldMk cId="2101393024" sldId="3151"/>
            <ac:spMk id="2" creationId="{58305E19-FA5E-47CA-B9E9-364E2FE3889A}"/>
          </ac:spMkLst>
        </pc:spChg>
        <pc:spChg chg="add del mod">
          <ac:chgData name="Vanessa Redlin - Hubdrive.com" userId="8a0848b8-f2d0-47bb-a849-5847f1b5ec25" providerId="ADAL" clId="{4A832DB2-F898-4628-BE6C-878A03318322}" dt="2021-07-20T11:34:46.122" v="28"/>
          <ac:spMkLst>
            <pc:docMk/>
            <pc:sldMk cId="2101393024" sldId="3151"/>
            <ac:spMk id="45" creationId="{C0F602B8-E980-4EAC-8CBD-11B7E3BF92A8}"/>
          </ac:spMkLst>
        </pc:spChg>
        <pc:spChg chg="add del mod">
          <ac:chgData name="Vanessa Redlin - Hubdrive.com" userId="8a0848b8-f2d0-47bb-a849-5847f1b5ec25" providerId="ADAL" clId="{4A832DB2-F898-4628-BE6C-878A03318322}" dt="2021-08-17T12:37:03.126" v="1443" actId="700"/>
          <ac:spMkLst>
            <pc:docMk/>
            <pc:sldMk cId="2101393024" sldId="3151"/>
            <ac:spMk id="46" creationId="{1732A3AA-95BC-4C43-8720-DF60D113594C}"/>
          </ac:spMkLst>
        </pc:spChg>
      </pc:sldChg>
      <pc:sldChg chg="addSp delSp modSp mod modClrScheme chgLayout">
        <pc:chgData name="Vanessa Redlin - Hubdrive.com" userId="8a0848b8-f2d0-47bb-a849-5847f1b5ec25" providerId="ADAL" clId="{4A832DB2-F898-4628-BE6C-878A03318322}" dt="2021-08-04T12:42:34.029" v="741" actId="700"/>
        <pc:sldMkLst>
          <pc:docMk/>
          <pc:sldMk cId="3937005123" sldId="3152"/>
        </pc:sldMkLst>
        <pc:spChg chg="mod ord">
          <ac:chgData name="Vanessa Redlin - Hubdrive.com" userId="8a0848b8-f2d0-47bb-a849-5847f1b5ec25" providerId="ADAL" clId="{4A832DB2-F898-4628-BE6C-878A03318322}" dt="2021-08-04T12:42:34.029" v="741" actId="700"/>
          <ac:spMkLst>
            <pc:docMk/>
            <pc:sldMk cId="3937005123" sldId="3152"/>
            <ac:spMk id="2" creationId="{94CA4F6D-9338-49B2-8F72-5F7FA2456545}"/>
          </ac:spMkLst>
        </pc:spChg>
        <pc:spChg chg="del mod ord">
          <ac:chgData name="Vanessa Redlin - Hubdrive.com" userId="8a0848b8-f2d0-47bb-a849-5847f1b5ec25" providerId="ADAL" clId="{4A832DB2-F898-4628-BE6C-878A03318322}" dt="2021-08-04T12:42:34.029" v="741" actId="700"/>
          <ac:spMkLst>
            <pc:docMk/>
            <pc:sldMk cId="3937005123" sldId="3152"/>
            <ac:spMk id="3" creationId="{F94F0407-ECB0-454C-B54D-E2CD8A67FA2A}"/>
          </ac:spMkLst>
        </pc:spChg>
        <pc:spChg chg="mod ord">
          <ac:chgData name="Vanessa Redlin - Hubdrive.com" userId="8a0848b8-f2d0-47bb-a849-5847f1b5ec25" providerId="ADAL" clId="{4A832DB2-F898-4628-BE6C-878A03318322}" dt="2021-08-04T12:42:34.029" v="741" actId="700"/>
          <ac:spMkLst>
            <pc:docMk/>
            <pc:sldMk cId="3937005123" sldId="3152"/>
            <ac:spMk id="4" creationId="{DA894B43-60EF-42F1-9DFC-35CBA12490EE}"/>
          </ac:spMkLst>
        </pc:spChg>
        <pc:spChg chg="add mod ord">
          <ac:chgData name="Vanessa Redlin - Hubdrive.com" userId="8a0848b8-f2d0-47bb-a849-5847f1b5ec25" providerId="ADAL" clId="{4A832DB2-F898-4628-BE6C-878A03318322}" dt="2021-08-04T12:42:34.029" v="741" actId="700"/>
          <ac:spMkLst>
            <pc:docMk/>
            <pc:sldMk cId="3937005123" sldId="3152"/>
            <ac:spMk id="5" creationId="{2D4309AF-35A0-4205-8691-5FEAB63F00A9}"/>
          </ac:spMkLst>
        </pc:spChg>
        <pc:picChg chg="mod ord modCrop">
          <ac:chgData name="Vanessa Redlin - Hubdrive.com" userId="8a0848b8-f2d0-47bb-a849-5847f1b5ec25" providerId="ADAL" clId="{4A832DB2-F898-4628-BE6C-878A03318322}" dt="2021-08-04T12:42:34.029" v="741" actId="700"/>
          <ac:picMkLst>
            <pc:docMk/>
            <pc:sldMk cId="3937005123" sldId="3152"/>
            <ac:picMk id="9" creationId="{4378C3E4-5A74-416A-BA36-947D922A9B86}"/>
          </ac:picMkLst>
        </pc:picChg>
      </pc:sldChg>
      <pc:sldChg chg="addSp delSp modSp mod modClrScheme chgLayout">
        <pc:chgData name="Vanessa Redlin - Hubdrive.com" userId="8a0848b8-f2d0-47bb-a849-5847f1b5ec25" providerId="ADAL" clId="{4A832DB2-F898-4628-BE6C-878A03318322}" dt="2021-08-17T12:09:11.350" v="1418" actId="700"/>
        <pc:sldMkLst>
          <pc:docMk/>
          <pc:sldMk cId="1324305646" sldId="3153"/>
        </pc:sldMkLst>
        <pc:spChg chg="mod ord">
          <ac:chgData name="Vanessa Redlin - Hubdrive.com" userId="8a0848b8-f2d0-47bb-a849-5847f1b5ec25" providerId="ADAL" clId="{4A832DB2-F898-4628-BE6C-878A03318322}" dt="2021-08-17T12:09:11.350" v="1418" actId="700"/>
          <ac:spMkLst>
            <pc:docMk/>
            <pc:sldMk cId="1324305646" sldId="3153"/>
            <ac:spMk id="2" creationId="{4CFB593C-0926-44E6-BD91-86BAE259248F}"/>
          </ac:spMkLst>
        </pc:spChg>
        <pc:spChg chg="add del mod ord">
          <ac:chgData name="Vanessa Redlin - Hubdrive.com" userId="8a0848b8-f2d0-47bb-a849-5847f1b5ec25" providerId="ADAL" clId="{4A832DB2-F898-4628-BE6C-878A03318322}" dt="2021-08-03T13:36:59.437" v="514" actId="700"/>
          <ac:spMkLst>
            <pc:docMk/>
            <pc:sldMk cId="1324305646" sldId="3153"/>
            <ac:spMk id="7" creationId="{65C8BCB4-F946-45EC-99E6-FF93B69441BF}"/>
          </ac:spMkLst>
        </pc:spChg>
        <pc:spChg chg="add mod ord">
          <ac:chgData name="Vanessa Redlin - Hubdrive.com" userId="8a0848b8-f2d0-47bb-a849-5847f1b5ec25" providerId="ADAL" clId="{4A832DB2-F898-4628-BE6C-878A03318322}" dt="2021-08-17T12:09:11.350" v="1418" actId="700"/>
          <ac:spMkLst>
            <pc:docMk/>
            <pc:sldMk cId="1324305646" sldId="3153"/>
            <ac:spMk id="7" creationId="{EB82D01D-F752-4BFB-A19E-AD40CCB1E434}"/>
          </ac:spMkLst>
        </pc:spChg>
      </pc:sldChg>
      <pc:sldChg chg="addSp modSp mod modClrScheme chgLayout">
        <pc:chgData name="Vanessa Redlin - Hubdrive.com" userId="8a0848b8-f2d0-47bb-a849-5847f1b5ec25" providerId="ADAL" clId="{4A832DB2-F898-4628-BE6C-878A03318322}" dt="2021-08-17T12:09:22.266" v="1419" actId="700"/>
        <pc:sldMkLst>
          <pc:docMk/>
          <pc:sldMk cId="3848411895" sldId="3154"/>
        </pc:sldMkLst>
        <pc:spChg chg="mod ord">
          <ac:chgData name="Vanessa Redlin - Hubdrive.com" userId="8a0848b8-f2d0-47bb-a849-5847f1b5ec25" providerId="ADAL" clId="{4A832DB2-F898-4628-BE6C-878A03318322}" dt="2021-08-17T12:09:22.266" v="1419" actId="700"/>
          <ac:spMkLst>
            <pc:docMk/>
            <pc:sldMk cId="3848411895" sldId="3154"/>
            <ac:spMk id="2" creationId="{4CFB593C-0926-44E6-BD91-86BAE259248F}"/>
          </ac:spMkLst>
        </pc:spChg>
        <pc:spChg chg="add mod ord">
          <ac:chgData name="Vanessa Redlin - Hubdrive.com" userId="8a0848b8-f2d0-47bb-a849-5847f1b5ec25" providerId="ADAL" clId="{4A832DB2-F898-4628-BE6C-878A03318322}" dt="2021-08-17T12:09:22.266" v="1419" actId="700"/>
          <ac:spMkLst>
            <pc:docMk/>
            <pc:sldMk cId="3848411895" sldId="3154"/>
            <ac:spMk id="7" creationId="{312D5E3D-1137-4DB5-B255-AB3B4B973A84}"/>
          </ac:spMkLst>
        </pc:spChg>
      </pc:sldChg>
      <pc:sldChg chg="modSp add mod ord modClrScheme chgLayout">
        <pc:chgData name="Vanessa Redlin - Hubdrive.com" userId="8a0848b8-f2d0-47bb-a849-5847f1b5ec25" providerId="ADAL" clId="{4A832DB2-F898-4628-BE6C-878A03318322}" dt="2021-08-17T13:09:27.273" v="1589" actId="700"/>
        <pc:sldMkLst>
          <pc:docMk/>
          <pc:sldMk cId="3711419669" sldId="3155"/>
        </pc:sldMkLst>
        <pc:spChg chg="mod ord">
          <ac:chgData name="Vanessa Redlin - Hubdrive.com" userId="8a0848b8-f2d0-47bb-a849-5847f1b5ec25" providerId="ADAL" clId="{4A832DB2-F898-4628-BE6C-878A03318322}" dt="2021-08-17T13:09:27.273" v="1589" actId="700"/>
          <ac:spMkLst>
            <pc:docMk/>
            <pc:sldMk cId="3711419669" sldId="3155"/>
            <ac:spMk id="24" creationId="{13F17AA1-281D-48BF-885D-CAE4D98FC8EA}"/>
          </ac:spMkLst>
        </pc:spChg>
      </pc:sldChg>
      <pc:sldChg chg="addSp delSp modSp add mod ord modClrScheme chgLayout">
        <pc:chgData name="Vanessa Redlin - Hubdrive.com" userId="8a0848b8-f2d0-47bb-a849-5847f1b5ec25" providerId="ADAL" clId="{4A832DB2-F898-4628-BE6C-878A03318322}" dt="2021-08-17T12:36:30.009" v="1442" actId="700"/>
        <pc:sldMkLst>
          <pc:docMk/>
          <pc:sldMk cId="2618080265" sldId="3156"/>
        </pc:sldMkLst>
        <pc:spChg chg="del">
          <ac:chgData name="Vanessa Redlin - Hubdrive.com" userId="8a0848b8-f2d0-47bb-a849-5847f1b5ec25" providerId="ADAL" clId="{4A832DB2-F898-4628-BE6C-878A03318322}" dt="2021-07-20T11:34:14.876" v="26"/>
          <ac:spMkLst>
            <pc:docMk/>
            <pc:sldMk cId="2618080265" sldId="3156"/>
            <ac:spMk id="2" creationId="{58305E19-FA5E-47CA-B9E9-364E2FE3889A}"/>
          </ac:spMkLst>
        </pc:spChg>
        <pc:spChg chg="add del mod">
          <ac:chgData name="Vanessa Redlin - Hubdrive.com" userId="8a0848b8-f2d0-47bb-a849-5847f1b5ec25" providerId="ADAL" clId="{4A832DB2-F898-4628-BE6C-878A03318322}" dt="2021-08-17T12:36:30.009" v="1442" actId="700"/>
          <ac:spMkLst>
            <pc:docMk/>
            <pc:sldMk cId="2618080265" sldId="3156"/>
            <ac:spMk id="45" creationId="{2AF9E86C-67E0-4F1E-9276-07723EC262D7}"/>
          </ac:spMkLst>
        </pc:spChg>
      </pc:sldChg>
      <pc:sldChg chg="modSp add mod ord">
        <pc:chgData name="Vanessa Redlin - Hubdrive.com" userId="8a0848b8-f2d0-47bb-a849-5847f1b5ec25" providerId="ADAL" clId="{4A832DB2-F898-4628-BE6C-878A03318322}" dt="2021-07-20T11:47:27.735" v="182" actId="20577"/>
        <pc:sldMkLst>
          <pc:docMk/>
          <pc:sldMk cId="2229819330" sldId="3157"/>
        </pc:sldMkLst>
        <pc:spChg chg="mod">
          <ac:chgData name="Vanessa Redlin - Hubdrive.com" userId="8a0848b8-f2d0-47bb-a849-5847f1b5ec25" providerId="ADAL" clId="{4A832DB2-F898-4628-BE6C-878A03318322}" dt="2021-07-20T11:37:26.883" v="110" actId="20577"/>
          <ac:spMkLst>
            <pc:docMk/>
            <pc:sldMk cId="2229819330" sldId="3157"/>
            <ac:spMk id="4" creationId="{66FC8029-E902-439F-AF86-5A47DC2C2473}"/>
          </ac:spMkLst>
        </pc:spChg>
        <pc:spChg chg="mod">
          <ac:chgData name="Vanessa Redlin - Hubdrive.com" userId="8a0848b8-f2d0-47bb-a849-5847f1b5ec25" providerId="ADAL" clId="{4A832DB2-F898-4628-BE6C-878A03318322}" dt="2021-07-20T11:47:27.735" v="182" actId="20577"/>
          <ac:spMkLst>
            <pc:docMk/>
            <pc:sldMk cId="2229819330" sldId="3157"/>
            <ac:spMk id="6" creationId="{44185687-D91D-468E-92A9-E3797FF35254}"/>
          </ac:spMkLst>
        </pc:spChg>
      </pc:sldChg>
      <pc:sldChg chg="addSp delSp modSp add mod ord modClrScheme chgLayout">
        <pc:chgData name="Vanessa Redlin - Hubdrive.com" userId="8a0848b8-f2d0-47bb-a849-5847f1b5ec25" providerId="ADAL" clId="{4A832DB2-F898-4628-BE6C-878A03318322}" dt="2021-08-04T11:25:38.593" v="660" actId="1076"/>
        <pc:sldMkLst>
          <pc:docMk/>
          <pc:sldMk cId="3533708034" sldId="3158"/>
        </pc:sldMkLst>
        <pc:spChg chg="del mod ord">
          <ac:chgData name="Vanessa Redlin - Hubdrive.com" userId="8a0848b8-f2d0-47bb-a849-5847f1b5ec25" providerId="ADAL" clId="{4A832DB2-F898-4628-BE6C-878A03318322}" dt="2021-08-04T11:25:24.724" v="658" actId="700"/>
          <ac:spMkLst>
            <pc:docMk/>
            <pc:sldMk cId="3533708034" sldId="3158"/>
            <ac:spMk id="2" creationId="{B54E3450-F800-4EB8-86C5-CED2C77D47EC}"/>
          </ac:spMkLst>
        </pc:spChg>
        <pc:spChg chg="add mod ord">
          <ac:chgData name="Vanessa Redlin - Hubdrive.com" userId="8a0848b8-f2d0-47bb-a849-5847f1b5ec25" providerId="ADAL" clId="{4A832DB2-F898-4628-BE6C-878A03318322}" dt="2021-08-04T11:25:24.724" v="658" actId="700"/>
          <ac:spMkLst>
            <pc:docMk/>
            <pc:sldMk cId="3533708034" sldId="3158"/>
            <ac:spMk id="3" creationId="{95D4B51B-C251-4E77-B592-B497833984E4}"/>
          </ac:spMkLst>
        </pc:spChg>
        <pc:spChg chg="mod ord">
          <ac:chgData name="Vanessa Redlin - Hubdrive.com" userId="8a0848b8-f2d0-47bb-a849-5847f1b5ec25" providerId="ADAL" clId="{4A832DB2-F898-4628-BE6C-878A03318322}" dt="2021-08-04T11:25:24.724" v="658" actId="700"/>
          <ac:spMkLst>
            <pc:docMk/>
            <pc:sldMk cId="3533708034" sldId="3158"/>
            <ac:spMk id="5" creationId="{A12203A2-283D-438C-BBDF-8939FC1DC1C5}"/>
          </ac:spMkLst>
        </pc:spChg>
        <pc:spChg chg="mod ord">
          <ac:chgData name="Vanessa Redlin - Hubdrive.com" userId="8a0848b8-f2d0-47bb-a849-5847f1b5ec25" providerId="ADAL" clId="{4A832DB2-F898-4628-BE6C-878A03318322}" dt="2021-08-04T11:25:24.724" v="658" actId="700"/>
          <ac:spMkLst>
            <pc:docMk/>
            <pc:sldMk cId="3533708034" sldId="3158"/>
            <ac:spMk id="7" creationId="{E502CFAD-9DEE-43DD-A0CB-9866F6C06B4E}"/>
          </ac:spMkLst>
        </pc:spChg>
        <pc:picChg chg="mod ord modCrop">
          <ac:chgData name="Vanessa Redlin - Hubdrive.com" userId="8a0848b8-f2d0-47bb-a849-5847f1b5ec25" providerId="ADAL" clId="{4A832DB2-F898-4628-BE6C-878A03318322}" dt="2021-08-04T11:25:38.593" v="660" actId="1076"/>
          <ac:picMkLst>
            <pc:docMk/>
            <pc:sldMk cId="3533708034" sldId="3158"/>
            <ac:picMk id="9" creationId="{69662CCC-1EAE-4264-B67B-9A666EFE75E4}"/>
          </ac:picMkLst>
        </pc:picChg>
      </pc:sldChg>
      <pc:sldChg chg="addSp delSp modSp add mod ord modClrScheme chgLayout">
        <pc:chgData name="Vanessa Redlin - Hubdrive.com" userId="8a0848b8-f2d0-47bb-a849-5847f1b5ec25" providerId="ADAL" clId="{4A832DB2-F898-4628-BE6C-878A03318322}" dt="2021-08-04T11:25:52.292" v="661" actId="700"/>
        <pc:sldMkLst>
          <pc:docMk/>
          <pc:sldMk cId="3284211757" sldId="3159"/>
        </pc:sldMkLst>
        <pc:spChg chg="del mod ord">
          <ac:chgData name="Vanessa Redlin - Hubdrive.com" userId="8a0848b8-f2d0-47bb-a849-5847f1b5ec25" providerId="ADAL" clId="{4A832DB2-F898-4628-BE6C-878A03318322}" dt="2021-08-04T11:25:52.292" v="661" actId="700"/>
          <ac:spMkLst>
            <pc:docMk/>
            <pc:sldMk cId="3284211757" sldId="3159"/>
            <ac:spMk id="2" creationId="{B54E3450-F800-4EB8-86C5-CED2C77D47EC}"/>
          </ac:spMkLst>
        </pc:spChg>
        <pc:spChg chg="add mod ord">
          <ac:chgData name="Vanessa Redlin - Hubdrive.com" userId="8a0848b8-f2d0-47bb-a849-5847f1b5ec25" providerId="ADAL" clId="{4A832DB2-F898-4628-BE6C-878A03318322}" dt="2021-08-04T11:25:52.292" v="661" actId="700"/>
          <ac:spMkLst>
            <pc:docMk/>
            <pc:sldMk cId="3284211757" sldId="3159"/>
            <ac:spMk id="3" creationId="{86BF2FB0-4F45-4712-823D-938E197F31D2}"/>
          </ac:spMkLst>
        </pc:spChg>
        <pc:spChg chg="mod ord">
          <ac:chgData name="Vanessa Redlin - Hubdrive.com" userId="8a0848b8-f2d0-47bb-a849-5847f1b5ec25" providerId="ADAL" clId="{4A832DB2-F898-4628-BE6C-878A03318322}" dt="2021-08-04T11:25:52.292" v="661" actId="700"/>
          <ac:spMkLst>
            <pc:docMk/>
            <pc:sldMk cId="3284211757" sldId="3159"/>
            <ac:spMk id="5" creationId="{A12203A2-283D-438C-BBDF-8939FC1DC1C5}"/>
          </ac:spMkLst>
        </pc:spChg>
        <pc:spChg chg="mod ord">
          <ac:chgData name="Vanessa Redlin - Hubdrive.com" userId="8a0848b8-f2d0-47bb-a849-5847f1b5ec25" providerId="ADAL" clId="{4A832DB2-F898-4628-BE6C-878A03318322}" dt="2021-08-04T11:25:52.292" v="661" actId="700"/>
          <ac:spMkLst>
            <pc:docMk/>
            <pc:sldMk cId="3284211757" sldId="3159"/>
            <ac:spMk id="7" creationId="{E502CFAD-9DEE-43DD-A0CB-9866F6C06B4E}"/>
          </ac:spMkLst>
        </pc:spChg>
        <pc:picChg chg="mod ord modCrop">
          <ac:chgData name="Vanessa Redlin - Hubdrive.com" userId="8a0848b8-f2d0-47bb-a849-5847f1b5ec25" providerId="ADAL" clId="{4A832DB2-F898-4628-BE6C-878A03318322}" dt="2021-08-04T11:25:52.292" v="661" actId="700"/>
          <ac:picMkLst>
            <pc:docMk/>
            <pc:sldMk cId="3284211757" sldId="3159"/>
            <ac:picMk id="13" creationId="{1F61D63C-7A67-4C65-97B9-C03F19025D5B}"/>
          </ac:picMkLst>
        </pc:picChg>
      </pc:sldChg>
      <pc:sldChg chg="modSp mod modClrScheme chgLayout">
        <pc:chgData name="Vanessa Redlin - Hubdrive.com" userId="8a0848b8-f2d0-47bb-a849-5847f1b5ec25" providerId="ADAL" clId="{4A832DB2-F898-4628-BE6C-878A03318322}" dt="2021-08-18T12:57:44.601" v="2378" actId="700"/>
        <pc:sldMkLst>
          <pc:docMk/>
          <pc:sldMk cId="234483883" sldId="3160"/>
        </pc:sldMkLst>
        <pc:spChg chg="mod ord">
          <ac:chgData name="Vanessa Redlin - Hubdrive.com" userId="8a0848b8-f2d0-47bb-a849-5847f1b5ec25" providerId="ADAL" clId="{4A832DB2-F898-4628-BE6C-878A03318322}" dt="2021-08-18T12:57:44.601" v="2378" actId="700"/>
          <ac:spMkLst>
            <pc:docMk/>
            <pc:sldMk cId="234483883" sldId="3160"/>
            <ac:spMk id="2" creationId="{00000000-0000-0000-0000-000000000000}"/>
          </ac:spMkLst>
        </pc:spChg>
        <pc:spChg chg="mod ord">
          <ac:chgData name="Vanessa Redlin - Hubdrive.com" userId="8a0848b8-f2d0-47bb-a849-5847f1b5ec25" providerId="ADAL" clId="{4A832DB2-F898-4628-BE6C-878A03318322}" dt="2021-08-18T12:57:44.601" v="2378" actId="700"/>
          <ac:spMkLst>
            <pc:docMk/>
            <pc:sldMk cId="234483883" sldId="3160"/>
            <ac:spMk id="4" creationId="{00000000-0000-0000-0000-000000000000}"/>
          </ac:spMkLst>
        </pc:spChg>
      </pc:sldChg>
      <pc:sldChg chg="delSp modSp mod modClrScheme chgLayout">
        <pc:chgData name="Vanessa Redlin - Hubdrive.com" userId="8a0848b8-f2d0-47bb-a849-5847f1b5ec25" providerId="ADAL" clId="{4A832DB2-F898-4628-BE6C-878A03318322}" dt="2021-08-18T12:57:56.644" v="2380" actId="478"/>
        <pc:sldMkLst>
          <pc:docMk/>
          <pc:sldMk cId="3157330603" sldId="3161"/>
        </pc:sldMkLst>
        <pc:spChg chg="mod ord">
          <ac:chgData name="Vanessa Redlin - Hubdrive.com" userId="8a0848b8-f2d0-47bb-a849-5847f1b5ec25" providerId="ADAL" clId="{4A832DB2-F898-4628-BE6C-878A03318322}" dt="2021-08-18T12:57:51.845" v="2379" actId="700"/>
          <ac:spMkLst>
            <pc:docMk/>
            <pc:sldMk cId="3157330603" sldId="3161"/>
            <ac:spMk id="2" creationId="{00000000-0000-0000-0000-000000000000}"/>
          </ac:spMkLst>
        </pc:spChg>
        <pc:spChg chg="del mod ord">
          <ac:chgData name="Vanessa Redlin - Hubdrive.com" userId="8a0848b8-f2d0-47bb-a849-5847f1b5ec25" providerId="ADAL" clId="{4A832DB2-F898-4628-BE6C-878A03318322}" dt="2021-08-18T12:57:56.644" v="2380" actId="478"/>
          <ac:spMkLst>
            <pc:docMk/>
            <pc:sldMk cId="3157330603" sldId="3161"/>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06.937" v="2382" actId="478"/>
        <pc:sldMkLst>
          <pc:docMk/>
          <pc:sldMk cId="100399632" sldId="3162"/>
        </pc:sldMkLst>
        <pc:spChg chg="mod ord">
          <ac:chgData name="Vanessa Redlin - Hubdrive.com" userId="8a0848b8-f2d0-47bb-a849-5847f1b5ec25" providerId="ADAL" clId="{4A832DB2-F898-4628-BE6C-878A03318322}" dt="2021-08-18T12:58:03.088" v="2381" actId="700"/>
          <ac:spMkLst>
            <pc:docMk/>
            <pc:sldMk cId="100399632" sldId="3162"/>
            <ac:spMk id="2" creationId="{00000000-0000-0000-0000-000000000000}"/>
          </ac:spMkLst>
        </pc:spChg>
        <pc:spChg chg="del mod ord">
          <ac:chgData name="Vanessa Redlin - Hubdrive.com" userId="8a0848b8-f2d0-47bb-a849-5847f1b5ec25" providerId="ADAL" clId="{4A832DB2-F898-4628-BE6C-878A03318322}" dt="2021-08-18T12:58:06.937" v="2382" actId="478"/>
          <ac:spMkLst>
            <pc:docMk/>
            <pc:sldMk cId="100399632" sldId="3162"/>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19.771" v="2384" actId="478"/>
        <pc:sldMkLst>
          <pc:docMk/>
          <pc:sldMk cId="4273138408" sldId="3163"/>
        </pc:sldMkLst>
        <pc:spChg chg="mod ord">
          <ac:chgData name="Vanessa Redlin - Hubdrive.com" userId="8a0848b8-f2d0-47bb-a849-5847f1b5ec25" providerId="ADAL" clId="{4A832DB2-F898-4628-BE6C-878A03318322}" dt="2021-08-18T12:58:15.423" v="2383" actId="700"/>
          <ac:spMkLst>
            <pc:docMk/>
            <pc:sldMk cId="4273138408" sldId="3163"/>
            <ac:spMk id="2" creationId="{00000000-0000-0000-0000-000000000000}"/>
          </ac:spMkLst>
        </pc:spChg>
        <pc:spChg chg="del mod ord">
          <ac:chgData name="Vanessa Redlin - Hubdrive.com" userId="8a0848b8-f2d0-47bb-a849-5847f1b5ec25" providerId="ADAL" clId="{4A832DB2-F898-4628-BE6C-878A03318322}" dt="2021-08-18T12:58:19.771" v="2384" actId="478"/>
          <ac:spMkLst>
            <pc:docMk/>
            <pc:sldMk cId="4273138408" sldId="3163"/>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43.281" v="2387" actId="478"/>
        <pc:sldMkLst>
          <pc:docMk/>
          <pc:sldMk cId="1016589758" sldId="3164"/>
        </pc:sldMkLst>
        <pc:spChg chg="mod ord">
          <ac:chgData name="Vanessa Redlin - Hubdrive.com" userId="8a0848b8-f2d0-47bb-a849-5847f1b5ec25" providerId="ADAL" clId="{4A832DB2-F898-4628-BE6C-878A03318322}" dt="2021-08-18T12:58:39.698" v="2386" actId="27636"/>
          <ac:spMkLst>
            <pc:docMk/>
            <pc:sldMk cId="1016589758" sldId="3164"/>
            <ac:spMk id="2" creationId="{00000000-0000-0000-0000-000000000000}"/>
          </ac:spMkLst>
        </pc:spChg>
        <pc:spChg chg="del mod ord">
          <ac:chgData name="Vanessa Redlin - Hubdrive.com" userId="8a0848b8-f2d0-47bb-a849-5847f1b5ec25" providerId="ADAL" clId="{4A832DB2-F898-4628-BE6C-878A03318322}" dt="2021-08-18T12:58:43.281" v="2387" actId="478"/>
          <ac:spMkLst>
            <pc:docMk/>
            <pc:sldMk cId="1016589758" sldId="3164"/>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54.134" v="2389" actId="478"/>
        <pc:sldMkLst>
          <pc:docMk/>
          <pc:sldMk cId="2020197251" sldId="3165"/>
        </pc:sldMkLst>
        <pc:spChg chg="mod ord">
          <ac:chgData name="Vanessa Redlin - Hubdrive.com" userId="8a0848b8-f2d0-47bb-a849-5847f1b5ec25" providerId="ADAL" clId="{4A832DB2-F898-4628-BE6C-878A03318322}" dt="2021-08-18T12:58:50.720" v="2388" actId="700"/>
          <ac:spMkLst>
            <pc:docMk/>
            <pc:sldMk cId="2020197251" sldId="3165"/>
            <ac:spMk id="2" creationId="{00000000-0000-0000-0000-000000000000}"/>
          </ac:spMkLst>
        </pc:spChg>
        <pc:spChg chg="del mod ord">
          <ac:chgData name="Vanessa Redlin - Hubdrive.com" userId="8a0848b8-f2d0-47bb-a849-5847f1b5ec25" providerId="ADAL" clId="{4A832DB2-F898-4628-BE6C-878A03318322}" dt="2021-08-18T12:58:54.134" v="2389" actId="478"/>
          <ac:spMkLst>
            <pc:docMk/>
            <pc:sldMk cId="2020197251" sldId="3165"/>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9:04.830" v="2391" actId="478"/>
        <pc:sldMkLst>
          <pc:docMk/>
          <pc:sldMk cId="2073065046" sldId="3166"/>
        </pc:sldMkLst>
        <pc:spChg chg="mod ord">
          <ac:chgData name="Vanessa Redlin - Hubdrive.com" userId="8a0848b8-f2d0-47bb-a849-5847f1b5ec25" providerId="ADAL" clId="{4A832DB2-F898-4628-BE6C-878A03318322}" dt="2021-08-18T12:59:01.045" v="2390" actId="700"/>
          <ac:spMkLst>
            <pc:docMk/>
            <pc:sldMk cId="2073065046" sldId="3166"/>
            <ac:spMk id="2" creationId="{00000000-0000-0000-0000-000000000000}"/>
          </ac:spMkLst>
        </pc:spChg>
        <pc:spChg chg="del mod ord">
          <ac:chgData name="Vanessa Redlin - Hubdrive.com" userId="8a0848b8-f2d0-47bb-a849-5847f1b5ec25" providerId="ADAL" clId="{4A832DB2-F898-4628-BE6C-878A03318322}" dt="2021-08-18T12:59:04.830" v="2391" actId="478"/>
          <ac:spMkLst>
            <pc:docMk/>
            <pc:sldMk cId="2073065046" sldId="3166"/>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9:20.807" v="2393" actId="478"/>
        <pc:sldMkLst>
          <pc:docMk/>
          <pc:sldMk cId="736211992" sldId="3167"/>
        </pc:sldMkLst>
        <pc:spChg chg="mod ord">
          <ac:chgData name="Vanessa Redlin - Hubdrive.com" userId="8a0848b8-f2d0-47bb-a849-5847f1b5ec25" providerId="ADAL" clId="{4A832DB2-F898-4628-BE6C-878A03318322}" dt="2021-08-18T12:59:17.723" v="2392" actId="700"/>
          <ac:spMkLst>
            <pc:docMk/>
            <pc:sldMk cId="736211992" sldId="3167"/>
            <ac:spMk id="2" creationId="{00000000-0000-0000-0000-000000000000}"/>
          </ac:spMkLst>
        </pc:spChg>
        <pc:spChg chg="del mod ord">
          <ac:chgData name="Vanessa Redlin - Hubdrive.com" userId="8a0848b8-f2d0-47bb-a849-5847f1b5ec25" providerId="ADAL" clId="{4A832DB2-F898-4628-BE6C-878A03318322}" dt="2021-08-18T12:59:20.807" v="2393" actId="478"/>
          <ac:spMkLst>
            <pc:docMk/>
            <pc:sldMk cId="736211992" sldId="3167"/>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0:57.918" v="2404" actId="1076"/>
        <pc:sldMkLst>
          <pc:docMk/>
          <pc:sldMk cId="3205107336" sldId="3168"/>
        </pc:sldMkLst>
        <pc:spChg chg="mod ord">
          <ac:chgData name="Vanessa Redlin - Hubdrive.com" userId="8a0848b8-f2d0-47bb-a849-5847f1b5ec25" providerId="ADAL" clId="{4A832DB2-F898-4628-BE6C-878A03318322}" dt="2021-08-18T13:00:40.728" v="2400" actId="700"/>
          <ac:spMkLst>
            <pc:docMk/>
            <pc:sldMk cId="3205107336" sldId="3168"/>
            <ac:spMk id="2" creationId="{00000000-0000-0000-0000-000000000000}"/>
          </ac:spMkLst>
        </pc:spChg>
        <pc:spChg chg="mod">
          <ac:chgData name="Vanessa Redlin - Hubdrive.com" userId="8a0848b8-f2d0-47bb-a849-5847f1b5ec25" providerId="ADAL" clId="{4A832DB2-F898-4628-BE6C-878A03318322}" dt="2021-08-18T13:00:53.410" v="2403" actId="1076"/>
          <ac:spMkLst>
            <pc:docMk/>
            <pc:sldMk cId="3205107336" sldId="3168"/>
            <ac:spMk id="4" creationId="{00000000-0000-0000-0000-000000000000}"/>
          </ac:spMkLst>
        </pc:spChg>
        <pc:spChg chg="mod">
          <ac:chgData name="Vanessa Redlin - Hubdrive.com" userId="8a0848b8-f2d0-47bb-a849-5847f1b5ec25" providerId="ADAL" clId="{4A832DB2-F898-4628-BE6C-878A03318322}" dt="2021-08-18T13:00:57.918" v="2404" actId="1076"/>
          <ac:spMkLst>
            <pc:docMk/>
            <pc:sldMk cId="3205107336" sldId="3168"/>
            <ac:spMk id="5" creationId="{00000000-0000-0000-0000-000000000000}"/>
          </ac:spMkLst>
        </pc:spChg>
        <pc:spChg chg="del mod ord">
          <ac:chgData name="Vanessa Redlin - Hubdrive.com" userId="8a0848b8-f2d0-47bb-a849-5847f1b5ec25" providerId="ADAL" clId="{4A832DB2-F898-4628-BE6C-878A03318322}" dt="2021-08-18T13:00:44.157" v="2401" actId="478"/>
          <ac:spMkLst>
            <pc:docMk/>
            <pc:sldMk cId="3205107336" sldId="3168"/>
            <ac:spMk id="6" creationId="{00000000-0000-0000-0000-000000000000}"/>
          </ac:spMkLst>
        </pc:spChg>
        <pc:picChg chg="mod">
          <ac:chgData name="Vanessa Redlin - Hubdrive.com" userId="8a0848b8-f2d0-47bb-a849-5847f1b5ec25" providerId="ADAL" clId="{4A832DB2-F898-4628-BE6C-878A03318322}" dt="2021-08-18T13:00:49.361" v="2402" actId="1076"/>
          <ac:picMkLst>
            <pc:docMk/>
            <pc:sldMk cId="3205107336" sldId="3168"/>
            <ac:picMk id="3" creationId="{00000000-0000-0000-0000-000000000000}"/>
          </ac:picMkLst>
        </pc:picChg>
      </pc:sldChg>
      <pc:sldChg chg="delSp mod modClrScheme chgLayout">
        <pc:chgData name="Vanessa Redlin - Hubdrive.com" userId="8a0848b8-f2d0-47bb-a849-5847f1b5ec25" providerId="ADAL" clId="{4A832DB2-F898-4628-BE6C-878A03318322}" dt="2021-08-18T08:51:17.980" v="1950" actId="700"/>
        <pc:sldMkLst>
          <pc:docMk/>
          <pc:sldMk cId="2510318455" sldId="3171"/>
        </pc:sldMkLst>
        <pc:spChg chg="del">
          <ac:chgData name="Vanessa Redlin - Hubdrive.com" userId="8a0848b8-f2d0-47bb-a849-5847f1b5ec25" providerId="ADAL" clId="{4A832DB2-F898-4628-BE6C-878A03318322}" dt="2021-08-18T08:51:12.962" v="1949" actId="478"/>
          <ac:spMkLst>
            <pc:docMk/>
            <pc:sldMk cId="2510318455" sldId="3171"/>
            <ac:spMk id="2" creationId="{00000000-0000-0000-0000-000000000000}"/>
          </ac:spMkLst>
        </pc:spChg>
      </pc:sldChg>
      <pc:sldChg chg="addSp delSp modSp mod modClrScheme chgLayout">
        <pc:chgData name="Vanessa Redlin - Hubdrive.com" userId="8a0848b8-f2d0-47bb-a849-5847f1b5ec25" providerId="ADAL" clId="{4A832DB2-F898-4628-BE6C-878A03318322}" dt="2021-08-18T12:23:02.384" v="2331" actId="478"/>
        <pc:sldMkLst>
          <pc:docMk/>
          <pc:sldMk cId="3824722" sldId="3172"/>
        </pc:sldMkLst>
        <pc:spChg chg="del mod ord">
          <ac:chgData name="Vanessa Redlin - Hubdrive.com" userId="8a0848b8-f2d0-47bb-a849-5847f1b5ec25" providerId="ADAL" clId="{4A832DB2-F898-4628-BE6C-878A03318322}" dt="2021-08-18T12:23:02.384" v="2331" actId="478"/>
          <ac:spMkLst>
            <pc:docMk/>
            <pc:sldMk cId="3824722" sldId="3172"/>
            <ac:spMk id="2" creationId="{00000000-0000-0000-0000-000000000000}"/>
          </ac:spMkLst>
        </pc:spChg>
        <pc:spChg chg="add mod ord">
          <ac:chgData name="Vanessa Redlin - Hubdrive.com" userId="8a0848b8-f2d0-47bb-a849-5847f1b5ec25" providerId="ADAL" clId="{4A832DB2-F898-4628-BE6C-878A03318322}" dt="2021-08-18T12:22:58.490" v="2330" actId="700"/>
          <ac:spMkLst>
            <pc:docMk/>
            <pc:sldMk cId="3824722" sldId="3172"/>
            <ac:spMk id="3" creationId="{77AA9D40-7680-45D7-85C9-A7F65AA893F0}"/>
          </ac:spMkLst>
        </pc:spChg>
        <pc:spChg chg="mod ord">
          <ac:chgData name="Vanessa Redlin - Hubdrive.com" userId="8a0848b8-f2d0-47bb-a849-5847f1b5ec25" providerId="ADAL" clId="{4A832DB2-F898-4628-BE6C-878A03318322}" dt="2021-08-18T12:22:58.490" v="2330" actId="700"/>
          <ac:spMkLst>
            <pc:docMk/>
            <pc:sldMk cId="3824722" sldId="3172"/>
            <ac:spMk id="4" creationId="{00000000-0000-0000-0000-000000000000}"/>
          </ac:spMkLst>
        </pc:spChg>
      </pc:sldChg>
      <pc:sldChg chg="delSp modSp mod modClrScheme chgLayout">
        <pc:chgData name="Vanessa Redlin - Hubdrive.com" userId="8a0848b8-f2d0-47bb-a849-5847f1b5ec25" providerId="ADAL" clId="{4A832DB2-F898-4628-BE6C-878A03318322}" dt="2021-08-18T12:22:47.944" v="2329" actId="478"/>
        <pc:sldMkLst>
          <pc:docMk/>
          <pc:sldMk cId="2523687420" sldId="3173"/>
        </pc:sldMkLst>
        <pc:spChg chg="mod ord">
          <ac:chgData name="Vanessa Redlin - Hubdrive.com" userId="8a0848b8-f2d0-47bb-a849-5847f1b5ec25" providerId="ADAL" clId="{4A832DB2-F898-4628-BE6C-878A03318322}" dt="2021-08-18T12:22:43.743" v="2328" actId="27636"/>
          <ac:spMkLst>
            <pc:docMk/>
            <pc:sldMk cId="2523687420" sldId="3173"/>
            <ac:spMk id="2" creationId="{00000000-0000-0000-0000-000000000000}"/>
          </ac:spMkLst>
        </pc:spChg>
        <pc:spChg chg="mod ord">
          <ac:chgData name="Vanessa Redlin - Hubdrive.com" userId="8a0848b8-f2d0-47bb-a849-5847f1b5ec25" providerId="ADAL" clId="{4A832DB2-F898-4628-BE6C-878A03318322}" dt="2021-08-18T12:22:43.672" v="2327" actId="700"/>
          <ac:spMkLst>
            <pc:docMk/>
            <pc:sldMk cId="2523687420" sldId="3173"/>
            <ac:spMk id="3" creationId="{00000000-0000-0000-0000-000000000000}"/>
          </ac:spMkLst>
        </pc:spChg>
        <pc:spChg chg="del mod ord">
          <ac:chgData name="Vanessa Redlin - Hubdrive.com" userId="8a0848b8-f2d0-47bb-a849-5847f1b5ec25" providerId="ADAL" clId="{4A832DB2-F898-4628-BE6C-878A03318322}" dt="2021-08-18T12:22:47.944" v="2329" actId="478"/>
          <ac:spMkLst>
            <pc:docMk/>
            <pc:sldMk cId="2523687420" sldId="3173"/>
            <ac:spMk id="4" creationId="{00000000-0000-0000-0000-000000000000}"/>
          </ac:spMkLst>
        </pc:spChg>
      </pc:sldChg>
      <pc:sldChg chg="delSp modSp mod modClrScheme chgLayout">
        <pc:chgData name="Vanessa Redlin - Hubdrive.com" userId="8a0848b8-f2d0-47bb-a849-5847f1b5ec25" providerId="ADAL" clId="{4A832DB2-F898-4628-BE6C-878A03318322}" dt="2021-08-18T12:23:14.376" v="2333" actId="478"/>
        <pc:sldMkLst>
          <pc:docMk/>
          <pc:sldMk cId="391968886" sldId="3174"/>
        </pc:sldMkLst>
        <pc:spChg chg="del mod ord">
          <ac:chgData name="Vanessa Redlin - Hubdrive.com" userId="8a0848b8-f2d0-47bb-a849-5847f1b5ec25" providerId="ADAL" clId="{4A832DB2-F898-4628-BE6C-878A03318322}" dt="2021-08-18T12:23:14.376" v="2333" actId="478"/>
          <ac:spMkLst>
            <pc:docMk/>
            <pc:sldMk cId="391968886" sldId="3174"/>
            <ac:spMk id="2" creationId="{00000000-0000-0000-0000-000000000000}"/>
          </ac:spMkLst>
        </pc:spChg>
        <pc:spChg chg="mod ord">
          <ac:chgData name="Vanessa Redlin - Hubdrive.com" userId="8a0848b8-f2d0-47bb-a849-5847f1b5ec25" providerId="ADAL" clId="{4A832DB2-F898-4628-BE6C-878A03318322}" dt="2021-08-18T12:23:11.355" v="2332" actId="700"/>
          <ac:spMkLst>
            <pc:docMk/>
            <pc:sldMk cId="391968886" sldId="3174"/>
            <ac:spMk id="3" creationId="{00000000-0000-0000-0000-000000000000}"/>
          </ac:spMkLst>
        </pc:spChg>
        <pc:spChg chg="mod ord">
          <ac:chgData name="Vanessa Redlin - Hubdrive.com" userId="8a0848b8-f2d0-47bb-a849-5847f1b5ec25" providerId="ADAL" clId="{4A832DB2-F898-4628-BE6C-878A03318322}" dt="2021-08-18T12:23:11.355" v="2332" actId="700"/>
          <ac:spMkLst>
            <pc:docMk/>
            <pc:sldMk cId="391968886" sldId="3174"/>
            <ac:spMk id="4" creationId="{00000000-0000-0000-0000-000000000000}"/>
          </ac:spMkLst>
        </pc:spChg>
      </pc:sldChg>
      <pc:sldChg chg="delSp modSp mod modClrScheme chgLayout">
        <pc:chgData name="Vanessa Redlin - Hubdrive.com" userId="8a0848b8-f2d0-47bb-a849-5847f1b5ec25" providerId="ADAL" clId="{4A832DB2-F898-4628-BE6C-878A03318322}" dt="2021-08-18T12:23:26.527" v="2335" actId="478"/>
        <pc:sldMkLst>
          <pc:docMk/>
          <pc:sldMk cId="1907849881" sldId="3175"/>
        </pc:sldMkLst>
        <pc:spChg chg="mod ord">
          <ac:chgData name="Vanessa Redlin - Hubdrive.com" userId="8a0848b8-f2d0-47bb-a849-5847f1b5ec25" providerId="ADAL" clId="{4A832DB2-F898-4628-BE6C-878A03318322}" dt="2021-08-18T12:23:24.007" v="2334" actId="700"/>
          <ac:spMkLst>
            <pc:docMk/>
            <pc:sldMk cId="1907849881" sldId="3175"/>
            <ac:spMk id="2" creationId="{00000000-0000-0000-0000-000000000000}"/>
          </ac:spMkLst>
        </pc:spChg>
        <pc:spChg chg="mod ord">
          <ac:chgData name="Vanessa Redlin - Hubdrive.com" userId="8a0848b8-f2d0-47bb-a849-5847f1b5ec25" providerId="ADAL" clId="{4A832DB2-F898-4628-BE6C-878A03318322}" dt="2021-08-18T12:23:24.007" v="2334" actId="700"/>
          <ac:spMkLst>
            <pc:docMk/>
            <pc:sldMk cId="1907849881" sldId="3175"/>
            <ac:spMk id="3" creationId="{00000000-0000-0000-0000-000000000000}"/>
          </ac:spMkLst>
        </pc:spChg>
        <pc:spChg chg="del mod ord">
          <ac:chgData name="Vanessa Redlin - Hubdrive.com" userId="8a0848b8-f2d0-47bb-a849-5847f1b5ec25" providerId="ADAL" clId="{4A832DB2-F898-4628-BE6C-878A03318322}" dt="2021-08-18T12:23:26.527" v="2335" actId="478"/>
          <ac:spMkLst>
            <pc:docMk/>
            <pc:sldMk cId="1907849881" sldId="3175"/>
            <ac:spMk id="4" creationId="{00000000-0000-0000-0000-000000000000}"/>
          </ac:spMkLst>
        </pc:spChg>
      </pc:sldChg>
      <pc:sldChg chg="delSp modSp mod modClrScheme chgLayout">
        <pc:chgData name="Vanessa Redlin - Hubdrive.com" userId="8a0848b8-f2d0-47bb-a849-5847f1b5ec25" providerId="ADAL" clId="{4A832DB2-F898-4628-BE6C-878A03318322}" dt="2021-08-18T14:36:17.300" v="2623" actId="1076"/>
        <pc:sldMkLst>
          <pc:docMk/>
          <pc:sldMk cId="3226314792" sldId="3176"/>
        </pc:sldMkLst>
        <pc:spChg chg="mod ord">
          <ac:chgData name="Vanessa Redlin - Hubdrive.com" userId="8a0848b8-f2d0-47bb-a849-5847f1b5ec25" providerId="ADAL" clId="{4A832DB2-F898-4628-BE6C-878A03318322}" dt="2021-08-18T14:36:02.480" v="2621" actId="700"/>
          <ac:spMkLst>
            <pc:docMk/>
            <pc:sldMk cId="3226314792" sldId="3176"/>
            <ac:spMk id="2" creationId="{00000000-0000-0000-0000-000000000000}"/>
          </ac:spMkLst>
        </pc:spChg>
        <pc:spChg chg="del mod ord">
          <ac:chgData name="Vanessa Redlin - Hubdrive.com" userId="8a0848b8-f2d0-47bb-a849-5847f1b5ec25" providerId="ADAL" clId="{4A832DB2-F898-4628-BE6C-878A03318322}" dt="2021-08-18T14:36:05.565" v="2622" actId="478"/>
          <ac:spMkLst>
            <pc:docMk/>
            <pc:sldMk cId="3226314792" sldId="3176"/>
            <ac:spMk id="3" creationId="{00000000-0000-0000-0000-000000000000}"/>
          </ac:spMkLst>
        </pc:spChg>
        <pc:picChg chg="mod">
          <ac:chgData name="Vanessa Redlin - Hubdrive.com" userId="8a0848b8-f2d0-47bb-a849-5847f1b5ec25" providerId="ADAL" clId="{4A832DB2-F898-4628-BE6C-878A03318322}" dt="2021-08-18T14:36:17.300" v="2623" actId="1076"/>
          <ac:picMkLst>
            <pc:docMk/>
            <pc:sldMk cId="3226314792" sldId="3176"/>
            <ac:picMk id="4" creationId="{00000000-0000-0000-0000-000000000000}"/>
          </ac:picMkLst>
        </pc:picChg>
      </pc:sldChg>
      <pc:sldChg chg="modSp mod modClrScheme chgLayout">
        <pc:chgData name="Vanessa Redlin - Hubdrive.com" userId="8a0848b8-f2d0-47bb-a849-5847f1b5ec25" providerId="ADAL" clId="{4A832DB2-F898-4628-BE6C-878A03318322}" dt="2021-08-18T12:25:23.975" v="2342" actId="700"/>
        <pc:sldMkLst>
          <pc:docMk/>
          <pc:sldMk cId="2902415438" sldId="3177"/>
        </pc:sldMkLst>
        <pc:spChg chg="mod ord">
          <ac:chgData name="Vanessa Redlin - Hubdrive.com" userId="8a0848b8-f2d0-47bb-a849-5847f1b5ec25" providerId="ADAL" clId="{4A832DB2-F898-4628-BE6C-878A03318322}" dt="2021-08-18T12:25:23.975" v="2342" actId="700"/>
          <ac:spMkLst>
            <pc:docMk/>
            <pc:sldMk cId="2902415438" sldId="3177"/>
            <ac:spMk id="2" creationId="{00000000-0000-0000-0000-000000000000}"/>
          </ac:spMkLst>
        </pc:spChg>
        <pc:spChg chg="mod ord">
          <ac:chgData name="Vanessa Redlin - Hubdrive.com" userId="8a0848b8-f2d0-47bb-a849-5847f1b5ec25" providerId="ADAL" clId="{4A832DB2-F898-4628-BE6C-878A03318322}" dt="2021-08-18T12:25:23.975" v="2342" actId="700"/>
          <ac:spMkLst>
            <pc:docMk/>
            <pc:sldMk cId="2902415438" sldId="3177"/>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8T12:25:42.096" v="2344" actId="478"/>
        <pc:sldMkLst>
          <pc:docMk/>
          <pc:sldMk cId="3653496215" sldId="3178"/>
        </pc:sldMkLst>
        <pc:spChg chg="del mod ord">
          <ac:chgData name="Vanessa Redlin - Hubdrive.com" userId="8a0848b8-f2d0-47bb-a849-5847f1b5ec25" providerId="ADAL" clId="{4A832DB2-F898-4628-BE6C-878A03318322}" dt="2021-08-18T12:25:42.096" v="2344" actId="478"/>
          <ac:spMkLst>
            <pc:docMk/>
            <pc:sldMk cId="3653496215" sldId="3178"/>
            <ac:spMk id="2" creationId="{00000000-0000-0000-0000-000000000000}"/>
          </ac:spMkLst>
        </pc:spChg>
        <pc:spChg chg="del mod ord">
          <ac:chgData name="Vanessa Redlin - Hubdrive.com" userId="8a0848b8-f2d0-47bb-a849-5847f1b5ec25" providerId="ADAL" clId="{4A832DB2-F898-4628-BE6C-878A03318322}" dt="2021-08-18T12:25:36.581" v="2343" actId="700"/>
          <ac:spMkLst>
            <pc:docMk/>
            <pc:sldMk cId="3653496215" sldId="3178"/>
            <ac:spMk id="3" creationId="{00000000-0000-0000-0000-000000000000}"/>
          </ac:spMkLst>
        </pc:spChg>
        <pc:spChg chg="add mod ord">
          <ac:chgData name="Vanessa Redlin - Hubdrive.com" userId="8a0848b8-f2d0-47bb-a849-5847f1b5ec25" providerId="ADAL" clId="{4A832DB2-F898-4628-BE6C-878A03318322}" dt="2021-08-18T12:25:36.581" v="2343" actId="700"/>
          <ac:spMkLst>
            <pc:docMk/>
            <pc:sldMk cId="3653496215" sldId="3178"/>
            <ac:spMk id="4" creationId="{C12736B7-24C6-4836-9FA4-82F80E5E8D8D}"/>
          </ac:spMkLst>
        </pc:spChg>
        <pc:spChg chg="mod ord">
          <ac:chgData name="Vanessa Redlin - Hubdrive.com" userId="8a0848b8-f2d0-47bb-a849-5847f1b5ec25" providerId="ADAL" clId="{4A832DB2-F898-4628-BE6C-878A03318322}" dt="2021-08-18T12:25:36.581" v="2343" actId="700"/>
          <ac:spMkLst>
            <pc:docMk/>
            <pc:sldMk cId="3653496215" sldId="3178"/>
            <ac:spMk id="21" creationId="{00000000-0000-0000-0000-000000000000}"/>
          </ac:spMkLst>
        </pc:spChg>
      </pc:sldChg>
      <pc:sldChg chg="addSp delSp modSp mod modClrScheme chgLayout">
        <pc:chgData name="Vanessa Redlin - Hubdrive.com" userId="8a0848b8-f2d0-47bb-a849-5847f1b5ec25" providerId="ADAL" clId="{4A832DB2-F898-4628-BE6C-878A03318322}" dt="2021-08-18T12:25:09.231" v="2339" actId="478"/>
        <pc:sldMkLst>
          <pc:docMk/>
          <pc:sldMk cId="1446307475" sldId="3179"/>
        </pc:sldMkLst>
        <pc:spChg chg="del mod ord">
          <ac:chgData name="Vanessa Redlin - Hubdrive.com" userId="8a0848b8-f2d0-47bb-a849-5847f1b5ec25" providerId="ADAL" clId="{4A832DB2-F898-4628-BE6C-878A03318322}" dt="2021-08-18T12:25:05.734" v="2338" actId="700"/>
          <ac:spMkLst>
            <pc:docMk/>
            <pc:sldMk cId="1446307475" sldId="3179"/>
            <ac:spMk id="2" creationId="{00000000-0000-0000-0000-000000000000}"/>
          </ac:spMkLst>
        </pc:spChg>
        <pc:spChg chg="del mod ord">
          <ac:chgData name="Vanessa Redlin - Hubdrive.com" userId="8a0848b8-f2d0-47bb-a849-5847f1b5ec25" providerId="ADAL" clId="{4A832DB2-F898-4628-BE6C-878A03318322}" dt="2021-08-18T12:25:09.231" v="2339" actId="478"/>
          <ac:spMkLst>
            <pc:docMk/>
            <pc:sldMk cId="1446307475" sldId="3179"/>
            <ac:spMk id="3" creationId="{00000000-0000-0000-0000-000000000000}"/>
          </ac:spMkLst>
        </pc:spChg>
        <pc:spChg chg="add mod ord">
          <ac:chgData name="Vanessa Redlin - Hubdrive.com" userId="8a0848b8-f2d0-47bb-a849-5847f1b5ec25" providerId="ADAL" clId="{4A832DB2-F898-4628-BE6C-878A03318322}" dt="2021-08-18T12:25:05.734" v="2338" actId="700"/>
          <ac:spMkLst>
            <pc:docMk/>
            <pc:sldMk cId="1446307475" sldId="3179"/>
            <ac:spMk id="4" creationId="{DE1D56CF-BFFF-47E5-B3A7-4536FA859673}"/>
          </ac:spMkLst>
        </pc:spChg>
      </pc:sldChg>
      <pc:sldChg chg="addSp delSp modSp mod modClrScheme chgLayout">
        <pc:chgData name="Vanessa Redlin - Hubdrive.com" userId="8a0848b8-f2d0-47bb-a849-5847f1b5ec25" providerId="ADAL" clId="{4A832DB2-F898-4628-BE6C-878A03318322}" dt="2021-08-18T12:25:55.793" v="2346" actId="478"/>
        <pc:sldMkLst>
          <pc:docMk/>
          <pc:sldMk cId="2935129844" sldId="3180"/>
        </pc:sldMkLst>
        <pc:spChg chg="del mod ord">
          <ac:chgData name="Vanessa Redlin - Hubdrive.com" userId="8a0848b8-f2d0-47bb-a849-5847f1b5ec25" providerId="ADAL" clId="{4A832DB2-F898-4628-BE6C-878A03318322}" dt="2021-08-18T12:25:50.682" v="2345" actId="700"/>
          <ac:spMkLst>
            <pc:docMk/>
            <pc:sldMk cId="2935129844" sldId="3180"/>
            <ac:spMk id="2" creationId="{00000000-0000-0000-0000-000000000000}"/>
          </ac:spMkLst>
        </pc:spChg>
        <pc:spChg chg="del mod ord">
          <ac:chgData name="Vanessa Redlin - Hubdrive.com" userId="8a0848b8-f2d0-47bb-a849-5847f1b5ec25" providerId="ADAL" clId="{4A832DB2-F898-4628-BE6C-878A03318322}" dt="2021-08-18T12:25:55.793" v="2346" actId="478"/>
          <ac:spMkLst>
            <pc:docMk/>
            <pc:sldMk cId="2935129844" sldId="3180"/>
            <ac:spMk id="3" creationId="{00000000-0000-0000-0000-000000000000}"/>
          </ac:spMkLst>
        </pc:spChg>
        <pc:spChg chg="del">
          <ac:chgData name="Vanessa Redlin - Hubdrive.com" userId="8a0848b8-f2d0-47bb-a849-5847f1b5ec25" providerId="ADAL" clId="{4A832DB2-F898-4628-BE6C-878A03318322}" dt="2021-08-18T12:25:50.682" v="2345" actId="700"/>
          <ac:spMkLst>
            <pc:docMk/>
            <pc:sldMk cId="2935129844" sldId="3180"/>
            <ac:spMk id="4" creationId="{00000000-0000-0000-0000-000000000000}"/>
          </ac:spMkLst>
        </pc:spChg>
        <pc:spChg chg="add mod ord">
          <ac:chgData name="Vanessa Redlin - Hubdrive.com" userId="8a0848b8-f2d0-47bb-a849-5847f1b5ec25" providerId="ADAL" clId="{4A832DB2-F898-4628-BE6C-878A03318322}" dt="2021-08-18T12:25:50.682" v="2345" actId="700"/>
          <ac:spMkLst>
            <pc:docMk/>
            <pc:sldMk cId="2935129844" sldId="3180"/>
            <ac:spMk id="5" creationId="{5701D506-97D7-408B-9DC8-31B0EF8D906F}"/>
          </ac:spMkLst>
        </pc:spChg>
      </pc:sldChg>
      <pc:sldChg chg="modSp mod modClrScheme chgLayout">
        <pc:chgData name="Vanessa Redlin - Hubdrive.com" userId="8a0848b8-f2d0-47bb-a849-5847f1b5ec25" providerId="ADAL" clId="{4A832DB2-F898-4628-BE6C-878A03318322}" dt="2021-08-19T13:47:36.851" v="3140" actId="14100"/>
        <pc:sldMkLst>
          <pc:docMk/>
          <pc:sldMk cId="4263887906" sldId="3182"/>
        </pc:sldMkLst>
        <pc:spChg chg="mod ord">
          <ac:chgData name="Vanessa Redlin - Hubdrive.com" userId="8a0848b8-f2d0-47bb-a849-5847f1b5ec25" providerId="ADAL" clId="{4A832DB2-F898-4628-BE6C-878A03318322}" dt="2021-08-19T13:47:27.368" v="3138" actId="14100"/>
          <ac:spMkLst>
            <pc:docMk/>
            <pc:sldMk cId="4263887906" sldId="3182"/>
            <ac:spMk id="2" creationId="{00000000-0000-0000-0000-000000000000}"/>
          </ac:spMkLst>
        </pc:spChg>
        <pc:spChg chg="mod ord">
          <ac:chgData name="Vanessa Redlin - Hubdrive.com" userId="8a0848b8-f2d0-47bb-a849-5847f1b5ec25" providerId="ADAL" clId="{4A832DB2-F898-4628-BE6C-878A03318322}" dt="2021-08-19T13:46:10.957" v="3126" actId="700"/>
          <ac:spMkLst>
            <pc:docMk/>
            <pc:sldMk cId="4263887906" sldId="3182"/>
            <ac:spMk id="3" creationId="{00000000-0000-0000-0000-000000000000}"/>
          </ac:spMkLst>
        </pc:spChg>
        <pc:spChg chg="mod ord">
          <ac:chgData name="Vanessa Redlin - Hubdrive.com" userId="8a0848b8-f2d0-47bb-a849-5847f1b5ec25" providerId="ADAL" clId="{4A832DB2-F898-4628-BE6C-878A03318322}" dt="2021-08-19T13:46:10.957" v="3126" actId="700"/>
          <ac:spMkLst>
            <pc:docMk/>
            <pc:sldMk cId="4263887906" sldId="3182"/>
            <ac:spMk id="4" creationId="{00000000-0000-0000-0000-000000000000}"/>
          </ac:spMkLst>
        </pc:spChg>
        <pc:spChg chg="mod ord">
          <ac:chgData name="Vanessa Redlin - Hubdrive.com" userId="8a0848b8-f2d0-47bb-a849-5847f1b5ec25" providerId="ADAL" clId="{4A832DB2-F898-4628-BE6C-878A03318322}" dt="2021-08-19T13:47:36.851" v="3140" actId="14100"/>
          <ac:spMkLst>
            <pc:docMk/>
            <pc:sldMk cId="4263887906" sldId="3182"/>
            <ac:spMk id="24" creationId="{00000000-0000-0000-0000-000000000000}"/>
          </ac:spMkLst>
        </pc:spChg>
      </pc:sldChg>
      <pc:sldChg chg="addSp delSp modSp mod modClrScheme chgLayout">
        <pc:chgData name="Vanessa Redlin - Hubdrive.com" userId="8a0848b8-f2d0-47bb-a849-5847f1b5ec25" providerId="ADAL" clId="{4A832DB2-F898-4628-BE6C-878A03318322}" dt="2021-08-19T13:40:24.584" v="3092" actId="478"/>
        <pc:sldMkLst>
          <pc:docMk/>
          <pc:sldMk cId="2480660908" sldId="3187"/>
        </pc:sldMkLst>
        <pc:spChg chg="mod ord">
          <ac:chgData name="Vanessa Redlin - Hubdrive.com" userId="8a0848b8-f2d0-47bb-a849-5847f1b5ec25" providerId="ADAL" clId="{4A832DB2-F898-4628-BE6C-878A03318322}" dt="2021-08-19T13:39:59.482" v="3089" actId="700"/>
          <ac:spMkLst>
            <pc:docMk/>
            <pc:sldMk cId="2480660908" sldId="3187"/>
            <ac:spMk id="2" creationId="{00000000-0000-0000-0000-000000000000}"/>
          </ac:spMkLst>
        </pc:spChg>
        <pc:spChg chg="add mod ord">
          <ac:chgData name="Vanessa Redlin - Hubdrive.com" userId="8a0848b8-f2d0-47bb-a849-5847f1b5ec25" providerId="ADAL" clId="{4A832DB2-F898-4628-BE6C-878A03318322}" dt="2021-08-19T13:40:06.786" v="3090" actId="20578"/>
          <ac:spMkLst>
            <pc:docMk/>
            <pc:sldMk cId="2480660908" sldId="3187"/>
            <ac:spMk id="3" creationId="{244BF783-65DF-4990-904A-6DFB8CE2EA97}"/>
          </ac:spMkLst>
        </pc:spChg>
        <pc:spChg chg="add del mod ord">
          <ac:chgData name="Vanessa Redlin - Hubdrive.com" userId="8a0848b8-f2d0-47bb-a849-5847f1b5ec25" providerId="ADAL" clId="{4A832DB2-F898-4628-BE6C-878A03318322}" dt="2021-08-19T13:40:24.584" v="3092" actId="478"/>
          <ac:spMkLst>
            <pc:docMk/>
            <pc:sldMk cId="2480660908" sldId="3187"/>
            <ac:spMk id="4" creationId="{DA3C517E-AE2E-4D65-8E8E-C7B912B53BB6}"/>
          </ac:spMkLst>
        </pc:spChg>
        <pc:spChg chg="mod ord">
          <ac:chgData name="Vanessa Redlin - Hubdrive.com" userId="8a0848b8-f2d0-47bb-a849-5847f1b5ec25" providerId="ADAL" clId="{4A832DB2-F898-4628-BE6C-878A03318322}" dt="2021-08-19T13:39:59.482" v="3089" actId="700"/>
          <ac:spMkLst>
            <pc:docMk/>
            <pc:sldMk cId="2480660908" sldId="3187"/>
            <ac:spMk id="8" creationId="{00000000-0000-0000-0000-000000000000}"/>
          </ac:spMkLst>
        </pc:spChg>
        <pc:spChg chg="mod ord">
          <ac:chgData name="Vanessa Redlin - Hubdrive.com" userId="8a0848b8-f2d0-47bb-a849-5847f1b5ec25" providerId="ADAL" clId="{4A832DB2-F898-4628-BE6C-878A03318322}" dt="2021-08-19T13:39:59.482" v="3089" actId="700"/>
          <ac:spMkLst>
            <pc:docMk/>
            <pc:sldMk cId="2480660908" sldId="3187"/>
            <ac:spMk id="9" creationId="{00000000-0000-0000-0000-000000000000}"/>
          </ac:spMkLst>
        </pc:spChg>
        <pc:spChg chg="del mod ord">
          <ac:chgData name="Vanessa Redlin - Hubdrive.com" userId="8a0848b8-f2d0-47bb-a849-5847f1b5ec25" providerId="ADAL" clId="{4A832DB2-F898-4628-BE6C-878A03318322}" dt="2021-08-19T13:40:20.960" v="3091" actId="478"/>
          <ac:spMkLst>
            <pc:docMk/>
            <pc:sldMk cId="2480660908" sldId="3187"/>
            <ac:spMk id="13" creationId="{00000000-0000-0000-0000-000000000000}"/>
          </ac:spMkLst>
        </pc:spChg>
      </pc:sldChg>
      <pc:sldChg chg="del">
        <pc:chgData name="Vanessa Redlin - Hubdrive.com" userId="8a0848b8-f2d0-47bb-a849-5847f1b5ec25" providerId="ADAL" clId="{4A832DB2-F898-4628-BE6C-878A03318322}" dt="2021-08-19T13:26:08.773" v="3088" actId="2696"/>
        <pc:sldMkLst>
          <pc:docMk/>
          <pc:sldMk cId="4037473324" sldId="3190"/>
        </pc:sldMkLst>
      </pc:sldChg>
      <pc:sldChg chg="delSp modSp mod modClrScheme chgLayout">
        <pc:chgData name="Vanessa Redlin - Hubdrive.com" userId="8a0848b8-f2d0-47bb-a849-5847f1b5ec25" providerId="ADAL" clId="{4A832DB2-F898-4628-BE6C-878A03318322}" dt="2021-08-18T14:36:43.887" v="2625" actId="478"/>
        <pc:sldMkLst>
          <pc:docMk/>
          <pc:sldMk cId="1227367951" sldId="3191"/>
        </pc:sldMkLst>
        <pc:spChg chg="mod ord">
          <ac:chgData name="Vanessa Redlin - Hubdrive.com" userId="8a0848b8-f2d0-47bb-a849-5847f1b5ec25" providerId="ADAL" clId="{4A832DB2-F898-4628-BE6C-878A03318322}" dt="2021-08-18T14:36:40.877" v="2624" actId="700"/>
          <ac:spMkLst>
            <pc:docMk/>
            <pc:sldMk cId="1227367951" sldId="3191"/>
            <ac:spMk id="2" creationId="{00000000-0000-0000-0000-000000000000}"/>
          </ac:spMkLst>
        </pc:spChg>
        <pc:spChg chg="del mod ord">
          <ac:chgData name="Vanessa Redlin - Hubdrive.com" userId="8a0848b8-f2d0-47bb-a849-5847f1b5ec25" providerId="ADAL" clId="{4A832DB2-F898-4628-BE6C-878A03318322}" dt="2021-08-18T14:36:43.887" v="2625" actId="478"/>
          <ac:spMkLst>
            <pc:docMk/>
            <pc:sldMk cId="1227367951" sldId="3191"/>
            <ac:spMk id="12" creationId="{00000000-0000-0000-0000-000000000000}"/>
          </ac:spMkLst>
        </pc:spChg>
      </pc:sldChg>
      <pc:sldChg chg="addSp delSp modSp mod modClrScheme chgLayout">
        <pc:chgData name="Vanessa Redlin - Hubdrive.com" userId="8a0848b8-f2d0-47bb-a849-5847f1b5ec25" providerId="ADAL" clId="{4A832DB2-F898-4628-BE6C-878A03318322}" dt="2021-08-19T08:41:09.888" v="2627" actId="478"/>
        <pc:sldMkLst>
          <pc:docMk/>
          <pc:sldMk cId="1982844483" sldId="3195"/>
        </pc:sldMkLst>
        <pc:spChg chg="del mod ord">
          <ac:chgData name="Vanessa Redlin - Hubdrive.com" userId="8a0848b8-f2d0-47bb-a849-5847f1b5ec25" providerId="ADAL" clId="{4A832DB2-F898-4628-BE6C-878A03318322}" dt="2021-08-19T08:41:09.888" v="2627" actId="478"/>
          <ac:spMkLst>
            <pc:docMk/>
            <pc:sldMk cId="1982844483" sldId="3195"/>
            <ac:spMk id="2" creationId="{00000000-0000-0000-0000-000000000000}"/>
          </ac:spMkLst>
        </pc:spChg>
        <pc:spChg chg="add mod ord">
          <ac:chgData name="Vanessa Redlin - Hubdrive.com" userId="8a0848b8-f2d0-47bb-a849-5847f1b5ec25" providerId="ADAL" clId="{4A832DB2-F898-4628-BE6C-878A03318322}" dt="2021-08-19T08:41:02.932" v="2626" actId="700"/>
          <ac:spMkLst>
            <pc:docMk/>
            <pc:sldMk cId="1982844483" sldId="3195"/>
            <ac:spMk id="11" creationId="{4DF9E02B-15D7-44B6-B150-E08AB1485E8E}"/>
          </ac:spMkLst>
        </pc:spChg>
        <pc:spChg chg="del mod ord">
          <ac:chgData name="Vanessa Redlin - Hubdrive.com" userId="8a0848b8-f2d0-47bb-a849-5847f1b5ec25" providerId="ADAL" clId="{4A832DB2-F898-4628-BE6C-878A03318322}" dt="2021-08-19T08:41:02.932" v="2626" actId="700"/>
          <ac:spMkLst>
            <pc:docMk/>
            <pc:sldMk cId="1982844483" sldId="3195"/>
            <ac:spMk id="12" creationId="{00000000-0000-0000-0000-000000000000}"/>
          </ac:spMkLst>
        </pc:spChg>
      </pc:sldChg>
      <pc:sldChg chg="addSp delSp modSp mod modClrScheme chgLayout">
        <pc:chgData name="Vanessa Redlin - Hubdrive.com" userId="8a0848b8-f2d0-47bb-a849-5847f1b5ec25" providerId="ADAL" clId="{4A832DB2-F898-4628-BE6C-878A03318322}" dt="2021-08-19T08:41:20.978" v="2629" actId="478"/>
        <pc:sldMkLst>
          <pc:docMk/>
          <pc:sldMk cId="732890023" sldId="3196"/>
        </pc:sldMkLst>
        <pc:spChg chg="del mod ord">
          <ac:chgData name="Vanessa Redlin - Hubdrive.com" userId="8a0848b8-f2d0-47bb-a849-5847f1b5ec25" providerId="ADAL" clId="{4A832DB2-F898-4628-BE6C-878A03318322}" dt="2021-08-19T08:41:20.978" v="2629" actId="478"/>
          <ac:spMkLst>
            <pc:docMk/>
            <pc:sldMk cId="732890023" sldId="3196"/>
            <ac:spMk id="2" creationId="{00000000-0000-0000-0000-000000000000}"/>
          </ac:spMkLst>
        </pc:spChg>
        <pc:spChg chg="del mod ord">
          <ac:chgData name="Vanessa Redlin - Hubdrive.com" userId="8a0848b8-f2d0-47bb-a849-5847f1b5ec25" providerId="ADAL" clId="{4A832DB2-F898-4628-BE6C-878A03318322}" dt="2021-08-19T08:41:17.769" v="2628" actId="700"/>
          <ac:spMkLst>
            <pc:docMk/>
            <pc:sldMk cId="732890023" sldId="3196"/>
            <ac:spMk id="11" creationId="{00000000-0000-0000-0000-000000000000}"/>
          </ac:spMkLst>
        </pc:spChg>
        <pc:spChg chg="add mod ord">
          <ac:chgData name="Vanessa Redlin - Hubdrive.com" userId="8a0848b8-f2d0-47bb-a849-5847f1b5ec25" providerId="ADAL" clId="{4A832DB2-F898-4628-BE6C-878A03318322}" dt="2021-08-19T08:41:17.769" v="2628" actId="700"/>
          <ac:spMkLst>
            <pc:docMk/>
            <pc:sldMk cId="732890023" sldId="3196"/>
            <ac:spMk id="12" creationId="{C955230A-0A4D-4C6C-B136-6BFBD73D256A}"/>
          </ac:spMkLst>
        </pc:spChg>
      </pc:sldChg>
      <pc:sldChg chg="delSp modSp mod modClrScheme chgLayout">
        <pc:chgData name="Vanessa Redlin - Hubdrive.com" userId="8a0848b8-f2d0-47bb-a849-5847f1b5ec25" providerId="ADAL" clId="{4A832DB2-F898-4628-BE6C-878A03318322}" dt="2021-08-19T08:41:31.604" v="2631" actId="478"/>
        <pc:sldMkLst>
          <pc:docMk/>
          <pc:sldMk cId="3121188072" sldId="3197"/>
        </pc:sldMkLst>
        <pc:spChg chg="mod ord">
          <ac:chgData name="Vanessa Redlin - Hubdrive.com" userId="8a0848b8-f2d0-47bb-a849-5847f1b5ec25" providerId="ADAL" clId="{4A832DB2-F898-4628-BE6C-878A03318322}" dt="2021-08-19T08:41:28.460" v="2630" actId="700"/>
          <ac:spMkLst>
            <pc:docMk/>
            <pc:sldMk cId="3121188072" sldId="3197"/>
            <ac:spMk id="2" creationId="{00000000-0000-0000-0000-000000000000}"/>
          </ac:spMkLst>
        </pc:spChg>
        <pc:spChg chg="del mod ord">
          <ac:chgData name="Vanessa Redlin - Hubdrive.com" userId="8a0848b8-f2d0-47bb-a849-5847f1b5ec25" providerId="ADAL" clId="{4A832DB2-F898-4628-BE6C-878A03318322}" dt="2021-08-19T08:41:31.604" v="2631" actId="478"/>
          <ac:spMkLst>
            <pc:docMk/>
            <pc:sldMk cId="3121188072" sldId="3197"/>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1:40.857" v="2633" actId="478"/>
        <pc:sldMkLst>
          <pc:docMk/>
          <pc:sldMk cId="1489097751" sldId="3198"/>
        </pc:sldMkLst>
        <pc:spChg chg="mod ord">
          <ac:chgData name="Vanessa Redlin - Hubdrive.com" userId="8a0848b8-f2d0-47bb-a849-5847f1b5ec25" providerId="ADAL" clId="{4A832DB2-F898-4628-BE6C-878A03318322}" dt="2021-08-19T08:41:38.576" v="2632" actId="700"/>
          <ac:spMkLst>
            <pc:docMk/>
            <pc:sldMk cId="1489097751" sldId="3198"/>
            <ac:spMk id="2" creationId="{00000000-0000-0000-0000-000000000000}"/>
          </ac:spMkLst>
        </pc:spChg>
        <pc:spChg chg="del mod ord">
          <ac:chgData name="Vanessa Redlin - Hubdrive.com" userId="8a0848b8-f2d0-47bb-a849-5847f1b5ec25" providerId="ADAL" clId="{4A832DB2-F898-4628-BE6C-878A03318322}" dt="2021-08-19T08:41:40.857" v="2633" actId="478"/>
          <ac:spMkLst>
            <pc:docMk/>
            <pc:sldMk cId="1489097751" sldId="3198"/>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1:50.009" v="2635" actId="478"/>
        <pc:sldMkLst>
          <pc:docMk/>
          <pc:sldMk cId="2707855190" sldId="3199"/>
        </pc:sldMkLst>
        <pc:spChg chg="mod ord">
          <ac:chgData name="Vanessa Redlin - Hubdrive.com" userId="8a0848b8-f2d0-47bb-a849-5847f1b5ec25" providerId="ADAL" clId="{4A832DB2-F898-4628-BE6C-878A03318322}" dt="2021-08-19T08:41:47.538" v="2634" actId="700"/>
          <ac:spMkLst>
            <pc:docMk/>
            <pc:sldMk cId="2707855190" sldId="3199"/>
            <ac:spMk id="2" creationId="{00000000-0000-0000-0000-000000000000}"/>
          </ac:spMkLst>
        </pc:spChg>
        <pc:spChg chg="del mod ord">
          <ac:chgData name="Vanessa Redlin - Hubdrive.com" userId="8a0848b8-f2d0-47bb-a849-5847f1b5ec25" providerId="ADAL" clId="{4A832DB2-F898-4628-BE6C-878A03318322}" dt="2021-08-19T08:41:50.009" v="2635" actId="478"/>
          <ac:spMkLst>
            <pc:docMk/>
            <pc:sldMk cId="2707855190" sldId="3199"/>
            <ac:spMk id="32" creationId="{00000000-0000-0000-0000-000000000000}"/>
          </ac:spMkLst>
        </pc:spChg>
      </pc:sldChg>
      <pc:sldChg chg="delSp modSp mod modClrScheme chgLayout">
        <pc:chgData name="Vanessa Redlin - Hubdrive.com" userId="8a0848b8-f2d0-47bb-a849-5847f1b5ec25" providerId="ADAL" clId="{4A832DB2-F898-4628-BE6C-878A03318322}" dt="2021-08-18T12:26:20.044" v="2351" actId="478"/>
        <pc:sldMkLst>
          <pc:docMk/>
          <pc:sldMk cId="3200153219" sldId="3200"/>
        </pc:sldMkLst>
        <pc:spChg chg="mod ord">
          <ac:chgData name="Vanessa Redlin - Hubdrive.com" userId="8a0848b8-f2d0-47bb-a849-5847f1b5ec25" providerId="ADAL" clId="{4A832DB2-F898-4628-BE6C-878A03318322}" dt="2021-08-18T12:26:15.597" v="2350" actId="700"/>
          <ac:spMkLst>
            <pc:docMk/>
            <pc:sldMk cId="3200153219" sldId="3200"/>
            <ac:spMk id="2" creationId="{00000000-0000-0000-0000-000000000000}"/>
          </ac:spMkLst>
        </pc:spChg>
        <pc:spChg chg="del mod ord">
          <ac:chgData name="Vanessa Redlin - Hubdrive.com" userId="8a0848b8-f2d0-47bb-a849-5847f1b5ec25" providerId="ADAL" clId="{4A832DB2-F898-4628-BE6C-878A03318322}" dt="2021-08-18T12:26:20.044" v="2351" actId="478"/>
          <ac:spMkLst>
            <pc:docMk/>
            <pc:sldMk cId="3200153219" sldId="3200"/>
            <ac:spMk id="6" creationId="{00000000-0000-0000-0000-000000000000}"/>
          </ac:spMkLst>
        </pc:spChg>
        <pc:spChg chg="mod ord">
          <ac:chgData name="Vanessa Redlin - Hubdrive.com" userId="8a0848b8-f2d0-47bb-a849-5847f1b5ec25" providerId="ADAL" clId="{4A832DB2-F898-4628-BE6C-878A03318322}" dt="2021-08-18T12:26:15.597" v="2350" actId="700"/>
          <ac:spMkLst>
            <pc:docMk/>
            <pc:sldMk cId="3200153219" sldId="3200"/>
            <ac:spMk id="7" creationId="{00000000-0000-0000-0000-000000000000}"/>
          </ac:spMkLst>
        </pc:spChg>
      </pc:sldChg>
      <pc:sldChg chg="delSp modSp mod modClrScheme chgLayout">
        <pc:chgData name="Vanessa Redlin - Hubdrive.com" userId="8a0848b8-f2d0-47bb-a849-5847f1b5ec25" providerId="ADAL" clId="{4A832DB2-F898-4628-BE6C-878A03318322}" dt="2021-08-19T08:42:25.703" v="2637" actId="478"/>
        <pc:sldMkLst>
          <pc:docMk/>
          <pc:sldMk cId="2195221843" sldId="3201"/>
        </pc:sldMkLst>
        <pc:spChg chg="mod ord">
          <ac:chgData name="Vanessa Redlin - Hubdrive.com" userId="8a0848b8-f2d0-47bb-a849-5847f1b5ec25" providerId="ADAL" clId="{4A832DB2-F898-4628-BE6C-878A03318322}" dt="2021-08-19T08:42:22.612" v="2636" actId="700"/>
          <ac:spMkLst>
            <pc:docMk/>
            <pc:sldMk cId="2195221843" sldId="3201"/>
            <ac:spMk id="2" creationId="{00000000-0000-0000-0000-000000000000}"/>
          </ac:spMkLst>
        </pc:spChg>
        <pc:spChg chg="del mod ord">
          <ac:chgData name="Vanessa Redlin - Hubdrive.com" userId="8a0848b8-f2d0-47bb-a849-5847f1b5ec25" providerId="ADAL" clId="{4A832DB2-F898-4628-BE6C-878A03318322}" dt="2021-08-19T08:42:25.703" v="2637" actId="478"/>
          <ac:spMkLst>
            <pc:docMk/>
            <pc:sldMk cId="2195221843" sldId="3201"/>
            <ac:spMk id="32" creationId="{00000000-0000-0000-0000-000000000000}"/>
          </ac:spMkLst>
        </pc:spChg>
      </pc:sldChg>
      <pc:sldChg chg="addSp delSp modSp mod modClrScheme chgLayout">
        <pc:chgData name="Vanessa Redlin - Hubdrive.com" userId="8a0848b8-f2d0-47bb-a849-5847f1b5ec25" providerId="ADAL" clId="{4A832DB2-F898-4628-BE6C-878A03318322}" dt="2021-08-19T08:42:44.229" v="2641" actId="478"/>
        <pc:sldMkLst>
          <pc:docMk/>
          <pc:sldMk cId="3439568508" sldId="3202"/>
        </pc:sldMkLst>
        <pc:spChg chg="del mod ord">
          <ac:chgData name="Vanessa Redlin - Hubdrive.com" userId="8a0848b8-f2d0-47bb-a849-5847f1b5ec25" providerId="ADAL" clId="{4A832DB2-F898-4628-BE6C-878A03318322}" dt="2021-08-19T08:42:44.229" v="2641" actId="478"/>
          <ac:spMkLst>
            <pc:docMk/>
            <pc:sldMk cId="3439568508" sldId="3202"/>
            <ac:spMk id="2" creationId="{00000000-0000-0000-0000-000000000000}"/>
          </ac:spMkLst>
        </pc:spChg>
        <pc:spChg chg="add del mod ord">
          <ac:chgData name="Vanessa Redlin - Hubdrive.com" userId="8a0848b8-f2d0-47bb-a849-5847f1b5ec25" providerId="ADAL" clId="{4A832DB2-F898-4628-BE6C-878A03318322}" dt="2021-08-19T08:42:41.108" v="2640" actId="700"/>
          <ac:spMkLst>
            <pc:docMk/>
            <pc:sldMk cId="3439568508" sldId="3202"/>
            <ac:spMk id="4" creationId="{00000000-0000-0000-0000-000000000000}"/>
          </ac:spMkLst>
        </pc:spChg>
        <pc:spChg chg="add del mod ord">
          <ac:chgData name="Vanessa Redlin - Hubdrive.com" userId="8a0848b8-f2d0-47bb-a849-5847f1b5ec25" providerId="ADAL" clId="{4A832DB2-F898-4628-BE6C-878A03318322}" dt="2021-08-19T08:42:41.108" v="2640" actId="700"/>
          <ac:spMkLst>
            <pc:docMk/>
            <pc:sldMk cId="3439568508" sldId="3202"/>
            <ac:spMk id="5" creationId="{53012D7A-73C4-4704-AAC0-02F33DABC41B}"/>
          </ac:spMkLst>
        </pc:spChg>
      </pc:sldChg>
      <pc:sldChg chg="delSp modSp mod modClrScheme chgLayout">
        <pc:chgData name="Vanessa Redlin - Hubdrive.com" userId="8a0848b8-f2d0-47bb-a849-5847f1b5ec25" providerId="ADAL" clId="{4A832DB2-F898-4628-BE6C-878A03318322}" dt="2021-08-19T08:43:23.244" v="2643" actId="478"/>
        <pc:sldMkLst>
          <pc:docMk/>
          <pc:sldMk cId="1763281386" sldId="3206"/>
        </pc:sldMkLst>
        <pc:spChg chg="del mod ord">
          <ac:chgData name="Vanessa Redlin - Hubdrive.com" userId="8a0848b8-f2d0-47bb-a849-5847f1b5ec25" providerId="ADAL" clId="{4A832DB2-F898-4628-BE6C-878A03318322}" dt="2021-08-19T08:43:23.244" v="2643" actId="478"/>
          <ac:spMkLst>
            <pc:docMk/>
            <pc:sldMk cId="1763281386" sldId="3206"/>
            <ac:spMk id="2" creationId="{00000000-0000-0000-0000-000000000000}"/>
          </ac:spMkLst>
        </pc:spChg>
        <pc:spChg chg="mod ord">
          <ac:chgData name="Vanessa Redlin - Hubdrive.com" userId="8a0848b8-f2d0-47bb-a849-5847f1b5ec25" providerId="ADAL" clId="{4A832DB2-F898-4628-BE6C-878A03318322}" dt="2021-08-19T08:43:19.228" v="2642" actId="700"/>
          <ac:spMkLst>
            <pc:docMk/>
            <pc:sldMk cId="1763281386" sldId="3206"/>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3:56.391" v="2650" actId="478"/>
        <pc:sldMkLst>
          <pc:docMk/>
          <pc:sldMk cId="320784596" sldId="3210"/>
        </pc:sldMkLst>
        <pc:spChg chg="mod ord">
          <ac:chgData name="Vanessa Redlin - Hubdrive.com" userId="8a0848b8-f2d0-47bb-a849-5847f1b5ec25" providerId="ADAL" clId="{4A832DB2-F898-4628-BE6C-878A03318322}" dt="2021-08-19T08:43:53.562" v="2649" actId="700"/>
          <ac:spMkLst>
            <pc:docMk/>
            <pc:sldMk cId="320784596" sldId="3210"/>
            <ac:spMk id="2" creationId="{00000000-0000-0000-0000-000000000000}"/>
          </ac:spMkLst>
        </pc:spChg>
        <pc:spChg chg="del mod ord">
          <ac:chgData name="Vanessa Redlin - Hubdrive.com" userId="8a0848b8-f2d0-47bb-a849-5847f1b5ec25" providerId="ADAL" clId="{4A832DB2-F898-4628-BE6C-878A03318322}" dt="2021-08-19T08:43:56.391" v="2650" actId="478"/>
          <ac:spMkLst>
            <pc:docMk/>
            <pc:sldMk cId="320784596" sldId="3210"/>
            <ac:spMk id="3" creationId="{00000000-0000-0000-0000-000000000000}"/>
          </ac:spMkLst>
        </pc:spChg>
      </pc:sldChg>
      <pc:sldChg chg="modSp mod modClrScheme chgLayout">
        <pc:chgData name="Vanessa Redlin - Hubdrive.com" userId="8a0848b8-f2d0-47bb-a849-5847f1b5ec25" providerId="ADAL" clId="{4A832DB2-F898-4628-BE6C-878A03318322}" dt="2021-08-02T08:23:41.183" v="337" actId="700"/>
        <pc:sldMkLst>
          <pc:docMk/>
          <pc:sldMk cId="1581375000" sldId="3211"/>
        </pc:sldMkLst>
        <pc:spChg chg="mod ord">
          <ac:chgData name="Vanessa Redlin - Hubdrive.com" userId="8a0848b8-f2d0-47bb-a849-5847f1b5ec25" providerId="ADAL" clId="{4A832DB2-F898-4628-BE6C-878A03318322}" dt="2021-08-02T08:23:41.183" v="337" actId="700"/>
          <ac:spMkLst>
            <pc:docMk/>
            <pc:sldMk cId="1581375000" sldId="3211"/>
            <ac:spMk id="3" creationId="{21804A0B-68A6-4DEF-B290-263A48468785}"/>
          </ac:spMkLst>
        </pc:spChg>
        <pc:spChg chg="mod ord">
          <ac:chgData name="Vanessa Redlin - Hubdrive.com" userId="8a0848b8-f2d0-47bb-a849-5847f1b5ec25" providerId="ADAL" clId="{4A832DB2-F898-4628-BE6C-878A03318322}" dt="2021-08-02T08:23:41.183" v="337" actId="700"/>
          <ac:spMkLst>
            <pc:docMk/>
            <pc:sldMk cId="1581375000" sldId="3211"/>
            <ac:spMk id="4" creationId="{6E2FA9B9-60F2-4F90-9DB4-E069B506923F}"/>
          </ac:spMkLst>
        </pc:spChg>
      </pc:sldChg>
      <pc:sldChg chg="modSp mod modClrScheme chgLayout">
        <pc:chgData name="Vanessa Redlin - Hubdrive.com" userId="8a0848b8-f2d0-47bb-a849-5847f1b5ec25" providerId="ADAL" clId="{4A832DB2-F898-4628-BE6C-878A03318322}" dt="2021-08-17T12:01:22.015" v="1353" actId="14100"/>
        <pc:sldMkLst>
          <pc:docMk/>
          <pc:sldMk cId="96372404" sldId="3212"/>
        </pc:sldMkLst>
        <pc:spChg chg="mod ord">
          <ac:chgData name="Vanessa Redlin - Hubdrive.com" userId="8a0848b8-f2d0-47bb-a849-5847f1b5ec25" providerId="ADAL" clId="{4A832DB2-F898-4628-BE6C-878A03318322}" dt="2021-08-17T12:01:22.015" v="1353" actId="14100"/>
          <ac:spMkLst>
            <pc:docMk/>
            <pc:sldMk cId="96372404" sldId="3212"/>
            <ac:spMk id="4" creationId="{62FD3936-A059-47EB-8217-F632D58A24FB}"/>
          </ac:spMkLst>
        </pc:spChg>
        <pc:spChg chg="mod ord">
          <ac:chgData name="Vanessa Redlin - Hubdrive.com" userId="8a0848b8-f2d0-47bb-a849-5847f1b5ec25" providerId="ADAL" clId="{4A832DB2-F898-4628-BE6C-878A03318322}" dt="2021-08-17T12:01:18.108" v="1352" actId="700"/>
          <ac:spMkLst>
            <pc:docMk/>
            <pc:sldMk cId="96372404" sldId="3212"/>
            <ac:spMk id="5" creationId="{10D6F769-E01E-4618-8902-B63A8C52F2BF}"/>
          </ac:spMkLst>
        </pc:spChg>
      </pc:sldChg>
      <pc:sldChg chg="modSp mod modClrScheme chgLayout">
        <pc:chgData name="Vanessa Redlin - Hubdrive.com" userId="8a0848b8-f2d0-47bb-a849-5847f1b5ec25" providerId="ADAL" clId="{4A832DB2-F898-4628-BE6C-878A03318322}" dt="2021-08-17T12:07:34.627" v="1410" actId="700"/>
        <pc:sldMkLst>
          <pc:docMk/>
          <pc:sldMk cId="64507282" sldId="3213"/>
        </pc:sldMkLst>
        <pc:spChg chg="mod ord">
          <ac:chgData name="Vanessa Redlin - Hubdrive.com" userId="8a0848b8-f2d0-47bb-a849-5847f1b5ec25" providerId="ADAL" clId="{4A832DB2-F898-4628-BE6C-878A03318322}" dt="2021-08-17T12:07:34.627" v="1410" actId="700"/>
          <ac:spMkLst>
            <pc:docMk/>
            <pc:sldMk cId="64507282" sldId="3213"/>
            <ac:spMk id="4" creationId="{DF5A5E82-E4FF-492D-A379-964C12AF666C}"/>
          </ac:spMkLst>
        </pc:spChg>
        <pc:spChg chg="mod ord">
          <ac:chgData name="Vanessa Redlin - Hubdrive.com" userId="8a0848b8-f2d0-47bb-a849-5847f1b5ec25" providerId="ADAL" clId="{4A832DB2-F898-4628-BE6C-878A03318322}" dt="2021-08-17T12:07:34.627" v="1410" actId="700"/>
          <ac:spMkLst>
            <pc:docMk/>
            <pc:sldMk cId="64507282" sldId="3213"/>
            <ac:spMk id="5" creationId="{E3836441-448B-4DBA-A22D-5C2A6AB2BE87}"/>
          </ac:spMkLst>
        </pc:spChg>
      </pc:sldChg>
      <pc:sldChg chg="addSp delSp modSp mod modClrScheme chgLayout">
        <pc:chgData name="Vanessa Redlin - Hubdrive.com" userId="8a0848b8-f2d0-47bb-a849-5847f1b5ec25" providerId="ADAL" clId="{4A832DB2-F898-4628-BE6C-878A03318322}" dt="2021-08-04T14:15:28.960" v="794" actId="962"/>
        <pc:sldMkLst>
          <pc:docMk/>
          <pc:sldMk cId="259148539" sldId="3214"/>
        </pc:sldMkLst>
        <pc:spChg chg="add del mod ord">
          <ac:chgData name="Vanessa Redlin - Hubdrive.com" userId="8a0848b8-f2d0-47bb-a849-5847f1b5ec25" providerId="ADAL" clId="{4A832DB2-F898-4628-BE6C-878A03318322}" dt="2021-08-04T14:15:27.870" v="792" actId="931"/>
          <ac:spMkLst>
            <pc:docMk/>
            <pc:sldMk cId="259148539" sldId="3214"/>
            <ac:spMk id="2" creationId="{5B7E5718-E263-4EFC-866E-7D8818A78470}"/>
          </ac:spMkLst>
        </pc:spChg>
        <pc:spChg chg="mod ord">
          <ac:chgData name="Vanessa Redlin - Hubdrive.com" userId="8a0848b8-f2d0-47bb-a849-5847f1b5ec25" providerId="ADAL" clId="{4A832DB2-F898-4628-BE6C-878A03318322}" dt="2021-08-04T14:15:14.743" v="791" actId="700"/>
          <ac:spMkLst>
            <pc:docMk/>
            <pc:sldMk cId="259148539" sldId="3214"/>
            <ac:spMk id="15" creationId="{D813D6FF-BFD8-4C4F-A34B-965220A0222B}"/>
          </ac:spMkLst>
        </pc:spChg>
        <pc:spChg chg="mod ord">
          <ac:chgData name="Vanessa Redlin - Hubdrive.com" userId="8a0848b8-f2d0-47bb-a849-5847f1b5ec25" providerId="ADAL" clId="{4A832DB2-F898-4628-BE6C-878A03318322}" dt="2021-08-04T14:15:14.743" v="791" actId="700"/>
          <ac:spMkLst>
            <pc:docMk/>
            <pc:sldMk cId="259148539" sldId="3214"/>
            <ac:spMk id="16" creationId="{B1417706-54C1-4895-9654-C6F1C087D45F}"/>
          </ac:spMkLst>
        </pc:spChg>
        <pc:spChg chg="mod ord">
          <ac:chgData name="Vanessa Redlin - Hubdrive.com" userId="8a0848b8-f2d0-47bb-a849-5847f1b5ec25" providerId="ADAL" clId="{4A832DB2-F898-4628-BE6C-878A03318322}" dt="2021-08-04T14:15:14.743" v="791" actId="700"/>
          <ac:spMkLst>
            <pc:docMk/>
            <pc:sldMk cId="259148539" sldId="3214"/>
            <ac:spMk id="17" creationId="{60BF5C38-EB79-49B2-893F-C65F8BDE80FA}"/>
          </ac:spMkLst>
        </pc:spChg>
        <pc:spChg chg="mod ord">
          <ac:chgData name="Vanessa Redlin - Hubdrive.com" userId="8a0848b8-f2d0-47bb-a849-5847f1b5ec25" providerId="ADAL" clId="{4A832DB2-F898-4628-BE6C-878A03318322}" dt="2021-08-04T14:15:14.743" v="791" actId="700"/>
          <ac:spMkLst>
            <pc:docMk/>
            <pc:sldMk cId="259148539" sldId="3214"/>
            <ac:spMk id="18" creationId="{DA6E2BB1-89D0-48FE-BA31-4D586D4A766B}"/>
          </ac:spMkLst>
        </pc:spChg>
        <pc:spChg chg="mod ord">
          <ac:chgData name="Vanessa Redlin - Hubdrive.com" userId="8a0848b8-f2d0-47bb-a849-5847f1b5ec25" providerId="ADAL" clId="{4A832DB2-F898-4628-BE6C-878A03318322}" dt="2021-08-04T14:15:14.743" v="791" actId="700"/>
          <ac:spMkLst>
            <pc:docMk/>
            <pc:sldMk cId="259148539" sldId="3214"/>
            <ac:spMk id="19" creationId="{D3739C4F-085C-4E71-AEEB-5E83A1662B06}"/>
          </ac:spMkLst>
        </pc:spChg>
        <pc:spChg chg="mod ord">
          <ac:chgData name="Vanessa Redlin - Hubdrive.com" userId="8a0848b8-f2d0-47bb-a849-5847f1b5ec25" providerId="ADAL" clId="{4A832DB2-F898-4628-BE6C-878A03318322}" dt="2021-08-04T14:15:14.743" v="791" actId="700"/>
          <ac:spMkLst>
            <pc:docMk/>
            <pc:sldMk cId="259148539" sldId="3214"/>
            <ac:spMk id="20" creationId="{0F8B91EA-8C73-454D-AD70-B9E8F327B4F3}"/>
          </ac:spMkLst>
        </pc:spChg>
        <pc:picChg chg="add mod">
          <ac:chgData name="Vanessa Redlin - Hubdrive.com" userId="8a0848b8-f2d0-47bb-a849-5847f1b5ec25" providerId="ADAL" clId="{4A832DB2-F898-4628-BE6C-878A03318322}" dt="2021-08-04T14:15:28.960" v="794" actId="962"/>
          <ac:picMkLst>
            <pc:docMk/>
            <pc:sldMk cId="259148539" sldId="3214"/>
            <ac:picMk id="4" creationId="{D3A757B4-9A42-4711-A46A-E2DE3A266D58}"/>
          </ac:picMkLst>
        </pc:picChg>
      </pc:sldChg>
      <pc:sldChg chg="addSp delSp modSp mod modClrScheme chgLayout">
        <pc:chgData name="Vanessa Redlin - Hubdrive.com" userId="8a0848b8-f2d0-47bb-a849-5847f1b5ec25" providerId="ADAL" clId="{4A832DB2-F898-4628-BE6C-878A03318322}" dt="2021-08-04T11:29:59.506" v="669" actId="27614"/>
        <pc:sldMkLst>
          <pc:docMk/>
          <pc:sldMk cId="1321738820" sldId="3215"/>
        </pc:sldMkLst>
        <pc:spChg chg="mod ord">
          <ac:chgData name="Vanessa Redlin - Hubdrive.com" userId="8a0848b8-f2d0-47bb-a849-5847f1b5ec25" providerId="ADAL" clId="{4A832DB2-F898-4628-BE6C-878A03318322}" dt="2021-08-04T11:29:43.580" v="667" actId="700"/>
          <ac:spMkLst>
            <pc:docMk/>
            <pc:sldMk cId="1321738820" sldId="3215"/>
            <ac:spMk id="2" creationId="{4AF62A01-F8B3-4563-A31D-DEA72E26511B}"/>
          </ac:spMkLst>
        </pc:spChg>
        <pc:spChg chg="del mod ord">
          <ac:chgData name="Vanessa Redlin - Hubdrive.com" userId="8a0848b8-f2d0-47bb-a849-5847f1b5ec25" providerId="ADAL" clId="{4A832DB2-F898-4628-BE6C-878A03318322}" dt="2021-08-04T11:29:43.580" v="667" actId="700"/>
          <ac:spMkLst>
            <pc:docMk/>
            <pc:sldMk cId="1321738820" sldId="3215"/>
            <ac:spMk id="3" creationId="{5724D77E-950A-402C-A819-243E456FCC59}"/>
          </ac:spMkLst>
        </pc:spChg>
        <pc:spChg chg="mod ord">
          <ac:chgData name="Vanessa Redlin - Hubdrive.com" userId="8a0848b8-f2d0-47bb-a849-5847f1b5ec25" providerId="ADAL" clId="{4A832DB2-F898-4628-BE6C-878A03318322}" dt="2021-08-04T11:29:43.580" v="667" actId="700"/>
          <ac:spMkLst>
            <pc:docMk/>
            <pc:sldMk cId="1321738820" sldId="3215"/>
            <ac:spMk id="4" creationId="{17BD329C-B600-43DB-B536-3C964887620B}"/>
          </ac:spMkLst>
        </pc:spChg>
        <pc:spChg chg="add mod ord">
          <ac:chgData name="Vanessa Redlin - Hubdrive.com" userId="8a0848b8-f2d0-47bb-a849-5847f1b5ec25" providerId="ADAL" clId="{4A832DB2-F898-4628-BE6C-878A03318322}" dt="2021-08-04T11:29:43.580" v="667" actId="700"/>
          <ac:spMkLst>
            <pc:docMk/>
            <pc:sldMk cId="1321738820" sldId="3215"/>
            <ac:spMk id="5" creationId="{32BC55DF-6ACF-4761-BD8F-26F3A62DDE10}"/>
          </ac:spMkLst>
        </pc:spChg>
        <pc:spChg chg="add del mod ord">
          <ac:chgData name="Vanessa Redlin - Hubdrive.com" userId="8a0848b8-f2d0-47bb-a849-5847f1b5ec25" providerId="ADAL" clId="{4A832DB2-F898-4628-BE6C-878A03318322}" dt="2021-08-04T11:29:52.797" v="668" actId="931"/>
          <ac:spMkLst>
            <pc:docMk/>
            <pc:sldMk cId="1321738820" sldId="3215"/>
            <ac:spMk id="6" creationId="{0884EED5-4F0E-447E-9F2F-AB68DE436E38}"/>
          </ac:spMkLst>
        </pc:spChg>
        <pc:picChg chg="add mod">
          <ac:chgData name="Vanessa Redlin - Hubdrive.com" userId="8a0848b8-f2d0-47bb-a849-5847f1b5ec25" providerId="ADAL" clId="{4A832DB2-F898-4628-BE6C-878A03318322}" dt="2021-08-04T11:29:59.506" v="669" actId="27614"/>
          <ac:picMkLst>
            <pc:docMk/>
            <pc:sldMk cId="1321738820" sldId="3215"/>
            <ac:picMk id="8" creationId="{F4DB9382-EF3D-4CE3-AA59-4CC6517F6300}"/>
          </ac:picMkLst>
        </pc:picChg>
      </pc:sldChg>
      <pc:sldChg chg="addSp delSp modSp mod modClrScheme chgLayout">
        <pc:chgData name="Vanessa Redlin - Hubdrive.com" userId="8a0848b8-f2d0-47bb-a849-5847f1b5ec25" providerId="ADAL" clId="{4A832DB2-F898-4628-BE6C-878A03318322}" dt="2021-08-04T11:32:58.209" v="688" actId="962"/>
        <pc:sldMkLst>
          <pc:docMk/>
          <pc:sldMk cId="470408786" sldId="3216"/>
        </pc:sldMkLst>
        <pc:spChg chg="mod ord">
          <ac:chgData name="Vanessa Redlin - Hubdrive.com" userId="8a0848b8-f2d0-47bb-a849-5847f1b5ec25" providerId="ADAL" clId="{4A832DB2-F898-4628-BE6C-878A03318322}" dt="2021-08-04T11:32:41.046" v="685" actId="700"/>
          <ac:spMkLst>
            <pc:docMk/>
            <pc:sldMk cId="470408786" sldId="3216"/>
            <ac:spMk id="2" creationId="{DEB8CA0C-D2E3-40F6-9992-5E5BF6668DF0}"/>
          </ac:spMkLst>
        </pc:spChg>
        <pc:spChg chg="del mod ord">
          <ac:chgData name="Vanessa Redlin - Hubdrive.com" userId="8a0848b8-f2d0-47bb-a849-5847f1b5ec25" providerId="ADAL" clId="{4A832DB2-F898-4628-BE6C-878A03318322}" dt="2021-08-04T11:32:41.046" v="685" actId="700"/>
          <ac:spMkLst>
            <pc:docMk/>
            <pc:sldMk cId="470408786" sldId="3216"/>
            <ac:spMk id="3" creationId="{B447A97D-EA7A-400D-89C1-DCCDB150CCFE}"/>
          </ac:spMkLst>
        </pc:spChg>
        <pc:spChg chg="mod ord">
          <ac:chgData name="Vanessa Redlin - Hubdrive.com" userId="8a0848b8-f2d0-47bb-a849-5847f1b5ec25" providerId="ADAL" clId="{4A832DB2-F898-4628-BE6C-878A03318322}" dt="2021-08-04T11:32:41.046" v="685" actId="700"/>
          <ac:spMkLst>
            <pc:docMk/>
            <pc:sldMk cId="470408786" sldId="3216"/>
            <ac:spMk id="4" creationId="{6E157C5A-8A01-4467-9631-C27A349411D7}"/>
          </ac:spMkLst>
        </pc:spChg>
        <pc:spChg chg="add mod ord">
          <ac:chgData name="Vanessa Redlin - Hubdrive.com" userId="8a0848b8-f2d0-47bb-a849-5847f1b5ec25" providerId="ADAL" clId="{4A832DB2-F898-4628-BE6C-878A03318322}" dt="2021-08-04T11:32:41.046" v="685" actId="700"/>
          <ac:spMkLst>
            <pc:docMk/>
            <pc:sldMk cId="470408786" sldId="3216"/>
            <ac:spMk id="5" creationId="{3977A14A-4530-467E-8EB2-F10B0EEB48E6}"/>
          </ac:spMkLst>
        </pc:spChg>
        <pc:spChg chg="add del mod ord">
          <ac:chgData name="Vanessa Redlin - Hubdrive.com" userId="8a0848b8-f2d0-47bb-a849-5847f1b5ec25" providerId="ADAL" clId="{4A832DB2-F898-4628-BE6C-878A03318322}" dt="2021-08-04T11:32:52.903" v="686" actId="931"/>
          <ac:spMkLst>
            <pc:docMk/>
            <pc:sldMk cId="470408786" sldId="3216"/>
            <ac:spMk id="6" creationId="{F46EA953-57DF-4201-9506-9B2FA08D2E4B}"/>
          </ac:spMkLst>
        </pc:spChg>
        <pc:picChg chg="add mod">
          <ac:chgData name="Vanessa Redlin - Hubdrive.com" userId="8a0848b8-f2d0-47bb-a849-5847f1b5ec25" providerId="ADAL" clId="{4A832DB2-F898-4628-BE6C-878A03318322}" dt="2021-08-04T11:32:58.209" v="688" actId="962"/>
          <ac:picMkLst>
            <pc:docMk/>
            <pc:sldMk cId="470408786" sldId="3216"/>
            <ac:picMk id="8" creationId="{538F6BA4-AD56-448D-BEB9-DE11A8FFF7AA}"/>
          </ac:picMkLst>
        </pc:picChg>
      </pc:sldChg>
      <pc:sldChg chg="addSp delSp modSp mod modClrScheme chgLayout">
        <pc:chgData name="Vanessa Redlin - Hubdrive.com" userId="8a0848b8-f2d0-47bb-a849-5847f1b5ec25" providerId="ADAL" clId="{4A832DB2-F898-4628-BE6C-878A03318322}" dt="2021-08-17T12:39:37.119" v="1540" actId="20577"/>
        <pc:sldMkLst>
          <pc:docMk/>
          <pc:sldMk cId="1784985549" sldId="3233"/>
        </pc:sldMkLst>
        <pc:spChg chg="mod ord">
          <ac:chgData name="Vanessa Redlin - Hubdrive.com" userId="8a0848b8-f2d0-47bb-a849-5847f1b5ec25" providerId="ADAL" clId="{4A832DB2-F898-4628-BE6C-878A03318322}" dt="2021-08-17T12:38:21.062" v="1445" actId="700"/>
          <ac:spMkLst>
            <pc:docMk/>
            <pc:sldMk cId="1784985549" sldId="3233"/>
            <ac:spMk id="2" creationId="{84BBE93E-81BD-4894-B6CC-43592798D928}"/>
          </ac:spMkLst>
        </pc:spChg>
        <pc:spChg chg="mod ord">
          <ac:chgData name="Vanessa Redlin - Hubdrive.com" userId="8a0848b8-f2d0-47bb-a849-5847f1b5ec25" providerId="ADAL" clId="{4A832DB2-F898-4628-BE6C-878A03318322}" dt="2021-08-17T12:38:21.062" v="1445" actId="700"/>
          <ac:spMkLst>
            <pc:docMk/>
            <pc:sldMk cId="1784985549" sldId="3233"/>
            <ac:spMk id="3" creationId="{17F61F16-3A9B-4EB9-9C5E-AD4B04A8B712}"/>
          </ac:spMkLst>
        </pc:spChg>
        <pc:spChg chg="add del mod ord">
          <ac:chgData name="Vanessa Redlin - Hubdrive.com" userId="8a0848b8-f2d0-47bb-a849-5847f1b5ec25" providerId="ADAL" clId="{4A832DB2-F898-4628-BE6C-878A03318322}" dt="2021-08-04T14:19:05.977" v="803" actId="700"/>
          <ac:spMkLst>
            <pc:docMk/>
            <pc:sldMk cId="1784985549" sldId="3233"/>
            <ac:spMk id="4" creationId="{4F81A1C0-7E7C-46DC-9E3B-B1C211FF2FE4}"/>
          </ac:spMkLst>
        </pc:spChg>
        <pc:spChg chg="add del mod ord">
          <ac:chgData name="Vanessa Redlin - Hubdrive.com" userId="8a0848b8-f2d0-47bb-a849-5847f1b5ec25" providerId="ADAL" clId="{4A832DB2-F898-4628-BE6C-878A03318322}" dt="2021-08-09T08:07:28.855" v="1053" actId="700"/>
          <ac:spMkLst>
            <pc:docMk/>
            <pc:sldMk cId="1784985549" sldId="3233"/>
            <ac:spMk id="4" creationId="{BE5A3648-37B7-432A-8B8B-45F57DEFC931}"/>
          </ac:spMkLst>
        </pc:spChg>
        <pc:spChg chg="add mod ord">
          <ac:chgData name="Vanessa Redlin - Hubdrive.com" userId="8a0848b8-f2d0-47bb-a849-5847f1b5ec25" providerId="ADAL" clId="{4A832DB2-F898-4628-BE6C-878A03318322}" dt="2021-08-17T12:39:30.292" v="1524" actId="20577"/>
          <ac:spMkLst>
            <pc:docMk/>
            <pc:sldMk cId="1784985549" sldId="3233"/>
            <ac:spMk id="4" creationId="{C8D05FEE-AD56-44D1-BEEF-2EFC74D48D4F}"/>
          </ac:spMkLst>
        </pc:spChg>
        <pc:spChg chg="mod ord">
          <ac:chgData name="Vanessa Redlin - Hubdrive.com" userId="8a0848b8-f2d0-47bb-a849-5847f1b5ec25" providerId="ADAL" clId="{4A832DB2-F898-4628-BE6C-878A03318322}" dt="2021-08-17T12:38:52.773" v="1479" actId="20577"/>
          <ac:spMkLst>
            <pc:docMk/>
            <pc:sldMk cId="1784985549" sldId="3233"/>
            <ac:spMk id="5" creationId="{0207CC03-C381-4291-BB9F-35AFEA6BF8B0}"/>
          </ac:spMkLst>
        </pc:spChg>
        <pc:spChg chg="add del mod ord">
          <ac:chgData name="Vanessa Redlin - Hubdrive.com" userId="8a0848b8-f2d0-47bb-a849-5847f1b5ec25" providerId="ADAL" clId="{4A832DB2-F898-4628-BE6C-878A03318322}" dt="2021-08-04T14:19:05.977" v="803" actId="700"/>
          <ac:spMkLst>
            <pc:docMk/>
            <pc:sldMk cId="1784985549" sldId="3233"/>
            <ac:spMk id="6" creationId="{37AFA946-CB16-4701-86C6-0064902383E6}"/>
          </ac:spMkLst>
        </pc:spChg>
        <pc:spChg chg="add del mod ord">
          <ac:chgData name="Vanessa Redlin - Hubdrive.com" userId="8a0848b8-f2d0-47bb-a849-5847f1b5ec25" providerId="ADAL" clId="{4A832DB2-F898-4628-BE6C-878A03318322}" dt="2021-08-09T08:07:28.855" v="1053" actId="700"/>
          <ac:spMkLst>
            <pc:docMk/>
            <pc:sldMk cId="1784985549" sldId="3233"/>
            <ac:spMk id="6" creationId="{56A55F47-15D5-49D6-90F9-A31B41AF94A1}"/>
          </ac:spMkLst>
        </pc:spChg>
        <pc:spChg chg="add mod ord">
          <ac:chgData name="Vanessa Redlin - Hubdrive.com" userId="8a0848b8-f2d0-47bb-a849-5847f1b5ec25" providerId="ADAL" clId="{4A832DB2-F898-4628-BE6C-878A03318322}" dt="2021-08-17T12:38:21.062" v="1445" actId="700"/>
          <ac:spMkLst>
            <pc:docMk/>
            <pc:sldMk cId="1784985549" sldId="3233"/>
            <ac:spMk id="6" creationId="{8B6D3385-1DF5-4E4C-B35D-FF70861052B3}"/>
          </ac:spMkLst>
        </pc:spChg>
        <pc:spChg chg="mod ord">
          <ac:chgData name="Vanessa Redlin - Hubdrive.com" userId="8a0848b8-f2d0-47bb-a849-5847f1b5ec25" providerId="ADAL" clId="{4A832DB2-F898-4628-BE6C-878A03318322}" dt="2021-08-17T12:38:41.576" v="1478" actId="20577"/>
          <ac:spMkLst>
            <pc:docMk/>
            <pc:sldMk cId="1784985549" sldId="3233"/>
            <ac:spMk id="7" creationId="{3C0A1FBE-47A0-4768-A035-9DBF2EFB5DD3}"/>
          </ac:spMkLst>
        </pc:spChg>
        <pc:spChg chg="add del mod ord">
          <ac:chgData name="Vanessa Redlin - Hubdrive.com" userId="8a0848b8-f2d0-47bb-a849-5847f1b5ec25" providerId="ADAL" clId="{4A832DB2-F898-4628-BE6C-878A03318322}" dt="2021-08-04T14:19:05.977" v="803" actId="700"/>
          <ac:spMkLst>
            <pc:docMk/>
            <pc:sldMk cId="1784985549" sldId="3233"/>
            <ac:spMk id="8" creationId="{4FDC492C-8A00-42BA-89F4-F1C0EE920B6B}"/>
          </ac:spMkLst>
        </pc:spChg>
        <pc:spChg chg="add mod ord">
          <ac:chgData name="Vanessa Redlin - Hubdrive.com" userId="8a0848b8-f2d0-47bb-a849-5847f1b5ec25" providerId="ADAL" clId="{4A832DB2-F898-4628-BE6C-878A03318322}" dt="2021-08-17T12:39:37.119" v="1540" actId="20577"/>
          <ac:spMkLst>
            <pc:docMk/>
            <pc:sldMk cId="1784985549" sldId="3233"/>
            <ac:spMk id="8" creationId="{B5EB8941-5661-430C-BE17-73EF80FA80D1}"/>
          </ac:spMkLst>
        </pc:spChg>
        <pc:spChg chg="add del mod ord">
          <ac:chgData name="Vanessa Redlin - Hubdrive.com" userId="8a0848b8-f2d0-47bb-a849-5847f1b5ec25" providerId="ADAL" clId="{4A832DB2-F898-4628-BE6C-878A03318322}" dt="2021-08-09T08:07:28.855" v="1053" actId="700"/>
          <ac:spMkLst>
            <pc:docMk/>
            <pc:sldMk cId="1784985549" sldId="3233"/>
            <ac:spMk id="8" creationId="{F893443A-1E60-483C-8502-9962EA063A63}"/>
          </ac:spMkLst>
        </pc:spChg>
        <pc:spChg chg="mod ord">
          <ac:chgData name="Vanessa Redlin - Hubdrive.com" userId="8a0848b8-f2d0-47bb-a849-5847f1b5ec25" providerId="ADAL" clId="{4A832DB2-F898-4628-BE6C-878A03318322}" dt="2021-08-17T12:39:21.166" v="1502" actId="20577"/>
          <ac:spMkLst>
            <pc:docMk/>
            <pc:sldMk cId="1784985549" sldId="3233"/>
            <ac:spMk id="9" creationId="{7E6A683A-2984-4BF3-9DA7-3440239A2020}"/>
          </ac:spMkLst>
        </pc:spChg>
        <pc:spChg chg="add del mod ord">
          <ac:chgData name="Vanessa Redlin - Hubdrive.com" userId="8a0848b8-f2d0-47bb-a849-5847f1b5ec25" providerId="ADAL" clId="{4A832DB2-F898-4628-BE6C-878A03318322}" dt="2021-08-09T08:07:28.855" v="1053" actId="700"/>
          <ac:spMkLst>
            <pc:docMk/>
            <pc:sldMk cId="1784985549" sldId="3233"/>
            <ac:spMk id="10" creationId="{2C3D43DA-3B64-4EBD-9D11-90BA81BA16F8}"/>
          </ac:spMkLst>
        </pc:spChg>
        <pc:spChg chg="add del mod ord">
          <ac:chgData name="Vanessa Redlin - Hubdrive.com" userId="8a0848b8-f2d0-47bb-a849-5847f1b5ec25" providerId="ADAL" clId="{4A832DB2-F898-4628-BE6C-878A03318322}" dt="2021-08-04T14:19:05.977" v="803" actId="700"/>
          <ac:spMkLst>
            <pc:docMk/>
            <pc:sldMk cId="1784985549" sldId="3233"/>
            <ac:spMk id="10" creationId="{48C53606-E292-44E5-B9E0-D4657FDFF6C8}"/>
          </ac:spMkLst>
        </pc:spChg>
        <pc:spChg chg="add mod ord">
          <ac:chgData name="Vanessa Redlin - Hubdrive.com" userId="8a0848b8-f2d0-47bb-a849-5847f1b5ec25" providerId="ADAL" clId="{4A832DB2-F898-4628-BE6C-878A03318322}" dt="2021-08-17T12:38:21.062" v="1445" actId="700"/>
          <ac:spMkLst>
            <pc:docMk/>
            <pc:sldMk cId="1784985549" sldId="3233"/>
            <ac:spMk id="10" creationId="{8C39F4D5-DDEB-402D-96A5-DC609675AB78}"/>
          </ac:spMkLst>
        </pc:spChg>
        <pc:spChg chg="mod ord">
          <ac:chgData name="Vanessa Redlin - Hubdrive.com" userId="8a0848b8-f2d0-47bb-a849-5847f1b5ec25" providerId="ADAL" clId="{4A832DB2-F898-4628-BE6C-878A03318322}" dt="2021-08-17T12:39:10.922" v="1500" actId="20577"/>
          <ac:spMkLst>
            <pc:docMk/>
            <pc:sldMk cId="1784985549" sldId="3233"/>
            <ac:spMk id="11" creationId="{94CCE16B-8452-4F4F-81BB-FC63A2A430E2}"/>
          </ac:spMkLst>
        </pc:spChg>
        <pc:spChg chg="add del mod ord">
          <ac:chgData name="Vanessa Redlin - Hubdrive.com" userId="8a0848b8-f2d0-47bb-a849-5847f1b5ec25" providerId="ADAL" clId="{4A832DB2-F898-4628-BE6C-878A03318322}" dt="2021-08-04T14:19:05.977" v="803" actId="700"/>
          <ac:spMkLst>
            <pc:docMk/>
            <pc:sldMk cId="1784985549" sldId="3233"/>
            <ac:spMk id="12" creationId="{87C10250-D871-4090-9903-9E7627EA322E}"/>
          </ac:spMkLst>
        </pc:spChg>
        <pc:spChg chg="add mod ord">
          <ac:chgData name="Vanessa Redlin - Hubdrive.com" userId="8a0848b8-f2d0-47bb-a849-5847f1b5ec25" providerId="ADAL" clId="{4A832DB2-F898-4628-BE6C-878A03318322}" dt="2021-08-17T12:38:31.058" v="1454" actId="20577"/>
          <ac:spMkLst>
            <pc:docMk/>
            <pc:sldMk cId="1784985549" sldId="3233"/>
            <ac:spMk id="12" creationId="{BA80D0D1-0C2E-4800-8EB7-1701BD3FF2BB}"/>
          </ac:spMkLst>
        </pc:spChg>
        <pc:spChg chg="add del mod ord">
          <ac:chgData name="Vanessa Redlin - Hubdrive.com" userId="8a0848b8-f2d0-47bb-a849-5847f1b5ec25" providerId="ADAL" clId="{4A832DB2-F898-4628-BE6C-878A03318322}" dt="2021-08-09T08:07:28.855" v="1053" actId="700"/>
          <ac:spMkLst>
            <pc:docMk/>
            <pc:sldMk cId="1784985549" sldId="3233"/>
            <ac:spMk id="12" creationId="{E9C5F4ED-911D-4181-B98D-DF16422BD1A5}"/>
          </ac:spMkLst>
        </pc:spChg>
        <pc:spChg chg="mod ord">
          <ac:chgData name="Vanessa Redlin - Hubdrive.com" userId="8a0848b8-f2d0-47bb-a849-5847f1b5ec25" providerId="ADAL" clId="{4A832DB2-F898-4628-BE6C-878A03318322}" dt="2021-08-17T12:39:14.769" v="1501" actId="20577"/>
          <ac:spMkLst>
            <pc:docMk/>
            <pc:sldMk cId="1784985549" sldId="3233"/>
            <ac:spMk id="13" creationId="{61A1376A-9C01-459E-B4D9-E1F3EFA2B096}"/>
          </ac:spMkLst>
        </pc:spChg>
        <pc:spChg chg="add del mod ord">
          <ac:chgData name="Vanessa Redlin - Hubdrive.com" userId="8a0848b8-f2d0-47bb-a849-5847f1b5ec25" providerId="ADAL" clId="{4A832DB2-F898-4628-BE6C-878A03318322}" dt="2021-08-04T14:19:05.977" v="803" actId="700"/>
          <ac:spMkLst>
            <pc:docMk/>
            <pc:sldMk cId="1784985549" sldId="3233"/>
            <ac:spMk id="14" creationId="{6435DD52-CB07-41E8-9C26-2E7D9C7F05D3}"/>
          </ac:spMkLst>
        </pc:spChg>
        <pc:spChg chg="add mod ord">
          <ac:chgData name="Vanessa Redlin - Hubdrive.com" userId="8a0848b8-f2d0-47bb-a849-5847f1b5ec25" providerId="ADAL" clId="{4A832DB2-F898-4628-BE6C-878A03318322}" dt="2021-08-17T12:38:21.062" v="1445" actId="700"/>
          <ac:spMkLst>
            <pc:docMk/>
            <pc:sldMk cId="1784985549" sldId="3233"/>
            <ac:spMk id="14" creationId="{AEFF4CFA-4A97-42EF-BAF1-F96D9F939DEE}"/>
          </ac:spMkLst>
        </pc:spChg>
        <pc:spChg chg="add del mod ord">
          <ac:chgData name="Vanessa Redlin - Hubdrive.com" userId="8a0848b8-f2d0-47bb-a849-5847f1b5ec25" providerId="ADAL" clId="{4A832DB2-F898-4628-BE6C-878A03318322}" dt="2021-08-09T08:07:28.855" v="1053" actId="700"/>
          <ac:spMkLst>
            <pc:docMk/>
            <pc:sldMk cId="1784985549" sldId="3233"/>
            <ac:spMk id="14" creationId="{BD46D30C-0D8B-4E36-AA13-EFA008ADAF99}"/>
          </ac:spMkLst>
        </pc:spChg>
      </pc:sldChg>
      <pc:sldChg chg="modSp mod modClrScheme chgLayout">
        <pc:chgData name="Vanessa Redlin - Hubdrive.com" userId="8a0848b8-f2d0-47bb-a849-5847f1b5ec25" providerId="ADAL" clId="{4A832DB2-F898-4628-BE6C-878A03318322}" dt="2021-08-17T12:42:01.062" v="1544" actId="700"/>
        <pc:sldMkLst>
          <pc:docMk/>
          <pc:sldMk cId="588415145" sldId="3234"/>
        </pc:sldMkLst>
        <pc:spChg chg="mod ord">
          <ac:chgData name="Vanessa Redlin - Hubdrive.com" userId="8a0848b8-f2d0-47bb-a849-5847f1b5ec25" providerId="ADAL" clId="{4A832DB2-F898-4628-BE6C-878A03318322}" dt="2021-08-17T12:42:01.062" v="1544" actId="700"/>
          <ac:spMkLst>
            <pc:docMk/>
            <pc:sldMk cId="588415145" sldId="3234"/>
            <ac:spMk id="5" creationId="{61F8D9F7-690F-40E0-BEFB-B9C8C92225C0}"/>
          </ac:spMkLst>
        </pc:spChg>
        <pc:spChg chg="mod ord">
          <ac:chgData name="Vanessa Redlin - Hubdrive.com" userId="8a0848b8-f2d0-47bb-a849-5847f1b5ec25" providerId="ADAL" clId="{4A832DB2-F898-4628-BE6C-878A03318322}" dt="2021-08-17T12:42:01.062" v="1544" actId="700"/>
          <ac:spMkLst>
            <pc:docMk/>
            <pc:sldMk cId="588415145" sldId="3234"/>
            <ac:spMk id="6" creationId="{51F1BCF0-FA1E-4055-A196-E500A81E9EBF}"/>
          </ac:spMkLst>
        </pc:spChg>
      </pc:sldChg>
      <pc:sldChg chg="addSp delSp modSp mod modClrScheme chgLayout">
        <pc:chgData name="Vanessa Redlin - Hubdrive.com" userId="8a0848b8-f2d0-47bb-a849-5847f1b5ec25" providerId="ADAL" clId="{4A832DB2-F898-4628-BE6C-878A03318322}" dt="2021-08-17T12:52:11.107" v="1559" actId="700"/>
        <pc:sldMkLst>
          <pc:docMk/>
          <pc:sldMk cId="3217222950" sldId="3235"/>
        </pc:sldMkLst>
        <pc:spChg chg="mod ord">
          <ac:chgData name="Vanessa Redlin - Hubdrive.com" userId="8a0848b8-f2d0-47bb-a849-5847f1b5ec25" providerId="ADAL" clId="{4A832DB2-F898-4628-BE6C-878A03318322}" dt="2021-08-17T12:52:11.107" v="1559" actId="700"/>
          <ac:spMkLst>
            <pc:docMk/>
            <pc:sldMk cId="3217222950" sldId="3235"/>
            <ac:spMk id="2" creationId="{E28E1FCA-6C2A-41DE-AA2C-33F50BB38FE9}"/>
          </ac:spMkLst>
        </pc:spChg>
        <pc:spChg chg="mod ord">
          <ac:chgData name="Vanessa Redlin - Hubdrive.com" userId="8a0848b8-f2d0-47bb-a849-5847f1b5ec25" providerId="ADAL" clId="{4A832DB2-F898-4628-BE6C-878A03318322}" dt="2021-08-17T12:52:11.107" v="1559" actId="700"/>
          <ac:spMkLst>
            <pc:docMk/>
            <pc:sldMk cId="3217222950" sldId="3235"/>
            <ac:spMk id="3" creationId="{AB27070E-0616-4961-A3AD-586C18359DCE}"/>
          </ac:spMkLst>
        </pc:spChg>
        <pc:spChg chg="add del mod ord">
          <ac:chgData name="Vanessa Redlin - Hubdrive.com" userId="8a0848b8-f2d0-47bb-a849-5847f1b5ec25" providerId="ADAL" clId="{4A832DB2-F898-4628-BE6C-878A03318322}" dt="2021-08-17T12:52:11.107" v="1559" actId="700"/>
          <ac:spMkLst>
            <pc:docMk/>
            <pc:sldMk cId="3217222950" sldId="3235"/>
            <ac:spMk id="4" creationId="{9EAB42DD-9FFE-42F5-9A6E-331A27CCD0D2}"/>
          </ac:spMkLst>
        </pc:spChg>
        <pc:spChg chg="add del mod ord">
          <ac:chgData name="Vanessa Redlin - Hubdrive.com" userId="8a0848b8-f2d0-47bb-a849-5847f1b5ec25" providerId="ADAL" clId="{4A832DB2-F898-4628-BE6C-878A03318322}" dt="2021-08-17T12:52:11.107" v="1559" actId="700"/>
          <ac:spMkLst>
            <pc:docMk/>
            <pc:sldMk cId="3217222950" sldId="3235"/>
            <ac:spMk id="5" creationId="{C0FFFE19-45FE-4C2C-88D7-7F9204ADF486}"/>
          </ac:spMkLst>
        </pc:spChg>
        <pc:spChg chg="add del mod ord">
          <ac:chgData name="Vanessa Redlin - Hubdrive.com" userId="8a0848b8-f2d0-47bb-a849-5847f1b5ec25" providerId="ADAL" clId="{4A832DB2-F898-4628-BE6C-878A03318322}" dt="2021-08-17T12:52:11.107" v="1559" actId="700"/>
          <ac:spMkLst>
            <pc:docMk/>
            <pc:sldMk cId="3217222950" sldId="3235"/>
            <ac:spMk id="6" creationId="{768EB358-20C6-461D-91B2-C57F12CE1EB5}"/>
          </ac:spMkLst>
        </pc:spChg>
        <pc:spChg chg="add del mod ord">
          <ac:chgData name="Vanessa Redlin - Hubdrive.com" userId="8a0848b8-f2d0-47bb-a849-5847f1b5ec25" providerId="ADAL" clId="{4A832DB2-F898-4628-BE6C-878A03318322}" dt="2021-08-17T12:52:11.107" v="1559" actId="700"/>
          <ac:spMkLst>
            <pc:docMk/>
            <pc:sldMk cId="3217222950" sldId="3235"/>
            <ac:spMk id="7" creationId="{EC4031D1-1462-4BAA-8B36-1F9947F7F09C}"/>
          </ac:spMkLst>
        </pc:spChg>
        <pc:spChg chg="add del mod ord">
          <ac:chgData name="Vanessa Redlin - Hubdrive.com" userId="8a0848b8-f2d0-47bb-a849-5847f1b5ec25" providerId="ADAL" clId="{4A832DB2-F898-4628-BE6C-878A03318322}" dt="2021-08-17T12:52:11.107" v="1559" actId="700"/>
          <ac:spMkLst>
            <pc:docMk/>
            <pc:sldMk cId="3217222950" sldId="3235"/>
            <ac:spMk id="8" creationId="{6C5433EB-1933-47BC-A8E9-50B2FE4A4F36}"/>
          </ac:spMkLst>
        </pc:spChg>
      </pc:sldChg>
      <pc:sldChg chg="modSp mod modClrScheme chgLayout">
        <pc:chgData name="Vanessa Redlin - Hubdrive.com" userId="8a0848b8-f2d0-47bb-a849-5847f1b5ec25" providerId="ADAL" clId="{4A832DB2-F898-4628-BE6C-878A03318322}" dt="2021-08-17T12:44:20.678" v="1550" actId="14100"/>
        <pc:sldMkLst>
          <pc:docMk/>
          <pc:sldMk cId="4284608666" sldId="3239"/>
        </pc:sldMkLst>
        <pc:spChg chg="mod ord">
          <ac:chgData name="Vanessa Redlin - Hubdrive.com" userId="8a0848b8-f2d0-47bb-a849-5847f1b5ec25" providerId="ADAL" clId="{4A832DB2-F898-4628-BE6C-878A03318322}" dt="2021-08-17T12:43:58.540" v="1547" actId="700"/>
          <ac:spMkLst>
            <pc:docMk/>
            <pc:sldMk cId="4284608666" sldId="3239"/>
            <ac:spMk id="9" creationId="{4F9C555F-286D-468E-A569-FE4D3E9C6450}"/>
          </ac:spMkLst>
        </pc:spChg>
        <pc:spChg chg="mod ord">
          <ac:chgData name="Vanessa Redlin - Hubdrive.com" userId="8a0848b8-f2d0-47bb-a849-5847f1b5ec25" providerId="ADAL" clId="{4A832DB2-F898-4628-BE6C-878A03318322}" dt="2021-08-17T12:43:58.540" v="1547" actId="700"/>
          <ac:spMkLst>
            <pc:docMk/>
            <pc:sldMk cId="4284608666" sldId="3239"/>
            <ac:spMk id="10" creationId="{23B36DBA-13E0-4E40-B72F-838C98D0B1EA}"/>
          </ac:spMkLst>
        </pc:spChg>
        <pc:graphicFrameChg chg="mod modGraphic">
          <ac:chgData name="Vanessa Redlin - Hubdrive.com" userId="8a0848b8-f2d0-47bb-a849-5847f1b5ec25" providerId="ADAL" clId="{4A832DB2-F898-4628-BE6C-878A03318322}" dt="2021-08-17T12:44:20.678" v="1550" actId="14100"/>
          <ac:graphicFrameMkLst>
            <pc:docMk/>
            <pc:sldMk cId="4284608666" sldId="3239"/>
            <ac:graphicFrameMk id="2" creationId="{6128ECD6-DEBC-4F82-B1F5-290EC5E0B973}"/>
          </ac:graphicFrameMkLst>
        </pc:graphicFrameChg>
      </pc:sldChg>
      <pc:sldChg chg="addSp delSp modSp mod modClrScheme chgLayout">
        <pc:chgData name="Vanessa Redlin - Hubdrive.com" userId="8a0848b8-f2d0-47bb-a849-5847f1b5ec25" providerId="ADAL" clId="{4A832DB2-F898-4628-BE6C-878A03318322}" dt="2021-08-04T12:52:35.231" v="764" actId="931"/>
        <pc:sldMkLst>
          <pc:docMk/>
          <pc:sldMk cId="1612511672" sldId="3241"/>
        </pc:sldMkLst>
        <pc:spChg chg="mod ord">
          <ac:chgData name="Vanessa Redlin - Hubdrive.com" userId="8a0848b8-f2d0-47bb-a849-5847f1b5ec25" providerId="ADAL" clId="{4A832DB2-F898-4628-BE6C-878A03318322}" dt="2021-08-04T12:52:34.595" v="763" actId="700"/>
          <ac:spMkLst>
            <pc:docMk/>
            <pc:sldMk cId="1612511672" sldId="3241"/>
            <ac:spMk id="2" creationId="{1C639A84-6605-4B2B-881F-FCE9B5DC3D21}"/>
          </ac:spMkLst>
        </pc:spChg>
        <pc:spChg chg="add del mod ord">
          <ac:chgData name="Vanessa Redlin - Hubdrive.com" userId="8a0848b8-f2d0-47bb-a849-5847f1b5ec25" providerId="ADAL" clId="{4A832DB2-F898-4628-BE6C-878A03318322}" dt="2021-08-04T12:52:34.595" v="763" actId="700"/>
          <ac:spMkLst>
            <pc:docMk/>
            <pc:sldMk cId="1612511672" sldId="3241"/>
            <ac:spMk id="3" creationId="{CE9D42CC-C445-41C3-94EC-ED8224DE1406}"/>
          </ac:spMkLst>
        </pc:spChg>
        <pc:spChg chg="mod ord">
          <ac:chgData name="Vanessa Redlin - Hubdrive.com" userId="8a0848b8-f2d0-47bb-a849-5847f1b5ec25" providerId="ADAL" clId="{4A832DB2-F898-4628-BE6C-878A03318322}" dt="2021-08-04T12:52:34.595" v="763" actId="700"/>
          <ac:spMkLst>
            <pc:docMk/>
            <pc:sldMk cId="1612511672" sldId="3241"/>
            <ac:spMk id="4" creationId="{1E8601DA-DB13-4BB9-B743-60E02C7E84E0}"/>
          </ac:spMkLst>
        </pc:spChg>
        <pc:spChg chg="add del mod ord">
          <ac:chgData name="Vanessa Redlin - Hubdrive.com" userId="8a0848b8-f2d0-47bb-a849-5847f1b5ec25" providerId="ADAL" clId="{4A832DB2-F898-4628-BE6C-878A03318322}" dt="2021-08-04T12:52:35.231" v="764" actId="931"/>
          <ac:spMkLst>
            <pc:docMk/>
            <pc:sldMk cId="1612511672" sldId="3241"/>
            <ac:spMk id="5" creationId="{6C83F80F-D17D-4C6B-8E3A-56DDD958D98A}"/>
          </ac:spMkLst>
        </pc:spChg>
        <pc:spChg chg="add del mod ord">
          <ac:chgData name="Vanessa Redlin - Hubdrive.com" userId="8a0848b8-f2d0-47bb-a849-5847f1b5ec25" providerId="ADAL" clId="{4A832DB2-F898-4628-BE6C-878A03318322}" dt="2021-08-04T12:52:34.595" v="763" actId="700"/>
          <ac:spMkLst>
            <pc:docMk/>
            <pc:sldMk cId="1612511672" sldId="3241"/>
            <ac:spMk id="6" creationId="{5D51DC69-C73A-4912-A2AC-65A3AD20B2C6}"/>
          </ac:spMkLst>
        </pc:spChg>
        <pc:picChg chg="add del mod">
          <ac:chgData name="Vanessa Redlin - Hubdrive.com" userId="8a0848b8-f2d0-47bb-a849-5847f1b5ec25" providerId="ADAL" clId="{4A832DB2-F898-4628-BE6C-878A03318322}" dt="2021-08-04T12:52:35.231" v="764" actId="931"/>
          <ac:picMkLst>
            <pc:docMk/>
            <pc:sldMk cId="1612511672" sldId="3241"/>
            <ac:picMk id="8" creationId="{4DFBD502-3458-4362-AE83-050606E0CB96}"/>
          </ac:picMkLst>
        </pc:picChg>
      </pc:sldChg>
      <pc:sldChg chg="modSp mod modClrScheme chgLayout">
        <pc:chgData name="Vanessa Redlin - Hubdrive.com" userId="8a0848b8-f2d0-47bb-a849-5847f1b5ec25" providerId="ADAL" clId="{4A832DB2-F898-4628-BE6C-878A03318322}" dt="2021-08-17T12:33:18.180" v="1438" actId="700"/>
        <pc:sldMkLst>
          <pc:docMk/>
          <pc:sldMk cId="2981421049" sldId="3242"/>
        </pc:sldMkLst>
        <pc:spChg chg="mod ord">
          <ac:chgData name="Vanessa Redlin - Hubdrive.com" userId="8a0848b8-f2d0-47bb-a849-5847f1b5ec25" providerId="ADAL" clId="{4A832DB2-F898-4628-BE6C-878A03318322}" dt="2021-08-17T12:33:18.180" v="1438" actId="700"/>
          <ac:spMkLst>
            <pc:docMk/>
            <pc:sldMk cId="2981421049" sldId="3242"/>
            <ac:spMk id="2" creationId="{1C639A84-6605-4B2B-881F-FCE9B5DC3D21}"/>
          </ac:spMkLst>
        </pc:spChg>
        <pc:spChg chg="mod ord">
          <ac:chgData name="Vanessa Redlin - Hubdrive.com" userId="8a0848b8-f2d0-47bb-a849-5847f1b5ec25" providerId="ADAL" clId="{4A832DB2-F898-4628-BE6C-878A03318322}" dt="2021-08-17T12:33:18.180" v="1438" actId="700"/>
          <ac:spMkLst>
            <pc:docMk/>
            <pc:sldMk cId="2981421049" sldId="3242"/>
            <ac:spMk id="4" creationId="{1E8601DA-DB13-4BB9-B743-60E02C7E84E0}"/>
          </ac:spMkLst>
        </pc:spChg>
      </pc:sldChg>
      <pc:sldChg chg="modSp mod modClrScheme chgLayout">
        <pc:chgData name="Vanessa Redlin - Hubdrive.com" userId="8a0848b8-f2d0-47bb-a849-5847f1b5ec25" providerId="ADAL" clId="{4A832DB2-F898-4628-BE6C-878A03318322}" dt="2021-08-17T12:34:43.245" v="1440" actId="700"/>
        <pc:sldMkLst>
          <pc:docMk/>
          <pc:sldMk cId="1341868576" sldId="3244"/>
        </pc:sldMkLst>
        <pc:spChg chg="mod ord">
          <ac:chgData name="Vanessa Redlin - Hubdrive.com" userId="8a0848b8-f2d0-47bb-a849-5847f1b5ec25" providerId="ADAL" clId="{4A832DB2-F898-4628-BE6C-878A03318322}" dt="2021-08-17T12:34:43.245" v="1440" actId="700"/>
          <ac:spMkLst>
            <pc:docMk/>
            <pc:sldMk cId="1341868576" sldId="3244"/>
            <ac:spMk id="2" creationId="{4191DA15-941F-43C4-AA4E-D35402D5E5D1}"/>
          </ac:spMkLst>
        </pc:spChg>
        <pc:spChg chg="mod ord">
          <ac:chgData name="Vanessa Redlin - Hubdrive.com" userId="8a0848b8-f2d0-47bb-a849-5847f1b5ec25" providerId="ADAL" clId="{4A832DB2-F898-4628-BE6C-878A03318322}" dt="2021-08-17T12:34:43.245" v="1440" actId="700"/>
          <ac:spMkLst>
            <pc:docMk/>
            <pc:sldMk cId="1341868576" sldId="3244"/>
            <ac:spMk id="3" creationId="{BE5238FB-E195-4727-97A5-46AF5056C370}"/>
          </ac:spMkLst>
        </pc:spChg>
        <pc:spChg chg="mod ord">
          <ac:chgData name="Vanessa Redlin - Hubdrive.com" userId="8a0848b8-f2d0-47bb-a849-5847f1b5ec25" providerId="ADAL" clId="{4A832DB2-F898-4628-BE6C-878A03318322}" dt="2021-08-17T12:34:43.245" v="1440" actId="700"/>
          <ac:spMkLst>
            <pc:docMk/>
            <pc:sldMk cId="1341868576" sldId="3244"/>
            <ac:spMk id="4" creationId="{F093909B-2FEB-4B31-97FD-D4058AA7FC23}"/>
          </ac:spMkLst>
        </pc:spChg>
        <pc:spChg chg="mod ord">
          <ac:chgData name="Vanessa Redlin - Hubdrive.com" userId="8a0848b8-f2d0-47bb-a849-5847f1b5ec25" providerId="ADAL" clId="{4A832DB2-F898-4628-BE6C-878A03318322}" dt="2021-08-17T12:34:43.245" v="1440" actId="700"/>
          <ac:spMkLst>
            <pc:docMk/>
            <pc:sldMk cId="1341868576" sldId="3244"/>
            <ac:spMk id="5" creationId="{6CB0EDEF-1050-4419-872B-4B78AD2108FF}"/>
          </ac:spMkLst>
        </pc:spChg>
        <pc:spChg chg="mod ord">
          <ac:chgData name="Vanessa Redlin - Hubdrive.com" userId="8a0848b8-f2d0-47bb-a849-5847f1b5ec25" providerId="ADAL" clId="{4A832DB2-F898-4628-BE6C-878A03318322}" dt="2021-08-17T12:34:43.245" v="1440" actId="700"/>
          <ac:spMkLst>
            <pc:docMk/>
            <pc:sldMk cId="1341868576" sldId="3244"/>
            <ac:spMk id="6" creationId="{82A663E5-B12C-4604-A349-8905DB76CD04}"/>
          </ac:spMkLst>
        </pc:spChg>
      </pc:sldChg>
      <pc:sldChg chg="modSp mod modClrScheme chgLayout">
        <pc:chgData name="Vanessa Redlin - Hubdrive.com" userId="8a0848b8-f2d0-47bb-a849-5847f1b5ec25" providerId="ADAL" clId="{4A832DB2-F898-4628-BE6C-878A03318322}" dt="2021-08-17T12:44:35.002" v="1551" actId="700"/>
        <pc:sldMkLst>
          <pc:docMk/>
          <pc:sldMk cId="544578531" sldId="3245"/>
        </pc:sldMkLst>
        <pc:spChg chg="mod ord">
          <ac:chgData name="Vanessa Redlin - Hubdrive.com" userId="8a0848b8-f2d0-47bb-a849-5847f1b5ec25" providerId="ADAL" clId="{4A832DB2-F898-4628-BE6C-878A03318322}" dt="2021-08-17T12:44:35.002" v="1551" actId="700"/>
          <ac:spMkLst>
            <pc:docMk/>
            <pc:sldMk cId="544578531" sldId="3245"/>
            <ac:spMk id="5" creationId="{61F8D9F7-690F-40E0-BEFB-B9C8C92225C0}"/>
          </ac:spMkLst>
        </pc:spChg>
        <pc:spChg chg="mod ord">
          <ac:chgData name="Vanessa Redlin - Hubdrive.com" userId="8a0848b8-f2d0-47bb-a849-5847f1b5ec25" providerId="ADAL" clId="{4A832DB2-F898-4628-BE6C-878A03318322}" dt="2021-08-17T12:44:35.002" v="1551" actId="700"/>
          <ac:spMkLst>
            <pc:docMk/>
            <pc:sldMk cId="544578531" sldId="3245"/>
            <ac:spMk id="6" creationId="{51F1BCF0-FA1E-4055-A196-E500A81E9EBF}"/>
          </ac:spMkLst>
        </pc:spChg>
      </pc:sldChg>
      <pc:sldChg chg="addSp delSp modSp mod modClrScheme chgLayout">
        <pc:chgData name="Vanessa Redlin - Hubdrive.com" userId="8a0848b8-f2d0-47bb-a849-5847f1b5ec25" providerId="ADAL" clId="{4A832DB2-F898-4628-BE6C-878A03318322}" dt="2021-08-04T12:53:44.970" v="771" actId="14100"/>
        <pc:sldMkLst>
          <pc:docMk/>
          <pc:sldMk cId="1291983099" sldId="3249"/>
        </pc:sldMkLst>
        <pc:spChg chg="mod ord">
          <ac:chgData name="Vanessa Redlin - Hubdrive.com" userId="8a0848b8-f2d0-47bb-a849-5847f1b5ec25" providerId="ADAL" clId="{4A832DB2-F898-4628-BE6C-878A03318322}" dt="2021-08-04T12:53:44.970" v="771" actId="14100"/>
          <ac:spMkLst>
            <pc:docMk/>
            <pc:sldMk cId="1291983099" sldId="3249"/>
            <ac:spMk id="2" creationId="{03D8EA34-8A74-4797-AAC7-38F3AD2AEF74}"/>
          </ac:spMkLst>
        </pc:spChg>
        <pc:spChg chg="add mod ord">
          <ac:chgData name="Vanessa Redlin - Hubdrive.com" userId="8a0848b8-f2d0-47bb-a849-5847f1b5ec25" providerId="ADAL" clId="{4A832DB2-F898-4628-BE6C-878A03318322}" dt="2021-08-04T12:53:02.933" v="765" actId="700"/>
          <ac:spMkLst>
            <pc:docMk/>
            <pc:sldMk cId="1291983099" sldId="3249"/>
            <ac:spMk id="3" creationId="{5B3824DF-4B07-498E-A70D-7A253CC5EC32}"/>
          </ac:spMkLst>
        </pc:spChg>
        <pc:spChg chg="mod ord">
          <ac:chgData name="Vanessa Redlin - Hubdrive.com" userId="8a0848b8-f2d0-47bb-a849-5847f1b5ec25" providerId="ADAL" clId="{4A832DB2-F898-4628-BE6C-878A03318322}" dt="2021-08-04T12:53:02.933" v="765" actId="700"/>
          <ac:spMkLst>
            <pc:docMk/>
            <pc:sldMk cId="1291983099" sldId="3249"/>
            <ac:spMk id="4" creationId="{4A7E2C3E-02B6-4CED-B928-970E90693145}"/>
          </ac:spMkLst>
        </pc:spChg>
        <pc:spChg chg="add del mod ord">
          <ac:chgData name="Vanessa Redlin - Hubdrive.com" userId="8a0848b8-f2d0-47bb-a849-5847f1b5ec25" providerId="ADAL" clId="{4A832DB2-F898-4628-BE6C-878A03318322}" dt="2021-08-04T12:53:15.123" v="766" actId="931"/>
          <ac:spMkLst>
            <pc:docMk/>
            <pc:sldMk cId="1291983099" sldId="3249"/>
            <ac:spMk id="5" creationId="{A76ADA1E-A2DF-4760-BA67-669E15B35030}"/>
          </ac:spMkLst>
        </pc:spChg>
        <pc:spChg chg="del mod ord">
          <ac:chgData name="Vanessa Redlin - Hubdrive.com" userId="8a0848b8-f2d0-47bb-a849-5847f1b5ec25" providerId="ADAL" clId="{4A832DB2-F898-4628-BE6C-878A03318322}" dt="2021-08-04T12:53:02.933" v="765" actId="700"/>
          <ac:spMkLst>
            <pc:docMk/>
            <pc:sldMk cId="1291983099" sldId="3249"/>
            <ac:spMk id="6" creationId="{710EC667-58E1-4A10-96BF-0A07F5084336}"/>
          </ac:spMkLst>
        </pc:spChg>
        <pc:picChg chg="add mod">
          <ac:chgData name="Vanessa Redlin - Hubdrive.com" userId="8a0848b8-f2d0-47bb-a849-5847f1b5ec25" providerId="ADAL" clId="{4A832DB2-F898-4628-BE6C-878A03318322}" dt="2021-08-04T12:53:21.781" v="767" actId="27614"/>
          <ac:picMkLst>
            <pc:docMk/>
            <pc:sldMk cId="1291983099" sldId="3249"/>
            <ac:picMk id="8" creationId="{49E3E285-8EFB-4F73-BB70-691D1B981576}"/>
          </ac:picMkLst>
        </pc:picChg>
      </pc:sldChg>
      <pc:sldChg chg="modSp mod modClrScheme chgLayout">
        <pc:chgData name="Vanessa Redlin - Hubdrive.com" userId="8a0848b8-f2d0-47bb-a849-5847f1b5ec25" providerId="ADAL" clId="{4A832DB2-F898-4628-BE6C-878A03318322}" dt="2021-08-17T12:45:57.675" v="1553" actId="700"/>
        <pc:sldMkLst>
          <pc:docMk/>
          <pc:sldMk cId="693624921" sldId="3252"/>
        </pc:sldMkLst>
        <pc:spChg chg="mod ord">
          <ac:chgData name="Vanessa Redlin - Hubdrive.com" userId="8a0848b8-f2d0-47bb-a849-5847f1b5ec25" providerId="ADAL" clId="{4A832DB2-F898-4628-BE6C-878A03318322}" dt="2021-08-17T12:45:57.675" v="1553" actId="700"/>
          <ac:spMkLst>
            <pc:docMk/>
            <pc:sldMk cId="693624921" sldId="3252"/>
            <ac:spMk id="5" creationId="{61F8D9F7-690F-40E0-BEFB-B9C8C92225C0}"/>
          </ac:spMkLst>
        </pc:spChg>
        <pc:spChg chg="mod ord">
          <ac:chgData name="Vanessa Redlin - Hubdrive.com" userId="8a0848b8-f2d0-47bb-a849-5847f1b5ec25" providerId="ADAL" clId="{4A832DB2-F898-4628-BE6C-878A03318322}" dt="2021-08-17T12:45:57.675" v="1553" actId="700"/>
          <ac:spMkLst>
            <pc:docMk/>
            <pc:sldMk cId="693624921" sldId="3252"/>
            <ac:spMk id="6" creationId="{51F1BCF0-FA1E-4055-A196-E500A81E9EBF}"/>
          </ac:spMkLst>
        </pc:spChg>
      </pc:sldChg>
      <pc:sldChg chg="addSp delSp modSp mod modClrScheme chgLayout">
        <pc:chgData name="Vanessa Redlin - Hubdrive.com" userId="8a0848b8-f2d0-47bb-a849-5847f1b5ec25" providerId="ADAL" clId="{4A832DB2-F898-4628-BE6C-878A03318322}" dt="2021-08-04T12:55:13.670" v="778" actId="962"/>
        <pc:sldMkLst>
          <pc:docMk/>
          <pc:sldMk cId="3673092833" sldId="3254"/>
        </pc:sldMkLst>
        <pc:spChg chg="mod ord">
          <ac:chgData name="Vanessa Redlin - Hubdrive.com" userId="8a0848b8-f2d0-47bb-a849-5847f1b5ec25" providerId="ADAL" clId="{4A832DB2-F898-4628-BE6C-878A03318322}" dt="2021-08-04T12:54:57.551" v="775" actId="700"/>
          <ac:spMkLst>
            <pc:docMk/>
            <pc:sldMk cId="3673092833" sldId="3254"/>
            <ac:spMk id="2" creationId="{C1C8C9D1-29C5-4EA5-8BD3-A4DA7C7EB174}"/>
          </ac:spMkLst>
        </pc:spChg>
        <pc:spChg chg="add del mod ord">
          <ac:chgData name="Vanessa Redlin - Hubdrive.com" userId="8a0848b8-f2d0-47bb-a849-5847f1b5ec25" providerId="ADAL" clId="{4A832DB2-F898-4628-BE6C-878A03318322}" dt="2021-08-04T12:54:57.551" v="775" actId="700"/>
          <ac:spMkLst>
            <pc:docMk/>
            <pc:sldMk cId="3673092833" sldId="3254"/>
            <ac:spMk id="3" creationId="{7813FB7A-65E4-48A0-B876-FFE7AA64E820}"/>
          </ac:spMkLst>
        </pc:spChg>
        <pc:spChg chg="mod ord">
          <ac:chgData name="Vanessa Redlin - Hubdrive.com" userId="8a0848b8-f2d0-47bb-a849-5847f1b5ec25" providerId="ADAL" clId="{4A832DB2-F898-4628-BE6C-878A03318322}" dt="2021-08-04T12:54:57.551" v="775" actId="700"/>
          <ac:spMkLst>
            <pc:docMk/>
            <pc:sldMk cId="3673092833" sldId="3254"/>
            <ac:spMk id="4" creationId="{1CE439B2-A9F2-4DD1-9ABD-D38B69F3EE00}"/>
          </ac:spMkLst>
        </pc:spChg>
        <pc:spChg chg="add del mod ord">
          <ac:chgData name="Vanessa Redlin - Hubdrive.com" userId="8a0848b8-f2d0-47bb-a849-5847f1b5ec25" providerId="ADAL" clId="{4A832DB2-F898-4628-BE6C-878A03318322}" dt="2021-08-04T12:55:06.818" v="776" actId="931"/>
          <ac:spMkLst>
            <pc:docMk/>
            <pc:sldMk cId="3673092833" sldId="3254"/>
            <ac:spMk id="5" creationId="{D2419BEE-EA2B-4CF5-95D2-6F149EF3AC0F}"/>
          </ac:spMkLst>
        </pc:spChg>
        <pc:picChg chg="add mod">
          <ac:chgData name="Vanessa Redlin - Hubdrive.com" userId="8a0848b8-f2d0-47bb-a849-5847f1b5ec25" providerId="ADAL" clId="{4A832DB2-F898-4628-BE6C-878A03318322}" dt="2021-08-04T12:55:13.670" v="778" actId="962"/>
          <ac:picMkLst>
            <pc:docMk/>
            <pc:sldMk cId="3673092833" sldId="3254"/>
            <ac:picMk id="7" creationId="{86AE024D-790D-42F9-A4C3-2B5862D8DF68}"/>
          </ac:picMkLst>
        </pc:picChg>
      </pc:sldChg>
      <pc:sldChg chg="modSp mod modClrScheme chgLayout">
        <pc:chgData name="Vanessa Redlin - Hubdrive.com" userId="8a0848b8-f2d0-47bb-a849-5847f1b5ec25" providerId="ADAL" clId="{4A832DB2-F898-4628-BE6C-878A03318322}" dt="2021-08-17T12:44:49.553" v="1552" actId="700"/>
        <pc:sldMkLst>
          <pc:docMk/>
          <pc:sldMk cId="1765835229" sldId="3262"/>
        </pc:sldMkLst>
        <pc:spChg chg="mod ord">
          <ac:chgData name="Vanessa Redlin - Hubdrive.com" userId="8a0848b8-f2d0-47bb-a849-5847f1b5ec25" providerId="ADAL" clId="{4A832DB2-F898-4628-BE6C-878A03318322}" dt="2021-08-17T12:44:49.553" v="1552" actId="700"/>
          <ac:spMkLst>
            <pc:docMk/>
            <pc:sldMk cId="1765835229" sldId="3262"/>
            <ac:spMk id="5" creationId="{61F8D9F7-690F-40E0-BEFB-B9C8C92225C0}"/>
          </ac:spMkLst>
        </pc:spChg>
        <pc:spChg chg="mod ord">
          <ac:chgData name="Vanessa Redlin - Hubdrive.com" userId="8a0848b8-f2d0-47bb-a849-5847f1b5ec25" providerId="ADAL" clId="{4A832DB2-F898-4628-BE6C-878A03318322}" dt="2021-08-17T12:44:49.553" v="1552" actId="700"/>
          <ac:spMkLst>
            <pc:docMk/>
            <pc:sldMk cId="1765835229" sldId="3262"/>
            <ac:spMk id="6" creationId="{51F1BCF0-FA1E-4055-A196-E500A81E9EBF}"/>
          </ac:spMkLst>
        </pc:spChg>
      </pc:sldChg>
      <pc:sldChg chg="modSp mod modClrScheme chgLayout">
        <pc:chgData name="Vanessa Redlin - Hubdrive.com" userId="8a0848b8-f2d0-47bb-a849-5847f1b5ec25" providerId="ADAL" clId="{4A832DB2-F898-4628-BE6C-878A03318322}" dt="2021-08-17T12:46:08.325" v="1554" actId="700"/>
        <pc:sldMkLst>
          <pc:docMk/>
          <pc:sldMk cId="3275801648" sldId="3264"/>
        </pc:sldMkLst>
        <pc:spChg chg="mod ord">
          <ac:chgData name="Vanessa Redlin - Hubdrive.com" userId="8a0848b8-f2d0-47bb-a849-5847f1b5ec25" providerId="ADAL" clId="{4A832DB2-F898-4628-BE6C-878A03318322}" dt="2021-08-17T12:46:08.325" v="1554" actId="700"/>
          <ac:spMkLst>
            <pc:docMk/>
            <pc:sldMk cId="3275801648" sldId="3264"/>
            <ac:spMk id="5" creationId="{61F8D9F7-690F-40E0-BEFB-B9C8C92225C0}"/>
          </ac:spMkLst>
        </pc:spChg>
        <pc:spChg chg="mod ord">
          <ac:chgData name="Vanessa Redlin - Hubdrive.com" userId="8a0848b8-f2d0-47bb-a849-5847f1b5ec25" providerId="ADAL" clId="{4A832DB2-F898-4628-BE6C-878A03318322}" dt="2021-08-17T12:46:08.325" v="1554" actId="700"/>
          <ac:spMkLst>
            <pc:docMk/>
            <pc:sldMk cId="3275801648" sldId="3264"/>
            <ac:spMk id="6" creationId="{51F1BCF0-FA1E-4055-A196-E500A81E9EBF}"/>
          </ac:spMkLst>
        </pc:spChg>
      </pc:sldChg>
      <pc:sldChg chg="modSp mod modClrScheme chgLayout">
        <pc:chgData name="Vanessa Redlin - Hubdrive.com" userId="8a0848b8-f2d0-47bb-a849-5847f1b5ec25" providerId="ADAL" clId="{4A832DB2-F898-4628-BE6C-878A03318322}" dt="2021-08-04T14:29:37.297" v="863" actId="700"/>
        <pc:sldMkLst>
          <pc:docMk/>
          <pc:sldMk cId="3460303969" sldId="3265"/>
        </pc:sldMkLst>
        <pc:spChg chg="mod ord">
          <ac:chgData name="Vanessa Redlin - Hubdrive.com" userId="8a0848b8-f2d0-47bb-a849-5847f1b5ec25" providerId="ADAL" clId="{4A832DB2-F898-4628-BE6C-878A03318322}" dt="2021-08-04T14:29:37.297" v="863" actId="700"/>
          <ac:spMkLst>
            <pc:docMk/>
            <pc:sldMk cId="3460303969" sldId="3265"/>
            <ac:spMk id="2" creationId="{00000000-0000-0000-0000-000000000000}"/>
          </ac:spMkLst>
        </pc:spChg>
      </pc:sldChg>
      <pc:sldChg chg="mod modClrScheme chgLayout">
        <pc:chgData name="Vanessa Redlin - Hubdrive.com" userId="8a0848b8-f2d0-47bb-a849-5847f1b5ec25" providerId="ADAL" clId="{4A832DB2-F898-4628-BE6C-878A03318322}" dt="2021-08-10T12:36:46.582" v="1113" actId="700"/>
        <pc:sldMkLst>
          <pc:docMk/>
          <pc:sldMk cId="3263864860" sldId="3266"/>
        </pc:sldMkLst>
      </pc:sldChg>
      <pc:sldChg chg="modSp mod modClrScheme chgLayout">
        <pc:chgData name="Vanessa Redlin - Hubdrive.com" userId="8a0848b8-f2d0-47bb-a849-5847f1b5ec25" providerId="ADAL" clId="{4A832DB2-F898-4628-BE6C-878A03318322}" dt="2021-08-04T12:46:16.634" v="744" actId="700"/>
        <pc:sldMkLst>
          <pc:docMk/>
          <pc:sldMk cId="3951266157" sldId="3267"/>
        </pc:sldMkLst>
        <pc:spChg chg="mod ord">
          <ac:chgData name="Vanessa Redlin - Hubdrive.com" userId="8a0848b8-f2d0-47bb-a849-5847f1b5ec25" providerId="ADAL" clId="{4A832DB2-F898-4628-BE6C-878A03318322}" dt="2021-08-04T12:46:16.634" v="744" actId="700"/>
          <ac:spMkLst>
            <pc:docMk/>
            <pc:sldMk cId="3951266157" sldId="3267"/>
            <ac:spMk id="2" creationId="{00000000-0000-0000-0000-000000000000}"/>
          </ac:spMkLst>
        </pc:spChg>
        <pc:spChg chg="mod ord">
          <ac:chgData name="Vanessa Redlin - Hubdrive.com" userId="8a0848b8-f2d0-47bb-a849-5847f1b5ec25" providerId="ADAL" clId="{4A832DB2-F898-4628-BE6C-878A03318322}" dt="2021-08-04T12:46:16.634" v="744" actId="700"/>
          <ac:spMkLst>
            <pc:docMk/>
            <pc:sldMk cId="3951266157" sldId="3267"/>
            <ac:spMk id="5" creationId="{00000000-0000-0000-0000-000000000000}"/>
          </ac:spMkLst>
        </pc:spChg>
        <pc:spChg chg="mod ord">
          <ac:chgData name="Vanessa Redlin - Hubdrive.com" userId="8a0848b8-f2d0-47bb-a849-5847f1b5ec25" providerId="ADAL" clId="{4A832DB2-F898-4628-BE6C-878A03318322}" dt="2021-08-04T12:46:16.634" v="744" actId="700"/>
          <ac:spMkLst>
            <pc:docMk/>
            <pc:sldMk cId="3951266157" sldId="3267"/>
            <ac:spMk id="6" creationId="{00000000-0000-0000-0000-000000000000}"/>
          </ac:spMkLst>
        </pc:spChg>
        <pc:spChg chg="mod ord">
          <ac:chgData name="Vanessa Redlin - Hubdrive.com" userId="8a0848b8-f2d0-47bb-a849-5847f1b5ec25" providerId="ADAL" clId="{4A832DB2-F898-4628-BE6C-878A03318322}" dt="2021-08-04T12:46:16.634" v="744" actId="700"/>
          <ac:spMkLst>
            <pc:docMk/>
            <pc:sldMk cId="3951266157" sldId="3267"/>
            <ac:spMk id="7" creationId="{00000000-0000-0000-0000-000000000000}"/>
          </ac:spMkLst>
        </pc:spChg>
      </pc:sldChg>
      <pc:sldChg chg="addSp delSp modSp mod modClrScheme chgLayout">
        <pc:chgData name="Vanessa Redlin - Hubdrive.com" userId="8a0848b8-f2d0-47bb-a849-5847f1b5ec25" providerId="ADAL" clId="{4A832DB2-F898-4628-BE6C-878A03318322}" dt="2021-08-10T12:39:01.953" v="1122" actId="700"/>
        <pc:sldMkLst>
          <pc:docMk/>
          <pc:sldMk cId="2477054745" sldId="3268"/>
        </pc:sldMkLst>
        <pc:spChg chg="mod ord">
          <ac:chgData name="Vanessa Redlin - Hubdrive.com" userId="8a0848b8-f2d0-47bb-a849-5847f1b5ec25" providerId="ADAL" clId="{4A832DB2-F898-4628-BE6C-878A03318322}" dt="2021-08-10T12:39:01.953" v="1122" actId="700"/>
          <ac:spMkLst>
            <pc:docMk/>
            <pc:sldMk cId="2477054745" sldId="3268"/>
            <ac:spMk id="3" creationId="{00000000-0000-0000-0000-000000000000}"/>
          </ac:spMkLst>
        </pc:spChg>
        <pc:spChg chg="del mod ord">
          <ac:chgData name="Vanessa Redlin - Hubdrive.com" userId="8a0848b8-f2d0-47bb-a849-5847f1b5ec25" providerId="ADAL" clId="{4A832DB2-F898-4628-BE6C-878A03318322}" dt="2021-08-10T12:38:51.755" v="1121" actId="478"/>
          <ac:spMkLst>
            <pc:docMk/>
            <pc:sldMk cId="2477054745" sldId="3268"/>
            <ac:spMk id="4" creationId="{00000000-0000-0000-0000-000000000000}"/>
          </ac:spMkLst>
        </pc:spChg>
        <pc:spChg chg="add del mod ord">
          <ac:chgData name="Vanessa Redlin - Hubdrive.com" userId="8a0848b8-f2d0-47bb-a849-5847f1b5ec25" providerId="ADAL" clId="{4A832DB2-F898-4628-BE6C-878A03318322}" dt="2021-08-03T13:04:30.231" v="405" actId="700"/>
          <ac:spMkLst>
            <pc:docMk/>
            <pc:sldMk cId="2477054745" sldId="3268"/>
            <ac:spMk id="6" creationId="{6E091AAA-F5A0-439E-BE6D-EF7CAAD624BF}"/>
          </ac:spMkLst>
        </pc:spChg>
        <pc:spChg chg="add del mod ord">
          <ac:chgData name="Vanessa Redlin - Hubdrive.com" userId="8a0848b8-f2d0-47bb-a849-5847f1b5ec25" providerId="ADAL" clId="{4A832DB2-F898-4628-BE6C-878A03318322}" dt="2021-08-03T13:04:57.540" v="407" actId="700"/>
          <ac:spMkLst>
            <pc:docMk/>
            <pc:sldMk cId="2477054745" sldId="3268"/>
            <ac:spMk id="7" creationId="{628005F4-A13C-40D9-83FF-1C8369E07054}"/>
          </ac:spMkLst>
        </pc:spChg>
      </pc:sldChg>
      <pc:sldChg chg="modSp mod modClrScheme chgLayout">
        <pc:chgData name="Vanessa Redlin - Hubdrive.com" userId="8a0848b8-f2d0-47bb-a849-5847f1b5ec25" providerId="ADAL" clId="{4A832DB2-F898-4628-BE6C-878A03318322}" dt="2021-08-10T12:37:39.700" v="1116" actId="14100"/>
        <pc:sldMkLst>
          <pc:docMk/>
          <pc:sldMk cId="3750726615" sldId="3269"/>
        </pc:sldMkLst>
        <pc:spChg chg="mod ord">
          <ac:chgData name="Vanessa Redlin - Hubdrive.com" userId="8a0848b8-f2d0-47bb-a849-5847f1b5ec25" providerId="ADAL" clId="{4A832DB2-F898-4628-BE6C-878A03318322}" dt="2021-08-10T12:37:27.917" v="1115" actId="700"/>
          <ac:spMkLst>
            <pc:docMk/>
            <pc:sldMk cId="3750726615" sldId="3269"/>
            <ac:spMk id="3" creationId="{00000000-0000-0000-0000-000000000000}"/>
          </ac:spMkLst>
        </pc:spChg>
        <pc:grpChg chg="mod">
          <ac:chgData name="Vanessa Redlin - Hubdrive.com" userId="8a0848b8-f2d0-47bb-a849-5847f1b5ec25" providerId="ADAL" clId="{4A832DB2-F898-4628-BE6C-878A03318322}" dt="2021-08-10T12:37:39.700" v="1116" actId="14100"/>
          <ac:grpSpMkLst>
            <pc:docMk/>
            <pc:sldMk cId="3750726615" sldId="3269"/>
            <ac:grpSpMk id="4" creationId="{00000000-0000-0000-0000-000000000000}"/>
          </ac:grpSpMkLst>
        </pc:grpChg>
      </pc:sldChg>
      <pc:sldChg chg="delSp modSp mod modClrScheme chgLayout">
        <pc:chgData name="Vanessa Redlin - Hubdrive.com" userId="8a0848b8-f2d0-47bb-a849-5847f1b5ec25" providerId="ADAL" clId="{4A832DB2-F898-4628-BE6C-878A03318322}" dt="2021-08-18T11:36:20.853" v="2263" actId="700"/>
        <pc:sldMkLst>
          <pc:docMk/>
          <pc:sldMk cId="2546524666" sldId="3270"/>
        </pc:sldMkLst>
        <pc:spChg chg="del mod ord">
          <ac:chgData name="Vanessa Redlin - Hubdrive.com" userId="8a0848b8-f2d0-47bb-a849-5847f1b5ec25" providerId="ADAL" clId="{4A832DB2-F898-4628-BE6C-878A03318322}" dt="2021-08-18T11:36:14.215" v="2262" actId="478"/>
          <ac:spMkLst>
            <pc:docMk/>
            <pc:sldMk cId="2546524666" sldId="3270"/>
            <ac:spMk id="2" creationId="{00000000-0000-0000-0000-000000000000}"/>
          </ac:spMkLst>
        </pc:spChg>
      </pc:sldChg>
      <pc:sldChg chg="delSp modSp mod modClrScheme chgLayout">
        <pc:chgData name="Vanessa Redlin - Hubdrive.com" userId="8a0848b8-f2d0-47bb-a849-5847f1b5ec25" providerId="ADAL" clId="{4A832DB2-F898-4628-BE6C-878A03318322}" dt="2021-08-18T11:36:43.448" v="2265" actId="478"/>
        <pc:sldMkLst>
          <pc:docMk/>
          <pc:sldMk cId="617221576" sldId="3271"/>
        </pc:sldMkLst>
        <pc:spChg chg="del mod ord">
          <ac:chgData name="Vanessa Redlin - Hubdrive.com" userId="8a0848b8-f2d0-47bb-a849-5847f1b5ec25" providerId="ADAL" clId="{4A832DB2-F898-4628-BE6C-878A03318322}" dt="2021-08-18T11:36:43.448" v="2265" actId="478"/>
          <ac:spMkLst>
            <pc:docMk/>
            <pc:sldMk cId="617221576" sldId="3271"/>
            <ac:spMk id="2" creationId="{00000000-0000-0000-0000-000000000000}"/>
          </ac:spMkLst>
        </pc:spChg>
      </pc:sldChg>
      <pc:sldChg chg="addSp delSp modSp mod modClrScheme chgLayout">
        <pc:chgData name="Vanessa Redlin - Hubdrive.com" userId="8a0848b8-f2d0-47bb-a849-5847f1b5ec25" providerId="ADAL" clId="{4A832DB2-F898-4628-BE6C-878A03318322}" dt="2021-08-17T11:37:56.801" v="1260" actId="700"/>
        <pc:sldMkLst>
          <pc:docMk/>
          <pc:sldMk cId="1605741966" sldId="3272"/>
        </pc:sldMkLst>
        <pc:spChg chg="add del mod ord">
          <ac:chgData name="Vanessa Redlin - Hubdrive.com" userId="8a0848b8-f2d0-47bb-a849-5847f1b5ec25" providerId="ADAL" clId="{4A832DB2-F898-4628-BE6C-878A03318322}" dt="2021-08-10T14:11:14.971" v="1135" actId="700"/>
          <ac:spMkLst>
            <pc:docMk/>
            <pc:sldMk cId="1605741966" sldId="3272"/>
            <ac:spMk id="2" creationId="{7653EAC1-DDEC-460C-95B2-0DF4247B4356}"/>
          </ac:spMkLst>
        </pc:spChg>
        <pc:spChg chg="mod ord">
          <ac:chgData name="Vanessa Redlin - Hubdrive.com" userId="8a0848b8-f2d0-47bb-a849-5847f1b5ec25" providerId="ADAL" clId="{4A832DB2-F898-4628-BE6C-878A03318322}" dt="2021-08-17T11:37:56.801" v="1260" actId="700"/>
          <ac:spMkLst>
            <pc:docMk/>
            <pc:sldMk cId="1605741966" sldId="3272"/>
            <ac:spMk id="3" creationId="{5377484A-3E75-4FF5-900E-BB7F1A7DF634}"/>
          </ac:spMkLst>
        </pc:spChg>
        <pc:spChg chg="mod ord">
          <ac:chgData name="Vanessa Redlin - Hubdrive.com" userId="8a0848b8-f2d0-47bb-a849-5847f1b5ec25" providerId="ADAL" clId="{4A832DB2-F898-4628-BE6C-878A03318322}" dt="2021-08-17T11:37:56.801" v="1260" actId="700"/>
          <ac:spMkLst>
            <pc:docMk/>
            <pc:sldMk cId="1605741966" sldId="3272"/>
            <ac:spMk id="4" creationId="{6CC77716-C750-4186-A7AC-4A14147AE533}"/>
          </ac:spMkLst>
        </pc:spChg>
      </pc:sldChg>
      <pc:sldChg chg="new del">
        <pc:chgData name="Vanessa Redlin - Hubdrive.com" userId="8a0848b8-f2d0-47bb-a849-5847f1b5ec25" providerId="ADAL" clId="{4A832DB2-F898-4628-BE6C-878A03318322}" dt="2021-07-29T13:35:05.151" v="188" actId="680"/>
        <pc:sldMkLst>
          <pc:docMk/>
          <pc:sldMk cId="3302195323" sldId="3272"/>
        </pc:sldMkLst>
      </pc:sldChg>
      <pc:sldChg chg="addSp delSp modSp mod modClrScheme chgLayout">
        <pc:chgData name="Vanessa Redlin - Hubdrive.com" userId="8a0848b8-f2d0-47bb-a849-5847f1b5ec25" providerId="ADAL" clId="{4A832DB2-F898-4628-BE6C-878A03318322}" dt="2021-08-13T08:56:32.484" v="1214" actId="700"/>
        <pc:sldMkLst>
          <pc:docMk/>
          <pc:sldMk cId="1266725156" sldId="3273"/>
        </pc:sldMkLst>
        <pc:spChg chg="del mod ord">
          <ac:chgData name="Vanessa Redlin - Hubdrive.com" userId="8a0848b8-f2d0-47bb-a849-5847f1b5ec25" providerId="ADAL" clId="{4A832DB2-F898-4628-BE6C-878A03318322}" dt="2021-08-03T13:29:48.115" v="500" actId="21"/>
          <ac:spMkLst>
            <pc:docMk/>
            <pc:sldMk cId="1266725156" sldId="3273"/>
            <ac:spMk id="3" creationId="{5377484A-3E75-4FF5-900E-BB7F1A7DF634}"/>
          </ac:spMkLst>
        </pc:spChg>
        <pc:spChg chg="add del mod ord">
          <ac:chgData name="Vanessa Redlin - Hubdrive.com" userId="8a0848b8-f2d0-47bb-a849-5847f1b5ec25" providerId="ADAL" clId="{4A832DB2-F898-4628-BE6C-878A03318322}" dt="2021-08-13T08:51:06.814" v="1152" actId="700"/>
          <ac:spMkLst>
            <pc:docMk/>
            <pc:sldMk cId="1266725156" sldId="3273"/>
            <ac:spMk id="4" creationId="{6CC77716-C750-4186-A7AC-4A14147AE533}"/>
          </ac:spMkLst>
        </pc:spChg>
        <pc:spChg chg="add del">
          <ac:chgData name="Vanessa Redlin - Hubdrive.com" userId="8a0848b8-f2d0-47bb-a849-5847f1b5ec25" providerId="ADAL" clId="{4A832DB2-F898-4628-BE6C-878A03318322}" dt="2021-08-13T08:50:44.241" v="1150" actId="22"/>
          <ac:spMkLst>
            <pc:docMk/>
            <pc:sldMk cId="1266725156" sldId="3273"/>
            <ac:spMk id="5" creationId="{45491DD4-A1DD-4FEE-AE54-FFAFE1E942FD}"/>
          </ac:spMkLst>
        </pc:spChg>
        <pc:spChg chg="add del">
          <ac:chgData name="Vanessa Redlin - Hubdrive.com" userId="8a0848b8-f2d0-47bb-a849-5847f1b5ec25" providerId="ADAL" clId="{4A832DB2-F898-4628-BE6C-878A03318322}" dt="2021-08-13T08:50:42.221" v="1149" actId="22"/>
          <ac:spMkLst>
            <pc:docMk/>
            <pc:sldMk cId="1266725156" sldId="3273"/>
            <ac:spMk id="6" creationId="{3972D455-665D-4114-9D2F-896ACD71F47A}"/>
          </ac:spMkLst>
        </pc:spChg>
        <pc:spChg chg="add del mod ord">
          <ac:chgData name="Vanessa Redlin - Hubdrive.com" userId="8a0848b8-f2d0-47bb-a849-5847f1b5ec25" providerId="ADAL" clId="{4A832DB2-F898-4628-BE6C-878A03318322}" dt="2021-08-13T08:52:58.439" v="1199" actId="700"/>
          <ac:spMkLst>
            <pc:docMk/>
            <pc:sldMk cId="1266725156" sldId="3273"/>
            <ac:spMk id="7" creationId="{041B387F-DDCB-4843-B420-EBE84D1D7A25}"/>
          </ac:spMkLst>
        </pc:spChg>
        <pc:spChg chg="add del mod ord">
          <ac:chgData name="Vanessa Redlin - Hubdrive.com" userId="8a0848b8-f2d0-47bb-a849-5847f1b5ec25" providerId="ADAL" clId="{4A832DB2-F898-4628-BE6C-878A03318322}" dt="2021-08-13T08:52:58.439" v="1199" actId="700"/>
          <ac:spMkLst>
            <pc:docMk/>
            <pc:sldMk cId="1266725156" sldId="3273"/>
            <ac:spMk id="8" creationId="{0C730315-ED70-48C1-8216-E536CEC2B814}"/>
          </ac:spMkLst>
        </pc:spChg>
        <pc:spChg chg="add del mod ord">
          <ac:chgData name="Vanessa Redlin - Hubdrive.com" userId="8a0848b8-f2d0-47bb-a849-5847f1b5ec25" providerId="ADAL" clId="{4A832DB2-F898-4628-BE6C-878A03318322}" dt="2021-08-13T08:56:32.484" v="1214" actId="700"/>
          <ac:spMkLst>
            <pc:docMk/>
            <pc:sldMk cId="1266725156" sldId="3273"/>
            <ac:spMk id="11" creationId="{0D08DD42-1AAD-4DE1-894B-F76F309A4572}"/>
          </ac:spMkLst>
        </pc:spChg>
        <pc:spChg chg="add del mod">
          <ac:chgData name="Vanessa Redlin - Hubdrive.com" userId="8a0848b8-f2d0-47bb-a849-5847f1b5ec25" providerId="ADAL" clId="{4A832DB2-F898-4628-BE6C-878A03318322}" dt="2021-08-13T08:54:46.461" v="1204" actId="700"/>
          <ac:spMkLst>
            <pc:docMk/>
            <pc:sldMk cId="1266725156" sldId="3273"/>
            <ac:spMk id="12" creationId="{54A2E8BF-E34E-400F-A5A9-6E72F49C47E2}"/>
          </ac:spMkLst>
        </pc:spChg>
        <pc:spChg chg="add del mod">
          <ac:chgData name="Vanessa Redlin - Hubdrive.com" userId="8a0848b8-f2d0-47bb-a849-5847f1b5ec25" providerId="ADAL" clId="{4A832DB2-F898-4628-BE6C-878A03318322}" dt="2021-08-13T08:54:46.461" v="1204" actId="700"/>
          <ac:spMkLst>
            <pc:docMk/>
            <pc:sldMk cId="1266725156" sldId="3273"/>
            <ac:spMk id="13" creationId="{7F3DC6A3-0C9C-418C-9FE2-8CB5765914F3}"/>
          </ac:spMkLst>
        </pc:spChg>
        <pc:picChg chg="add del mod">
          <ac:chgData name="Vanessa Redlin - Hubdrive.com" userId="8a0848b8-f2d0-47bb-a849-5847f1b5ec25" providerId="ADAL" clId="{4A832DB2-F898-4628-BE6C-878A03318322}" dt="2021-08-04T11:13:33.505" v="600"/>
          <ac:picMkLst>
            <pc:docMk/>
            <pc:sldMk cId="1266725156" sldId="3273"/>
            <ac:picMk id="3" creationId="{90A3855B-7475-4439-9754-80AE3E67E568}"/>
          </ac:picMkLst>
        </pc:picChg>
        <pc:picChg chg="add del mod ord">
          <ac:chgData name="Vanessa Redlin - Hubdrive.com" userId="8a0848b8-f2d0-47bb-a849-5847f1b5ec25" providerId="ADAL" clId="{4A832DB2-F898-4628-BE6C-878A03318322}" dt="2021-08-13T08:52:07.077" v="1196" actId="931"/>
          <ac:picMkLst>
            <pc:docMk/>
            <pc:sldMk cId="1266725156" sldId="3273"/>
            <ac:picMk id="10" creationId="{5CAD2001-5DC1-49D3-AAB8-65025354FF3E}"/>
          </ac:picMkLst>
        </pc:picChg>
      </pc:sldChg>
      <pc:sldChg chg="mod modClrScheme chgLayout">
        <pc:chgData name="Vanessa Redlin - Hubdrive.com" userId="8a0848b8-f2d0-47bb-a849-5847f1b5ec25" providerId="ADAL" clId="{4A832DB2-F898-4628-BE6C-878A03318322}" dt="2021-08-03T12:37:26.636" v="381" actId="700"/>
        <pc:sldMkLst>
          <pc:docMk/>
          <pc:sldMk cId="4147599016" sldId="3274"/>
        </pc:sldMkLst>
      </pc:sldChg>
      <pc:sldChg chg="mod modClrScheme chgLayout">
        <pc:chgData name="Vanessa Redlin - Hubdrive.com" userId="8a0848b8-f2d0-47bb-a849-5847f1b5ec25" providerId="ADAL" clId="{4A832DB2-F898-4628-BE6C-878A03318322}" dt="2021-08-03T12:37:39" v="382" actId="700"/>
        <pc:sldMkLst>
          <pc:docMk/>
          <pc:sldMk cId="1225379132" sldId="3275"/>
        </pc:sldMkLst>
      </pc:sldChg>
      <pc:sldChg chg="mod modClrScheme chgLayout">
        <pc:chgData name="Vanessa Redlin - Hubdrive.com" userId="8a0848b8-f2d0-47bb-a849-5847f1b5ec25" providerId="ADAL" clId="{4A832DB2-F898-4628-BE6C-878A03318322}" dt="2021-08-03T12:37:52.420" v="383" actId="700"/>
        <pc:sldMkLst>
          <pc:docMk/>
          <pc:sldMk cId="2366841545" sldId="3276"/>
        </pc:sldMkLst>
      </pc:sldChg>
      <pc:sldChg chg="mod modClrScheme chgLayout">
        <pc:chgData name="Vanessa Redlin - Hubdrive.com" userId="8a0848b8-f2d0-47bb-a849-5847f1b5ec25" providerId="ADAL" clId="{4A832DB2-F898-4628-BE6C-878A03318322}" dt="2021-08-03T12:38:02.791" v="384" actId="700"/>
        <pc:sldMkLst>
          <pc:docMk/>
          <pc:sldMk cId="2508858266" sldId="3277"/>
        </pc:sldMkLst>
      </pc:sldChg>
      <pc:sldChg chg="mod modClrScheme chgLayout">
        <pc:chgData name="Vanessa Redlin - Hubdrive.com" userId="8a0848b8-f2d0-47bb-a849-5847f1b5ec25" providerId="ADAL" clId="{4A832DB2-F898-4628-BE6C-878A03318322}" dt="2021-08-03T12:38:17.348" v="385" actId="700"/>
        <pc:sldMkLst>
          <pc:docMk/>
          <pc:sldMk cId="1271615948" sldId="3278"/>
        </pc:sldMkLst>
      </pc:sldChg>
      <pc:sldChg chg="addSp delSp modSp mod modClrScheme chgLayout">
        <pc:chgData name="Vanessa Redlin - Hubdrive.com" userId="8a0848b8-f2d0-47bb-a849-5847f1b5ec25" providerId="ADAL" clId="{4A832DB2-F898-4628-BE6C-878A03318322}" dt="2021-08-10T12:32:43.434" v="1099" actId="700"/>
        <pc:sldMkLst>
          <pc:docMk/>
          <pc:sldMk cId="3257147016" sldId="3279"/>
        </pc:sldMkLst>
        <pc:spChg chg="add del mod ord">
          <ac:chgData name="Vanessa Redlin - Hubdrive.com" userId="8a0848b8-f2d0-47bb-a849-5847f1b5ec25" providerId="ADAL" clId="{4A832DB2-F898-4628-BE6C-878A03318322}" dt="2021-08-10T12:30:28.074" v="1092" actId="700"/>
          <ac:spMkLst>
            <pc:docMk/>
            <pc:sldMk cId="3257147016" sldId="3279"/>
            <ac:spMk id="2" creationId="{7677BC5E-B4AB-410B-B5BE-CB9D9C3642DE}"/>
          </ac:spMkLst>
        </pc:spChg>
        <pc:spChg chg="add del mod ord">
          <ac:chgData name="Vanessa Redlin - Hubdrive.com" userId="8a0848b8-f2d0-47bb-a849-5847f1b5ec25" providerId="ADAL" clId="{4A832DB2-F898-4628-BE6C-878A03318322}" dt="2021-08-10T12:31:43.450" v="1095" actId="700"/>
          <ac:spMkLst>
            <pc:docMk/>
            <pc:sldMk cId="3257147016" sldId="3279"/>
            <ac:spMk id="3" creationId="{55BB53E9-0F9D-4F15-8C1C-ED6C023F386F}"/>
          </ac:spMkLst>
        </pc:spChg>
      </pc:sldChg>
      <pc:sldChg chg="mod modClrScheme chgLayout">
        <pc:chgData name="Vanessa Redlin - Hubdrive.com" userId="8a0848b8-f2d0-47bb-a849-5847f1b5ec25" providerId="ADAL" clId="{4A832DB2-F898-4628-BE6C-878A03318322}" dt="2021-08-10T12:32:58.333" v="1102" actId="700"/>
        <pc:sldMkLst>
          <pc:docMk/>
          <pc:sldMk cId="4043552162" sldId="3280"/>
        </pc:sldMkLst>
      </pc:sldChg>
      <pc:sldChg chg="mod modClrScheme chgLayout">
        <pc:chgData name="Vanessa Redlin - Hubdrive.com" userId="8a0848b8-f2d0-47bb-a849-5847f1b5ec25" providerId="ADAL" clId="{4A832DB2-F898-4628-BE6C-878A03318322}" dt="2021-08-10T12:33:05.355" v="1103" actId="700"/>
        <pc:sldMkLst>
          <pc:docMk/>
          <pc:sldMk cId="3501456243" sldId="3281"/>
        </pc:sldMkLst>
      </pc:sldChg>
      <pc:sldChg chg="mod modClrScheme chgLayout">
        <pc:chgData name="Vanessa Redlin - Hubdrive.com" userId="8a0848b8-f2d0-47bb-a849-5847f1b5ec25" providerId="ADAL" clId="{4A832DB2-F898-4628-BE6C-878A03318322}" dt="2021-08-10T12:33:13.375" v="1104" actId="700"/>
        <pc:sldMkLst>
          <pc:docMk/>
          <pc:sldMk cId="1207610868" sldId="3282"/>
        </pc:sldMkLst>
      </pc:sldChg>
      <pc:sldChg chg="mod modClrScheme chgLayout">
        <pc:chgData name="Vanessa Redlin - Hubdrive.com" userId="8a0848b8-f2d0-47bb-a849-5847f1b5ec25" providerId="ADAL" clId="{4A832DB2-F898-4628-BE6C-878A03318322}" dt="2021-08-10T12:33:51.010" v="1107" actId="700"/>
        <pc:sldMkLst>
          <pc:docMk/>
          <pc:sldMk cId="2489756194" sldId="3283"/>
        </pc:sldMkLst>
      </pc:sldChg>
      <pc:sldChg chg="mod modClrScheme chgLayout">
        <pc:chgData name="Vanessa Redlin - Hubdrive.com" userId="8a0848b8-f2d0-47bb-a849-5847f1b5ec25" providerId="ADAL" clId="{4A832DB2-F898-4628-BE6C-878A03318322}" dt="2021-08-10T12:33:59.251" v="1108" actId="700"/>
        <pc:sldMkLst>
          <pc:docMk/>
          <pc:sldMk cId="620346611" sldId="3284"/>
        </pc:sldMkLst>
      </pc:sldChg>
      <pc:sldChg chg="mod modClrScheme chgLayout">
        <pc:chgData name="Vanessa Redlin - Hubdrive.com" userId="8a0848b8-f2d0-47bb-a849-5847f1b5ec25" providerId="ADAL" clId="{4A832DB2-F898-4628-BE6C-878A03318322}" dt="2021-08-10T12:34:57.289" v="1111" actId="700"/>
        <pc:sldMkLst>
          <pc:docMk/>
          <pc:sldMk cId="641126749" sldId="3285"/>
        </pc:sldMkLst>
      </pc:sldChg>
      <pc:sldChg chg="mod modClrScheme chgLayout">
        <pc:chgData name="Vanessa Redlin - Hubdrive.com" userId="8a0848b8-f2d0-47bb-a849-5847f1b5ec25" providerId="ADAL" clId="{4A832DB2-F898-4628-BE6C-878A03318322}" dt="2021-08-10T12:34:08.521" v="1109" actId="700"/>
        <pc:sldMkLst>
          <pc:docMk/>
          <pc:sldMk cId="3286610848" sldId="3286"/>
        </pc:sldMkLst>
      </pc:sldChg>
      <pc:sldChg chg="mod modClrScheme chgLayout">
        <pc:chgData name="Vanessa Redlin - Hubdrive.com" userId="8a0848b8-f2d0-47bb-a849-5847f1b5ec25" providerId="ADAL" clId="{4A832DB2-F898-4628-BE6C-878A03318322}" dt="2021-08-10T12:34:15.388" v="1110" actId="700"/>
        <pc:sldMkLst>
          <pc:docMk/>
          <pc:sldMk cId="2500494614" sldId="3287"/>
        </pc:sldMkLst>
      </pc:sldChg>
      <pc:sldChg chg="modSp mod modClrScheme chgLayout">
        <pc:chgData name="Vanessa Redlin - Hubdrive.com" userId="8a0848b8-f2d0-47bb-a849-5847f1b5ec25" providerId="ADAL" clId="{4A832DB2-F898-4628-BE6C-878A03318322}" dt="2021-08-04T14:28:42.721" v="854" actId="700"/>
        <pc:sldMkLst>
          <pc:docMk/>
          <pc:sldMk cId="57314623" sldId="3288"/>
        </pc:sldMkLst>
        <pc:spChg chg="mod ord">
          <ac:chgData name="Vanessa Redlin - Hubdrive.com" userId="8a0848b8-f2d0-47bb-a849-5847f1b5ec25" providerId="ADAL" clId="{4A832DB2-F898-4628-BE6C-878A03318322}" dt="2021-08-04T14:28:42.721" v="854" actId="700"/>
          <ac:spMkLst>
            <pc:docMk/>
            <pc:sldMk cId="57314623" sldId="3288"/>
            <ac:spMk id="2" creationId="{00000000-0000-0000-0000-000000000000}"/>
          </ac:spMkLst>
        </pc:spChg>
      </pc:sldChg>
      <pc:sldChg chg="modSp mod modClrScheme chgLayout">
        <pc:chgData name="Vanessa Redlin - Hubdrive.com" userId="8a0848b8-f2d0-47bb-a849-5847f1b5ec25" providerId="ADAL" clId="{4A832DB2-F898-4628-BE6C-878A03318322}" dt="2021-08-04T14:28:45.104" v="855" actId="700"/>
        <pc:sldMkLst>
          <pc:docMk/>
          <pc:sldMk cId="3498851900" sldId="3289"/>
        </pc:sldMkLst>
        <pc:spChg chg="mod ord">
          <ac:chgData name="Vanessa Redlin - Hubdrive.com" userId="8a0848b8-f2d0-47bb-a849-5847f1b5ec25" providerId="ADAL" clId="{4A832DB2-F898-4628-BE6C-878A03318322}" dt="2021-08-04T14:28:45.104" v="855" actId="700"/>
          <ac:spMkLst>
            <pc:docMk/>
            <pc:sldMk cId="3498851900" sldId="3289"/>
            <ac:spMk id="2" creationId="{00000000-0000-0000-0000-000000000000}"/>
          </ac:spMkLst>
        </pc:spChg>
      </pc:sldChg>
      <pc:sldChg chg="modSp mod modClrScheme chgLayout">
        <pc:chgData name="Vanessa Redlin - Hubdrive.com" userId="8a0848b8-f2d0-47bb-a849-5847f1b5ec25" providerId="ADAL" clId="{4A832DB2-F898-4628-BE6C-878A03318322}" dt="2021-08-04T14:28:46.797" v="856" actId="700"/>
        <pc:sldMkLst>
          <pc:docMk/>
          <pc:sldMk cId="2572121297" sldId="3290"/>
        </pc:sldMkLst>
        <pc:spChg chg="mod ord">
          <ac:chgData name="Vanessa Redlin - Hubdrive.com" userId="8a0848b8-f2d0-47bb-a849-5847f1b5ec25" providerId="ADAL" clId="{4A832DB2-F898-4628-BE6C-878A03318322}" dt="2021-08-04T14:28:46.797" v="856" actId="700"/>
          <ac:spMkLst>
            <pc:docMk/>
            <pc:sldMk cId="2572121297" sldId="3290"/>
            <ac:spMk id="3" creationId="{00000000-0000-0000-0000-000000000000}"/>
          </ac:spMkLst>
        </pc:spChg>
      </pc:sldChg>
      <pc:sldChg chg="modSp mod modClrScheme chgLayout">
        <pc:chgData name="Vanessa Redlin - Hubdrive.com" userId="8a0848b8-f2d0-47bb-a849-5847f1b5ec25" providerId="ADAL" clId="{4A832DB2-F898-4628-BE6C-878A03318322}" dt="2021-08-04T14:29:32.653" v="861" actId="700"/>
        <pc:sldMkLst>
          <pc:docMk/>
          <pc:sldMk cId="1035392436" sldId="3291"/>
        </pc:sldMkLst>
        <pc:spChg chg="mod ord">
          <ac:chgData name="Vanessa Redlin - Hubdrive.com" userId="8a0848b8-f2d0-47bb-a849-5847f1b5ec25" providerId="ADAL" clId="{4A832DB2-F898-4628-BE6C-878A03318322}" dt="2021-08-04T14:29:32.653" v="861" actId="700"/>
          <ac:spMkLst>
            <pc:docMk/>
            <pc:sldMk cId="1035392436" sldId="3291"/>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7T12:49:23.047" v="1557" actId="931"/>
        <pc:sldMkLst>
          <pc:docMk/>
          <pc:sldMk cId="2002032139" sldId="3292"/>
        </pc:sldMkLst>
        <pc:spChg chg="mod ord">
          <ac:chgData name="Vanessa Redlin - Hubdrive.com" userId="8a0848b8-f2d0-47bb-a849-5847f1b5ec25" providerId="ADAL" clId="{4A832DB2-F898-4628-BE6C-878A03318322}" dt="2021-08-17T12:47:53.941" v="1556" actId="700"/>
          <ac:spMkLst>
            <pc:docMk/>
            <pc:sldMk cId="2002032139" sldId="3292"/>
            <ac:spMk id="2" creationId="{96A9AA51-04D9-4A3C-A173-1A598CACC94A}"/>
          </ac:spMkLst>
        </pc:spChg>
        <pc:spChg chg="mod ord">
          <ac:chgData name="Vanessa Redlin - Hubdrive.com" userId="8a0848b8-f2d0-47bb-a849-5847f1b5ec25" providerId="ADAL" clId="{4A832DB2-F898-4628-BE6C-878A03318322}" dt="2021-08-17T12:47:53.941" v="1556" actId="700"/>
          <ac:spMkLst>
            <pc:docMk/>
            <pc:sldMk cId="2002032139" sldId="3292"/>
            <ac:spMk id="3" creationId="{D21AB40E-CBAE-4921-938B-A43DE8F5B35A}"/>
          </ac:spMkLst>
        </pc:spChg>
        <pc:spChg chg="mod ord">
          <ac:chgData name="Vanessa Redlin - Hubdrive.com" userId="8a0848b8-f2d0-47bb-a849-5847f1b5ec25" providerId="ADAL" clId="{4A832DB2-F898-4628-BE6C-878A03318322}" dt="2021-08-17T12:47:53.941" v="1556" actId="700"/>
          <ac:spMkLst>
            <pc:docMk/>
            <pc:sldMk cId="2002032139" sldId="3292"/>
            <ac:spMk id="4" creationId="{C7D4A8F1-8804-45B5-A926-E02525A1FCD6}"/>
          </ac:spMkLst>
        </pc:spChg>
        <pc:spChg chg="mod ord">
          <ac:chgData name="Vanessa Redlin - Hubdrive.com" userId="8a0848b8-f2d0-47bb-a849-5847f1b5ec25" providerId="ADAL" clId="{4A832DB2-F898-4628-BE6C-878A03318322}" dt="2021-08-17T12:47:53.941" v="1556" actId="700"/>
          <ac:spMkLst>
            <pc:docMk/>
            <pc:sldMk cId="2002032139" sldId="3292"/>
            <ac:spMk id="5" creationId="{6B60E8B3-101C-4D7C-AFD8-8957F4D7B31A}"/>
          </ac:spMkLst>
        </pc:spChg>
        <pc:spChg chg="mod ord">
          <ac:chgData name="Vanessa Redlin - Hubdrive.com" userId="8a0848b8-f2d0-47bb-a849-5847f1b5ec25" providerId="ADAL" clId="{4A832DB2-F898-4628-BE6C-878A03318322}" dt="2021-08-17T12:47:53.941" v="1556" actId="700"/>
          <ac:spMkLst>
            <pc:docMk/>
            <pc:sldMk cId="2002032139" sldId="3292"/>
            <ac:spMk id="6" creationId="{F648F537-5D85-4CAE-95B8-AECF8CBC0BC2}"/>
          </ac:spMkLst>
        </pc:spChg>
        <pc:spChg chg="mod ord">
          <ac:chgData name="Vanessa Redlin - Hubdrive.com" userId="8a0848b8-f2d0-47bb-a849-5847f1b5ec25" providerId="ADAL" clId="{4A832DB2-F898-4628-BE6C-878A03318322}" dt="2021-08-17T12:47:53.941" v="1556" actId="700"/>
          <ac:spMkLst>
            <pc:docMk/>
            <pc:sldMk cId="2002032139" sldId="3292"/>
            <ac:spMk id="7" creationId="{3FB96C4B-6B1A-4B1D-9C3A-2EF0F3960A9B}"/>
          </ac:spMkLst>
        </pc:spChg>
        <pc:spChg chg="mod ord">
          <ac:chgData name="Vanessa Redlin - Hubdrive.com" userId="8a0848b8-f2d0-47bb-a849-5847f1b5ec25" providerId="ADAL" clId="{4A832DB2-F898-4628-BE6C-878A03318322}" dt="2021-08-17T12:47:53.941" v="1556" actId="700"/>
          <ac:spMkLst>
            <pc:docMk/>
            <pc:sldMk cId="2002032139" sldId="3292"/>
            <ac:spMk id="8" creationId="{B5C2F3D7-FDD6-4A03-9DE8-3176DC5DB3FF}"/>
          </ac:spMkLst>
        </pc:spChg>
        <pc:spChg chg="mod ord">
          <ac:chgData name="Vanessa Redlin - Hubdrive.com" userId="8a0848b8-f2d0-47bb-a849-5847f1b5ec25" providerId="ADAL" clId="{4A832DB2-F898-4628-BE6C-878A03318322}" dt="2021-08-17T12:47:53.941" v="1556" actId="700"/>
          <ac:spMkLst>
            <pc:docMk/>
            <pc:sldMk cId="2002032139" sldId="3292"/>
            <ac:spMk id="9" creationId="{CA7F929C-F1E5-43AF-8DC6-159EC63FCDB6}"/>
          </ac:spMkLst>
        </pc:spChg>
        <pc:spChg chg="add del mod ord">
          <ac:chgData name="Vanessa Redlin - Hubdrive.com" userId="8a0848b8-f2d0-47bb-a849-5847f1b5ec25" providerId="ADAL" clId="{4A832DB2-F898-4628-BE6C-878A03318322}" dt="2021-08-17T12:49:23.047" v="1557" actId="931"/>
          <ac:spMkLst>
            <pc:docMk/>
            <pc:sldMk cId="2002032139" sldId="3292"/>
            <ac:spMk id="10" creationId="{1EF85422-9019-4E0C-99DE-58F2F6A64FCA}"/>
          </ac:spMkLst>
        </pc:spChg>
        <pc:picChg chg="add mod">
          <ac:chgData name="Vanessa Redlin - Hubdrive.com" userId="8a0848b8-f2d0-47bb-a849-5847f1b5ec25" providerId="ADAL" clId="{4A832DB2-F898-4628-BE6C-878A03318322}" dt="2021-08-17T12:49:23.047" v="1557" actId="931"/>
          <ac:picMkLst>
            <pc:docMk/>
            <pc:sldMk cId="2002032139" sldId="3292"/>
            <ac:picMk id="12" creationId="{F3A85EAE-EB8F-4AAB-909D-606357B709F4}"/>
          </ac:picMkLst>
        </pc:picChg>
      </pc:sldChg>
      <pc:sldMasterChg chg="mod addSldLayout delSldLayout modSldLayout sldLayoutOrd">
        <pc:chgData name="Vanessa Redlin - Hubdrive.com" userId="8a0848b8-f2d0-47bb-a849-5847f1b5ec25" providerId="ADAL" clId="{4A832DB2-F898-4628-BE6C-878A03318322}" dt="2021-08-17T11:36:46.532" v="1258" actId="11236"/>
        <pc:sldMasterMkLst>
          <pc:docMk/>
          <pc:sldMasterMk cId="502521749" sldId="2147483734"/>
        </pc:sldMasterMkLst>
        <pc:sldLayoutChg chg="mod ord">
          <pc:chgData name="Vanessa Redlin - Hubdrive.com" userId="8a0848b8-f2d0-47bb-a849-5847f1b5ec25" providerId="ADAL" clId="{4A832DB2-F898-4628-BE6C-878A03318322}" dt="2021-08-05T06:51:45.284" v="889"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34.626" v="900"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34.626" v="900"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34.626" v="900" actId="20578"/>
            <ac:spMkLst>
              <pc:docMk/>
              <pc:sldMasterMk cId="502521749" sldId="2147483734"/>
              <pc:sldLayoutMk cId="4180058131" sldId="2147483922"/>
              <ac:spMk id="3" creationId="{23572019-ACF2-42D1-84B9-1898F830DDFF}"/>
            </ac:spMkLst>
          </pc:spChg>
        </pc:sldLayoutChg>
        <pc:sldLayoutChg chg="delSp modSp add mod modTransition">
          <pc:chgData name="Vanessa Redlin - Hubdrive.com" userId="8a0848b8-f2d0-47bb-a849-5847f1b5ec25" providerId="ADAL" clId="{4A832DB2-F898-4628-BE6C-878A03318322}" dt="2021-08-13T08:56:21.266" v="1213" actId="6014"/>
          <pc:sldLayoutMkLst>
            <pc:docMk/>
            <pc:sldMasterMk cId="502521749" sldId="2147483734"/>
            <pc:sldLayoutMk cId="2302874322" sldId="2147483923"/>
          </pc:sldLayoutMkLst>
          <pc:spChg chg="del">
            <ac:chgData name="Vanessa Redlin - Hubdrive.com" userId="8a0848b8-f2d0-47bb-a849-5847f1b5ec25" providerId="ADAL" clId="{4A832DB2-F898-4628-BE6C-878A03318322}" dt="2021-08-13T08:55:44.022" v="1211" actId="478"/>
            <ac:spMkLst>
              <pc:docMk/>
              <pc:sldMasterMk cId="502521749" sldId="2147483734"/>
              <pc:sldLayoutMk cId="2302874322" sldId="2147483923"/>
              <ac:spMk id="2" creationId="{E3265C29-5802-4B16-A3F9-B8D775ECBB43}"/>
            </ac:spMkLst>
          </pc:spChg>
          <pc:spChg chg="del">
            <ac:chgData name="Vanessa Redlin - Hubdrive.com" userId="8a0848b8-f2d0-47bb-a849-5847f1b5ec25" providerId="ADAL" clId="{4A832DB2-F898-4628-BE6C-878A03318322}" dt="2021-08-13T08:55:46.195" v="1212" actId="478"/>
            <ac:spMkLst>
              <pc:docMk/>
              <pc:sldMasterMk cId="502521749" sldId="2147483734"/>
              <pc:sldLayoutMk cId="2302874322" sldId="2147483923"/>
              <ac:spMk id="3" creationId="{23572019-ACF2-42D1-84B9-1898F830DDFF}"/>
            </ac:spMkLst>
          </pc:spChg>
          <pc:picChg chg="mod">
            <ac:chgData name="Vanessa Redlin - Hubdrive.com" userId="8a0848b8-f2d0-47bb-a849-5847f1b5ec25" providerId="ADAL" clId="{4A832DB2-F898-4628-BE6C-878A03318322}" dt="2021-08-13T08:55:40.308" v="1210" actId="14826"/>
            <ac:picMkLst>
              <pc:docMk/>
              <pc:sldMasterMk cId="502521749" sldId="2147483734"/>
              <pc:sldLayoutMk cId="2302874322" sldId="2147483923"/>
              <ac:picMk id="5" creationId="{FA8BB86F-5017-4F5E-92B3-AE2B5A69FDB1}"/>
            </ac:picMkLst>
          </pc:picChg>
        </pc:sldLayoutChg>
        <pc:sldLayoutChg chg="del">
          <pc:chgData name="Vanessa Redlin - Hubdrive.com" userId="8a0848b8-f2d0-47bb-a849-5847f1b5ec25" providerId="ADAL" clId="{4A832DB2-F898-4628-BE6C-878A03318322}" dt="2021-08-04T11:26:55.396" v="662" actId="2696"/>
          <pc:sldLayoutMkLst>
            <pc:docMk/>
            <pc:sldMasterMk cId="502521749" sldId="2147483734"/>
            <pc:sldLayoutMk cId="589436407" sldId="2147484159"/>
          </pc:sldLayoutMkLst>
        </pc:sldLayoutChg>
        <pc:sldLayoutChg chg="del">
          <pc:chgData name="Vanessa Redlin - Hubdrive.com" userId="8a0848b8-f2d0-47bb-a849-5847f1b5ec25" providerId="ADAL" clId="{4A832DB2-F898-4628-BE6C-878A03318322}" dt="2021-08-04T11:31:49.052" v="681" actId="2696"/>
          <pc:sldLayoutMkLst>
            <pc:docMk/>
            <pc:sldMasterMk cId="502521749" sldId="2147483734"/>
            <pc:sldLayoutMk cId="3572655157" sldId="2147484160"/>
          </pc:sldLayoutMkLst>
        </pc:sldLayoutChg>
        <pc:sldLayoutChg chg="del">
          <pc:chgData name="Vanessa Redlin - Hubdrive.com" userId="8a0848b8-f2d0-47bb-a849-5847f1b5ec25" providerId="ADAL" clId="{4A832DB2-F898-4628-BE6C-878A03318322}" dt="2021-08-04T11:35:42.105" v="698" actId="2696"/>
          <pc:sldLayoutMkLst>
            <pc:docMk/>
            <pc:sldMasterMk cId="502521749" sldId="2147483734"/>
            <pc:sldLayoutMk cId="261469856" sldId="2147484161"/>
          </pc:sldLayoutMkLst>
        </pc:sldLayoutChg>
        <pc:sldLayoutChg chg="new del mod replId">
          <pc:chgData name="Vanessa Redlin - Hubdrive.com" userId="8a0848b8-f2d0-47bb-a849-5847f1b5ec25" providerId="ADAL" clId="{4A832DB2-F898-4628-BE6C-878A03318322}" dt="2021-08-04T11:16:18.637" v="632" actId="11236"/>
          <pc:sldLayoutMkLst>
            <pc:docMk/>
            <pc:sldMasterMk cId="502521749" sldId="2147483734"/>
            <pc:sldLayoutMk cId="2923678405" sldId="2147484231"/>
          </pc:sldLayoutMkLst>
        </pc:sldLayoutChg>
        <pc:sldLayoutChg chg="addSp delSp add del mod replId modTransition">
          <pc:chgData name="Vanessa Redlin - Hubdrive.com" userId="8a0848b8-f2d0-47bb-a849-5847f1b5ec25" providerId="ADAL" clId="{4A832DB2-F898-4628-BE6C-878A03318322}" dt="2021-08-04T11:15:58.972" v="630" actId="2890"/>
          <pc:sldLayoutMkLst>
            <pc:docMk/>
            <pc:sldMasterMk cId="502521749" sldId="2147483734"/>
            <pc:sldLayoutMk cId="3782710631" sldId="2147484231"/>
          </pc:sldLayoutMkLst>
          <pc:picChg chg="add del">
            <ac:chgData name="Vanessa Redlin - Hubdrive.com" userId="8a0848b8-f2d0-47bb-a849-5847f1b5ec25" providerId="ADAL" clId="{4A832DB2-F898-4628-BE6C-878A03318322}" dt="2021-08-04T11:15:58.285" v="629" actId="478"/>
            <ac:picMkLst>
              <pc:docMk/>
              <pc:sldMasterMk cId="502521749" sldId="2147483734"/>
              <pc:sldLayoutMk cId="3782710631" sldId="2147484231"/>
              <ac:picMk id="9" creationId="{88D2D8BF-2D8A-4057-80D5-51D3DA5E7307}"/>
            </ac:picMkLst>
          </pc:picChg>
        </pc:sldLayoutChg>
        <pc:sldLayoutChg chg="new add del mod replId">
          <pc:chgData name="Vanessa Redlin - Hubdrive.com" userId="8a0848b8-f2d0-47bb-a849-5847f1b5ec25" providerId="ADAL" clId="{4A832DB2-F898-4628-BE6C-878A03318322}" dt="2021-08-17T11:36:46.532" v="1258" actId="11236"/>
          <pc:sldLayoutMkLst>
            <pc:docMk/>
            <pc:sldMasterMk cId="502521749" sldId="2147483734"/>
            <pc:sldLayoutMk cId="3087946756" sldId="2147484239"/>
          </pc:sldLayoutMkLst>
        </pc:sldLayoutChg>
      </pc:sldMasterChg>
      <pc:sldMasterChg chg="mod addSldLayout delSldLayout modSldLayout sldLayoutOrd">
        <pc:chgData name="Vanessa Redlin - Hubdrive.com" userId="8a0848b8-f2d0-47bb-a849-5847f1b5ec25" providerId="ADAL" clId="{4A832DB2-F898-4628-BE6C-878A03318322}" dt="2021-08-13T09:01:01.698" v="1220" actId="2696"/>
        <pc:sldMasterMkLst>
          <pc:docMk/>
          <pc:sldMasterMk cId="2073417556" sldId="2147483736"/>
        </pc:sldMasterMkLst>
        <pc:sldLayoutChg chg="mod">
          <pc:chgData name="Vanessa Redlin - Hubdrive.com" userId="8a0848b8-f2d0-47bb-a849-5847f1b5ec25" providerId="ADAL" clId="{4A832DB2-F898-4628-BE6C-878A03318322}" dt="2021-08-03T13:41:26.274" v="534" actId="6014"/>
          <pc:sldLayoutMkLst>
            <pc:docMk/>
            <pc:sldMasterMk cId="2073417556" sldId="2147483736"/>
            <pc:sldLayoutMk cId="1484712574" sldId="2147483871"/>
          </pc:sldLayoutMkLst>
        </pc:sldLayoutChg>
        <pc:sldLayoutChg chg="mod">
          <pc:chgData name="Vanessa Redlin - Hubdrive.com" userId="8a0848b8-f2d0-47bb-a849-5847f1b5ec25" providerId="ADAL" clId="{4A832DB2-F898-4628-BE6C-878A03318322}" dt="2021-08-03T13:41:11.197" v="533" actId="6014"/>
          <pc:sldLayoutMkLst>
            <pc:docMk/>
            <pc:sldMasterMk cId="2073417556" sldId="2147483736"/>
            <pc:sldLayoutMk cId="2710829635" sldId="2147483872"/>
          </pc:sldLayoutMkLst>
        </pc:sldLayoutChg>
        <pc:sldLayoutChg chg="mod">
          <pc:chgData name="Vanessa Redlin - Hubdrive.com" userId="8a0848b8-f2d0-47bb-a849-5847f1b5ec25" providerId="ADAL" clId="{4A832DB2-F898-4628-BE6C-878A03318322}" dt="2021-08-03T13:41:46.829" v="535" actId="6014"/>
          <pc:sldLayoutMkLst>
            <pc:docMk/>
            <pc:sldMasterMk cId="2073417556" sldId="2147483736"/>
            <pc:sldLayoutMk cId="4075007859" sldId="2147483873"/>
          </pc:sldLayoutMkLst>
        </pc:sldLayoutChg>
        <pc:sldLayoutChg chg="mod">
          <pc:chgData name="Vanessa Redlin - Hubdrive.com" userId="8a0848b8-f2d0-47bb-a849-5847f1b5ec25" providerId="ADAL" clId="{4A832DB2-F898-4628-BE6C-878A03318322}" dt="2021-08-10T12:42:56.420" v="1125" actId="6014"/>
          <pc:sldLayoutMkLst>
            <pc:docMk/>
            <pc:sldMasterMk cId="2073417556" sldId="2147483736"/>
            <pc:sldLayoutMk cId="4042926128" sldId="2147483874"/>
          </pc:sldLayoutMkLst>
        </pc:sldLayoutChg>
        <pc:sldLayoutChg chg="mod ord">
          <pc:chgData name="Vanessa Redlin - Hubdrive.com" userId="8a0848b8-f2d0-47bb-a849-5847f1b5ec25" providerId="ADAL" clId="{4A832DB2-F898-4628-BE6C-878A03318322}" dt="2021-08-05T06:51:27.490" v="886"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20.509" v="897"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20.509" v="897"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20.509" v="897" actId="20578"/>
            <ac:spMkLst>
              <pc:docMk/>
              <pc:sldMasterMk cId="502521749" sldId="2147483734"/>
              <pc:sldLayoutMk cId="4180058131" sldId="2147483922"/>
              <ac:spMk id="3" creationId="{23572019-ACF2-42D1-84B9-1898F830DDFF}"/>
            </ac:spMkLst>
          </pc:spChg>
        </pc:sldLayoutChg>
        <pc:sldLayoutChg chg="add del mod replId modTransition">
          <pc:chgData name="Vanessa Redlin - Hubdrive.com" userId="8a0848b8-f2d0-47bb-a849-5847f1b5ec25" providerId="ADAL" clId="{4A832DB2-F898-4628-BE6C-878A03318322}" dt="2021-08-04T11:17:19.686" v="636" actId="2696"/>
          <pc:sldLayoutMkLst>
            <pc:docMk/>
            <pc:sldMasterMk cId="2073417556" sldId="2147483736"/>
            <pc:sldLayoutMk cId="3792695397" sldId="2147484231"/>
          </pc:sldLayoutMkLst>
        </pc:sldLayoutChg>
        <pc:sldLayoutChg chg="addSp delSp modSp new del mod">
          <pc:chgData name="Vanessa Redlin - Hubdrive.com" userId="8a0848b8-f2d0-47bb-a849-5847f1b5ec25" providerId="ADAL" clId="{4A832DB2-F898-4628-BE6C-878A03318322}" dt="2021-08-13T09:01:01.698" v="1220" actId="2696"/>
          <pc:sldLayoutMkLst>
            <pc:docMk/>
            <pc:sldMasterMk cId="2073417556" sldId="2147483736"/>
            <pc:sldLayoutMk cId="2283951406" sldId="2147484232"/>
          </pc:sldLayoutMkLst>
          <pc:spChg chg="add del">
            <ac:chgData name="Vanessa Redlin - Hubdrive.com" userId="8a0848b8-f2d0-47bb-a849-5847f1b5ec25" providerId="ADAL" clId="{4A832DB2-F898-4628-BE6C-878A03318322}" dt="2021-08-04T11:17:12.622" v="635" actId="11529"/>
            <ac:spMkLst>
              <pc:docMk/>
              <pc:sldMasterMk cId="2073417556" sldId="2147483736"/>
              <pc:sldLayoutMk cId="2283951406" sldId="2147484232"/>
              <ac:spMk id="3" creationId="{6B0747D8-2D1C-4F03-81F6-D36A5EFFE05F}"/>
            </ac:spMkLst>
          </pc:spChg>
          <pc:spChg chg="add mod">
            <ac:chgData name="Vanessa Redlin - Hubdrive.com" userId="8a0848b8-f2d0-47bb-a849-5847f1b5ec25" providerId="ADAL" clId="{4A832DB2-F898-4628-BE6C-878A03318322}" dt="2021-08-04T11:17:12.622" v="635" actId="11529"/>
            <ac:spMkLst>
              <pc:docMk/>
              <pc:sldMasterMk cId="2073417556" sldId="2147483736"/>
              <pc:sldLayoutMk cId="2283951406" sldId="2147484232"/>
              <ac:spMk id="4" creationId="{E4443294-6C1C-418A-841D-C4C8B7A015E4}"/>
            </ac:spMkLst>
          </pc:spChg>
        </pc:sldLayoutChg>
        <pc:sldLayoutChg chg="new del mod replId">
          <pc:chgData name="Vanessa Redlin - Hubdrive.com" userId="8a0848b8-f2d0-47bb-a849-5847f1b5ec25" providerId="ADAL" clId="{4A832DB2-F898-4628-BE6C-878A03318322}" dt="2021-08-05T07:01:48.787" v="987" actId="11236"/>
          <pc:sldLayoutMkLst>
            <pc:docMk/>
            <pc:sldMasterMk cId="2073417556" sldId="2147483736"/>
            <pc:sldLayoutMk cId="499388973" sldId="2147484234"/>
          </pc:sldLayoutMkLst>
        </pc:sldLayoutChg>
        <pc:sldLayoutChg chg="add del mod replId modTransition">
          <pc:chgData name="Vanessa Redlin - Hubdrive.com" userId="8a0848b8-f2d0-47bb-a849-5847f1b5ec25" providerId="ADAL" clId="{4A832DB2-F898-4628-BE6C-878A03318322}" dt="2021-08-05T07:02:29.173" v="991" actId="2890"/>
          <pc:sldLayoutMkLst>
            <pc:docMk/>
            <pc:sldMasterMk cId="2073417556" sldId="2147483736"/>
            <pc:sldLayoutMk cId="1925291381" sldId="2147484234"/>
          </pc:sldLayoutMkLst>
        </pc:sldLayoutChg>
        <pc:sldLayoutChg chg="new del mod replId">
          <pc:chgData name="Vanessa Redlin - Hubdrive.com" userId="8a0848b8-f2d0-47bb-a849-5847f1b5ec25" providerId="ADAL" clId="{4A832DB2-F898-4628-BE6C-878A03318322}" dt="2021-08-05T07:02:39.229" v="993" actId="2696"/>
          <pc:sldLayoutMkLst>
            <pc:docMk/>
            <pc:sldMasterMk cId="2073417556" sldId="2147483736"/>
            <pc:sldLayoutMk cId="2285835634" sldId="2147484234"/>
          </pc:sldLayoutMkLst>
        </pc:sldLayoutChg>
        <pc:sldLayoutChg chg="new del mod">
          <pc:chgData name="Vanessa Redlin - Hubdrive.com" userId="8a0848b8-f2d0-47bb-a849-5847f1b5ec25" providerId="ADAL" clId="{4A832DB2-F898-4628-BE6C-878A03318322}" dt="2021-08-05T07:02:28.313" v="990" actId="11236"/>
          <pc:sldLayoutMkLst>
            <pc:docMk/>
            <pc:sldMasterMk cId="2073417556" sldId="2147483736"/>
            <pc:sldLayoutMk cId="3179504628" sldId="2147484235"/>
          </pc:sldLayoutMkLst>
        </pc:sldLayoutChg>
        <pc:sldLayoutChg chg="ord">
          <pc:chgData name="Vanessa Redlin - Hubdrive.com" userId="8a0848b8-f2d0-47bb-a849-5847f1b5ec25" providerId="ADAL" clId="{4A832DB2-F898-4628-BE6C-878A03318322}" dt="2021-08-05T07:02:51.755" v="994" actId="20578"/>
          <pc:sldLayoutMkLst>
            <pc:docMk/>
            <pc:sldMasterMk cId="2073417556" sldId="2147483736"/>
            <pc:sldLayoutMk cId="3963886759" sldId="2147484235"/>
          </pc:sldLayoutMkLst>
        </pc:sldLayoutChg>
        <pc:sldLayoutChg chg="delSp new mod">
          <pc:chgData name="Vanessa Redlin - Hubdrive.com" userId="8a0848b8-f2d0-47bb-a849-5847f1b5ec25" providerId="ADAL" clId="{4A832DB2-F898-4628-BE6C-878A03318322}" dt="2021-08-10T12:43:22.157" v="1126" actId="6014"/>
          <pc:sldLayoutMkLst>
            <pc:docMk/>
            <pc:sldMasterMk cId="2073417556" sldId="2147483736"/>
            <pc:sldLayoutMk cId="1625315662" sldId="2147484236"/>
          </pc:sldLayoutMkLst>
          <pc:spChg chg="del">
            <ac:chgData name="Vanessa Redlin - Hubdrive.com" userId="8a0848b8-f2d0-47bb-a849-5847f1b5ec25" providerId="ADAL" clId="{4A832DB2-F898-4628-BE6C-878A03318322}" dt="2021-08-10T12:32:13.859" v="1096" actId="478"/>
            <ac:spMkLst>
              <pc:docMk/>
              <pc:sldMasterMk cId="2073417556" sldId="2147483736"/>
              <pc:sldLayoutMk cId="1625315662" sldId="2147484236"/>
              <ac:spMk id="2" creationId="{EC304172-7FF0-4999-85EA-D3AB82CA576D}"/>
            </ac:spMkLst>
          </pc:spChg>
        </pc:sldLayoutChg>
        <pc:sldLayoutChg chg="new del mod">
          <pc:chgData name="Vanessa Redlin - Hubdrive.com" userId="8a0848b8-f2d0-47bb-a849-5847f1b5ec25" providerId="ADAL" clId="{4A832DB2-F898-4628-BE6C-878A03318322}" dt="2021-08-05T09:58:12.316" v="1051" actId="11236"/>
          <pc:sldLayoutMkLst>
            <pc:docMk/>
            <pc:sldMasterMk cId="2073417556" sldId="2147483736"/>
            <pc:sldLayoutMk cId="3255506497" sldId="2147484236"/>
          </pc:sldLayoutMkLst>
        </pc:sldLayoutChg>
      </pc:sldMasterChg>
      <pc:sldMasterChg chg="del delSldLayout">
        <pc:chgData name="Vanessa Redlin - Hubdrive.com" userId="8a0848b8-f2d0-47bb-a849-5847f1b5ec25" providerId="ADAL" clId="{4A832DB2-F898-4628-BE6C-878A03318322}" dt="2021-08-17T11:54:39.477" v="1342" actId="2696"/>
        <pc:sldMasterMkLst>
          <pc:docMk/>
          <pc:sldMasterMk cId="1635399922" sldId="2147483744"/>
        </pc:sldMasterMkLst>
        <pc:sldLayoutChg chg="del">
          <pc:chgData name="Vanessa Redlin - Hubdrive.com" userId="8a0848b8-f2d0-47bb-a849-5847f1b5ec25" providerId="ADAL" clId="{4A832DB2-F898-4628-BE6C-878A03318322}" dt="2021-08-17T11:54:39.373" v="1337" actId="2696"/>
          <pc:sldLayoutMkLst>
            <pc:docMk/>
            <pc:sldMasterMk cId="1635399922" sldId="2147483744"/>
            <pc:sldLayoutMk cId="1691767296" sldId="2147483747"/>
          </pc:sldLayoutMkLst>
        </pc:sldLayoutChg>
        <pc:sldLayoutChg chg="del">
          <pc:chgData name="Vanessa Redlin - Hubdrive.com" userId="8a0848b8-f2d0-47bb-a849-5847f1b5ec25" providerId="ADAL" clId="{4A832DB2-F898-4628-BE6C-878A03318322}" dt="2021-08-17T11:54:39.351" v="1336" actId="2696"/>
          <pc:sldLayoutMkLst>
            <pc:docMk/>
            <pc:sldMasterMk cId="1635399922" sldId="2147483744"/>
            <pc:sldLayoutMk cId="1680524700" sldId="2147483793"/>
          </pc:sldLayoutMkLst>
        </pc:sldLayoutChg>
        <pc:sldLayoutChg chg="del">
          <pc:chgData name="Vanessa Redlin - Hubdrive.com" userId="8a0848b8-f2d0-47bb-a849-5847f1b5ec25" providerId="ADAL" clId="{4A832DB2-F898-4628-BE6C-878A03318322}" dt="2021-08-17T11:54:39.391" v="1338" actId="2696"/>
          <pc:sldLayoutMkLst>
            <pc:docMk/>
            <pc:sldMasterMk cId="1635399922" sldId="2147483744"/>
            <pc:sldLayoutMk cId="3149518109" sldId="2147483846"/>
          </pc:sldLayoutMkLst>
        </pc:sldLayoutChg>
        <pc:sldLayoutChg chg="del">
          <pc:chgData name="Vanessa Redlin - Hubdrive.com" userId="8a0848b8-f2d0-47bb-a849-5847f1b5ec25" providerId="ADAL" clId="{4A832DB2-F898-4628-BE6C-878A03318322}" dt="2021-08-17T11:54:39.435" v="1341" actId="2696"/>
          <pc:sldLayoutMkLst>
            <pc:docMk/>
            <pc:sldMasterMk cId="1635399922" sldId="2147483744"/>
            <pc:sldLayoutMk cId="1453905473" sldId="2147483850"/>
          </pc:sldLayoutMkLst>
        </pc:sldLayoutChg>
        <pc:sldLayoutChg chg="del">
          <pc:chgData name="Vanessa Redlin - Hubdrive.com" userId="8a0848b8-f2d0-47bb-a849-5847f1b5ec25" providerId="ADAL" clId="{4A832DB2-F898-4628-BE6C-878A03318322}" dt="2021-08-17T11:54:39.407" v="1339" actId="2696"/>
          <pc:sldLayoutMkLst>
            <pc:docMk/>
            <pc:sldMasterMk cId="1635399922" sldId="2147483744"/>
            <pc:sldLayoutMk cId="123268462" sldId="2147483851"/>
          </pc:sldLayoutMkLst>
        </pc:sldLayoutChg>
        <pc:sldLayoutChg chg="del">
          <pc:chgData name="Vanessa Redlin - Hubdrive.com" userId="8a0848b8-f2d0-47bb-a849-5847f1b5ec25" providerId="ADAL" clId="{4A832DB2-F898-4628-BE6C-878A03318322}" dt="2021-08-17T11:54:39.423" v="1340" actId="2696"/>
          <pc:sldLayoutMkLst>
            <pc:docMk/>
            <pc:sldMasterMk cId="1635399922" sldId="2147483744"/>
            <pc:sldLayoutMk cId="3985157373" sldId="2147483868"/>
          </pc:sldLayoutMkLst>
        </pc:sldLayoutChg>
      </pc:sldMasterChg>
      <pc:sldMasterChg chg="delSldLayout modSldLayout sldLayoutOrd">
        <pc:chgData name="Vanessa Redlin - Hubdrive.com" userId="8a0848b8-f2d0-47bb-a849-5847f1b5ec25" providerId="ADAL" clId="{4A832DB2-F898-4628-BE6C-878A03318322}" dt="2021-08-17T13:00:20.468" v="1567" actId="20578"/>
        <pc:sldMasterMkLst>
          <pc:docMk/>
          <pc:sldMasterMk cId="371146552" sldId="2147483748"/>
        </pc:sldMasterMkLst>
        <pc:sldLayoutChg chg="del">
          <pc:chgData name="Vanessa Redlin - Hubdrive.com" userId="8a0848b8-f2d0-47bb-a849-5847f1b5ec25" providerId="ADAL" clId="{4A832DB2-F898-4628-BE6C-878A03318322}" dt="2021-08-17T11:54:02.644" v="1335" actId="2696"/>
          <pc:sldLayoutMkLst>
            <pc:docMk/>
            <pc:sldMasterMk cId="371146552" sldId="2147483748"/>
            <pc:sldLayoutMk cId="3729320141" sldId="2147483816"/>
          </pc:sldLayoutMkLst>
        </pc:sldLayoutChg>
        <pc:sldLayoutChg chg="del">
          <pc:chgData name="Vanessa Redlin - Hubdrive.com" userId="8a0848b8-f2d0-47bb-a849-5847f1b5ec25" providerId="ADAL" clId="{4A832DB2-F898-4628-BE6C-878A03318322}" dt="2021-08-17T12:30:02.878" v="1437" actId="2696"/>
          <pc:sldLayoutMkLst>
            <pc:docMk/>
            <pc:sldMasterMk cId="371146552" sldId="2147483748"/>
            <pc:sldLayoutMk cId="3269170002" sldId="2147483817"/>
          </pc:sldLayoutMkLst>
        </pc:sldLayoutChg>
        <pc:sldLayoutChg chg="del">
          <pc:chgData name="Vanessa Redlin - Hubdrive.com" userId="8a0848b8-f2d0-47bb-a849-5847f1b5ec25" providerId="ADAL" clId="{4A832DB2-F898-4628-BE6C-878A03318322}" dt="2021-08-17T11:53:56.073" v="1334" actId="2696"/>
          <pc:sldLayoutMkLst>
            <pc:docMk/>
            <pc:sldMasterMk cId="371146552" sldId="2147483748"/>
            <pc:sldLayoutMk cId="3141789058" sldId="2147483827"/>
          </pc:sldLayoutMkLst>
        </pc:sldLayoutChg>
        <pc:sldLayoutChg chg="modSp mod ord">
          <pc:chgData name="Vanessa Redlin - Hubdrive.com" userId="8a0848b8-f2d0-47bb-a849-5847f1b5ec25" providerId="ADAL" clId="{4A832DB2-F898-4628-BE6C-878A03318322}" dt="2021-08-17T13:00:20.468" v="1567" actId="20578"/>
          <pc:sldLayoutMkLst>
            <pc:docMk/>
            <pc:sldMasterMk cId="371146552" sldId="2147483748"/>
            <pc:sldLayoutMk cId="2303565181" sldId="2147484101"/>
          </pc:sldLayoutMkLst>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 creationId="{E3265C29-5802-4B16-A3F9-B8D775ECBB43}"/>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3" creationId="{23572019-ACF2-42D1-84B9-1898F830DDFF}"/>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9" creationId="{579ECD0C-8E64-49E9-83B3-D5C67B97712D}"/>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12" creationId="{671C3165-4B14-4E82-BB90-2F4F6F44FE85}"/>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14" creationId="{91B75D58-EDE1-4299-8A98-F07E941DD8BE}"/>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2" creationId="{EC6754A5-D913-4042-909D-F9CA732B7D4E}"/>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3" creationId="{B14F5704-3D98-4F11-94C7-DF81AFFAB49D}"/>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4" creationId="{00B93C99-05EC-41CD-940B-9F49DE03B99D}"/>
            </ac:spMkLst>
          </pc:spChg>
        </pc:sldLayoutChg>
        <pc:sldLayoutChg chg="modSp mod ord">
          <pc:chgData name="Vanessa Redlin - Hubdrive.com" userId="8a0848b8-f2d0-47bb-a849-5847f1b5ec25" providerId="ADAL" clId="{4A832DB2-F898-4628-BE6C-878A03318322}" dt="2021-08-17T13:00:02.877" v="1563" actId="20578"/>
          <pc:sldLayoutMkLst>
            <pc:docMk/>
            <pc:sldMasterMk cId="371146552" sldId="2147483748"/>
            <pc:sldLayoutMk cId="358582150" sldId="2147484102"/>
          </pc:sldLayoutMkLst>
          <pc:spChg chg="mod">
            <ac:chgData name="Vanessa Redlin - Hubdrive.com" userId="8a0848b8-f2d0-47bb-a849-5847f1b5ec25" providerId="ADAL" clId="{4A832DB2-F898-4628-BE6C-878A03318322}" dt="2021-08-17T13:00:02.877" v="1563" actId="20578"/>
            <ac:spMkLst>
              <pc:docMk/>
              <pc:sldMasterMk cId="371146552" sldId="2147483748"/>
              <pc:sldLayoutMk cId="358582150" sldId="2147484102"/>
              <ac:spMk id="2" creationId="{E3265C29-5802-4B16-A3F9-B8D775ECBB43}"/>
            </ac:spMkLst>
          </pc:spChg>
          <pc:spChg chg="mod">
            <ac:chgData name="Vanessa Redlin - Hubdrive.com" userId="8a0848b8-f2d0-47bb-a849-5847f1b5ec25" providerId="ADAL" clId="{4A832DB2-F898-4628-BE6C-878A03318322}" dt="2021-08-17T13:00:02.877" v="1563" actId="20578"/>
            <ac:spMkLst>
              <pc:docMk/>
              <pc:sldMasterMk cId="371146552" sldId="2147483748"/>
              <pc:sldLayoutMk cId="358582150" sldId="2147484102"/>
              <ac:spMk id="3" creationId="{23572019-ACF2-42D1-84B9-1898F830DDFF}"/>
            </ac:spMkLst>
          </pc:spChg>
          <pc:spChg chg="mod">
            <ac:chgData name="Vanessa Redlin - Hubdrive.com" userId="8a0848b8-f2d0-47bb-a849-5847f1b5ec25" providerId="ADAL" clId="{4A832DB2-F898-4628-BE6C-878A03318322}" dt="2021-08-17T13:00:02.877" v="1563" actId="20578"/>
            <ac:spMkLst>
              <pc:docMk/>
              <pc:sldMasterMk cId="371146552" sldId="2147483748"/>
              <pc:sldLayoutMk cId="358582150" sldId="2147484102"/>
              <ac:spMk id="9" creationId="{579ECD0C-8E64-49E9-83B3-D5C67B97712D}"/>
            </ac:spMkLst>
          </pc:spChg>
        </pc:sldLayoutChg>
      </pc:sldMasterChg>
      <pc:sldMasterChg chg="mod modSldLayout sldLayoutOrd">
        <pc:chgData name="Vanessa Redlin - Hubdrive.com" userId="8a0848b8-f2d0-47bb-a849-5847f1b5ec25" providerId="ADAL" clId="{4A832DB2-F898-4628-BE6C-878A03318322}" dt="2021-08-17T13:00:20.468" v="1567" actId="20578"/>
        <pc:sldMasterMkLst>
          <pc:docMk/>
          <pc:sldMasterMk cId="2650909605" sldId="2147483752"/>
        </pc:sldMasterMkLst>
        <pc:sldLayoutChg chg="modSp mod ord">
          <pc:chgData name="Vanessa Redlin - Hubdrive.com" userId="8a0848b8-f2d0-47bb-a849-5847f1b5ec25" providerId="ADAL" clId="{4A832DB2-F898-4628-BE6C-878A03318322}" dt="2021-08-17T13:00:17.243" v="1566" actId="20578"/>
          <pc:sldLayoutMkLst>
            <pc:docMk/>
            <pc:sldMasterMk cId="371146552" sldId="2147483748"/>
            <pc:sldLayoutMk cId="2303565181" sldId="2147484101"/>
          </pc:sldLayoutMkLst>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 creationId="{E3265C29-5802-4B16-A3F9-B8D775ECBB43}"/>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3" creationId="{23572019-ACF2-42D1-84B9-1898F830DDFF}"/>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9" creationId="{579ECD0C-8E64-49E9-83B3-D5C67B97712D}"/>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12" creationId="{671C3165-4B14-4E82-BB90-2F4F6F44FE85}"/>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14" creationId="{91B75D58-EDE1-4299-8A98-F07E941DD8BE}"/>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2" creationId="{EC6754A5-D913-4042-909D-F9CA732B7D4E}"/>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3" creationId="{B14F5704-3D98-4F11-94C7-DF81AFFAB49D}"/>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4" creationId="{00B93C99-05EC-41CD-940B-9F49DE03B99D}"/>
            </ac:spMkLst>
          </pc:spChg>
        </pc:sldLayoutChg>
        <pc:sldLayoutChg chg="modSp mod ord">
          <pc:chgData name="Vanessa Redlin - Hubdrive.com" userId="8a0848b8-f2d0-47bb-a849-5847f1b5ec25" providerId="ADAL" clId="{4A832DB2-F898-4628-BE6C-878A03318322}" dt="2021-08-17T12:59:57.987" v="1562" actId="20578"/>
          <pc:sldLayoutMkLst>
            <pc:docMk/>
            <pc:sldMasterMk cId="371146552" sldId="2147483748"/>
            <pc:sldLayoutMk cId="358582150" sldId="2147484102"/>
          </pc:sldLayoutMkLst>
          <pc:spChg chg="mod">
            <ac:chgData name="Vanessa Redlin - Hubdrive.com" userId="8a0848b8-f2d0-47bb-a849-5847f1b5ec25" providerId="ADAL" clId="{4A832DB2-F898-4628-BE6C-878A03318322}" dt="2021-08-17T12:59:48.527" v="1560" actId="20578"/>
            <ac:spMkLst>
              <pc:docMk/>
              <pc:sldMasterMk cId="371146552" sldId="2147483748"/>
              <pc:sldLayoutMk cId="358582150" sldId="2147484102"/>
              <ac:spMk id="2" creationId="{E3265C29-5802-4B16-A3F9-B8D775ECBB43}"/>
            </ac:spMkLst>
          </pc:spChg>
          <pc:spChg chg="mod">
            <ac:chgData name="Vanessa Redlin - Hubdrive.com" userId="8a0848b8-f2d0-47bb-a849-5847f1b5ec25" providerId="ADAL" clId="{4A832DB2-F898-4628-BE6C-878A03318322}" dt="2021-08-17T12:59:48.527" v="1560" actId="20578"/>
            <ac:spMkLst>
              <pc:docMk/>
              <pc:sldMasterMk cId="371146552" sldId="2147483748"/>
              <pc:sldLayoutMk cId="358582150" sldId="2147484102"/>
              <ac:spMk id="3" creationId="{23572019-ACF2-42D1-84B9-1898F830DDFF}"/>
            </ac:spMkLst>
          </pc:spChg>
          <pc:spChg chg="mod">
            <ac:chgData name="Vanessa Redlin - Hubdrive.com" userId="8a0848b8-f2d0-47bb-a849-5847f1b5ec25" providerId="ADAL" clId="{4A832DB2-F898-4628-BE6C-878A03318322}" dt="2021-08-17T12:59:48.527" v="1560" actId="20578"/>
            <ac:spMkLst>
              <pc:docMk/>
              <pc:sldMasterMk cId="371146552" sldId="2147483748"/>
              <pc:sldLayoutMk cId="358582150" sldId="2147484102"/>
              <ac:spMk id="9" creationId="{579ECD0C-8E64-49E9-83B3-D5C67B97712D}"/>
            </ac:spMkLst>
          </pc:spChg>
        </pc:sldLayoutChg>
      </pc:sldMasterChg>
      <pc:sldMasterChg chg="addSldLayout delSldLayout">
        <pc:chgData name="Vanessa Redlin - Hubdrive.com" userId="8a0848b8-f2d0-47bb-a849-5847f1b5ec25" providerId="ADAL" clId="{4A832DB2-F898-4628-BE6C-878A03318322}" dt="2021-08-17T13:18:26.158" v="1624" actId="2696"/>
        <pc:sldMasterMkLst>
          <pc:docMk/>
          <pc:sldMasterMk cId="3909672163" sldId="2147483757"/>
        </pc:sldMasterMkLst>
        <pc:sldLayoutChg chg="add del">
          <pc:chgData name="Vanessa Redlin - Hubdrive.com" userId="8a0848b8-f2d0-47bb-a849-5847f1b5ec25" providerId="ADAL" clId="{4A832DB2-F898-4628-BE6C-878A03318322}" dt="2021-08-17T13:18:26.158" v="1624" actId="2696"/>
          <pc:sldLayoutMkLst>
            <pc:docMk/>
            <pc:sldMasterMk cId="3909672163" sldId="2147483757"/>
            <pc:sldLayoutMk cId="746767348" sldId="2147483758"/>
          </pc:sldLayoutMkLst>
        </pc:sldLayoutChg>
        <pc:sldLayoutChg chg="del">
          <pc:chgData name="Vanessa Redlin - Hubdrive.com" userId="8a0848b8-f2d0-47bb-a849-5847f1b5ec25" providerId="ADAL" clId="{4A832DB2-F898-4628-BE6C-878A03318322}" dt="2021-08-17T12:37:13.416" v="1444" actId="2696"/>
          <pc:sldLayoutMkLst>
            <pc:docMk/>
            <pc:sldMasterMk cId="3909672163" sldId="2147483757"/>
            <pc:sldLayoutMk cId="3985282112" sldId="2147483759"/>
          </pc:sldLayoutMkLst>
        </pc:sldLayoutChg>
        <pc:sldLayoutChg chg="del">
          <pc:chgData name="Vanessa Redlin - Hubdrive.com" userId="8a0848b8-f2d0-47bb-a849-5847f1b5ec25" providerId="ADAL" clId="{4A832DB2-F898-4628-BE6C-878A03318322}" dt="2021-08-09T08:16:41.474" v="1080" actId="2696"/>
          <pc:sldLayoutMkLst>
            <pc:docMk/>
            <pc:sldMasterMk cId="3909672163" sldId="2147483757"/>
            <pc:sldLayoutMk cId="4246950334" sldId="2147483957"/>
          </pc:sldLayoutMkLst>
        </pc:sldLayoutChg>
        <pc:sldLayoutChg chg="del">
          <pc:chgData name="Vanessa Redlin - Hubdrive.com" userId="8a0848b8-f2d0-47bb-a849-5847f1b5ec25" providerId="ADAL" clId="{4A832DB2-F898-4628-BE6C-878A03318322}" dt="2021-08-04T14:12:53.288" v="790" actId="2696"/>
          <pc:sldLayoutMkLst>
            <pc:docMk/>
            <pc:sldMasterMk cId="3909672163" sldId="2147483757"/>
            <pc:sldLayoutMk cId="1904517127" sldId="2147483962"/>
          </pc:sldLayoutMkLst>
        </pc:sldLayoutChg>
        <pc:sldLayoutChg chg="del">
          <pc:chgData name="Vanessa Redlin - Hubdrive.com" userId="8a0848b8-f2d0-47bb-a849-5847f1b5ec25" providerId="ADAL" clId="{4A832DB2-F898-4628-BE6C-878A03318322}" dt="2021-08-04T13:05:55.369" v="782" actId="2696"/>
          <pc:sldLayoutMkLst>
            <pc:docMk/>
            <pc:sldMasterMk cId="3909672163" sldId="2147483757"/>
            <pc:sldLayoutMk cId="4057978916" sldId="2147483963"/>
          </pc:sldLayoutMkLst>
        </pc:sldLayoutChg>
      </pc:sldMasterChg>
      <pc:sldMasterChg chg="del mod delSldLayout sldLayoutOrd">
        <pc:chgData name="Vanessa Redlin - Hubdrive.com" userId="8a0848b8-f2d0-47bb-a849-5847f1b5ec25" providerId="ADAL" clId="{4A832DB2-F898-4628-BE6C-878A03318322}" dt="2021-08-17T13:06:41.726" v="1584" actId="2696"/>
        <pc:sldMasterMkLst>
          <pc:docMk/>
          <pc:sldMasterMk cId="1678431282" sldId="2147483760"/>
        </pc:sldMasterMkLst>
        <pc:sldLayoutChg chg="del">
          <pc:chgData name="Vanessa Redlin - Hubdrive.com" userId="8a0848b8-f2d0-47bb-a849-5847f1b5ec25" providerId="ADAL" clId="{4A832DB2-F898-4628-BE6C-878A03318322}" dt="2021-08-17T13:03:19.566" v="1570" actId="2696"/>
          <pc:sldLayoutMkLst>
            <pc:docMk/>
            <pc:sldMasterMk cId="1678431282" sldId="2147483760"/>
            <pc:sldLayoutMk cId="4173315932" sldId="2147483762"/>
          </pc:sldLayoutMkLst>
        </pc:sldLayoutChg>
        <pc:sldLayoutChg chg="del">
          <pc:chgData name="Vanessa Redlin - Hubdrive.com" userId="8a0848b8-f2d0-47bb-a849-5847f1b5ec25" providerId="ADAL" clId="{4A832DB2-F898-4628-BE6C-878A03318322}" dt="2021-08-17T13:04:42.117" v="1576" actId="2696"/>
          <pc:sldLayoutMkLst>
            <pc:docMk/>
            <pc:sldMasterMk cId="1678431282" sldId="2147483760"/>
            <pc:sldLayoutMk cId="1850786169" sldId="2147483763"/>
          </pc:sldLayoutMkLst>
        </pc:sldLayoutChg>
        <pc:sldLayoutChg chg="del">
          <pc:chgData name="Vanessa Redlin - Hubdrive.com" userId="8a0848b8-f2d0-47bb-a849-5847f1b5ec25" providerId="ADAL" clId="{4A832DB2-F898-4628-BE6C-878A03318322}" dt="2021-08-17T11:55:03.670" v="1343" actId="2696"/>
          <pc:sldLayoutMkLst>
            <pc:docMk/>
            <pc:sldMasterMk cId="1678431282" sldId="2147483760"/>
            <pc:sldLayoutMk cId="2092474674" sldId="2147483869"/>
          </pc:sldLayoutMkLst>
        </pc:sldLayoutChg>
        <pc:sldLayoutChg chg="del">
          <pc:chgData name="Vanessa Redlin - Hubdrive.com" userId="8a0848b8-f2d0-47bb-a849-5847f1b5ec25" providerId="ADAL" clId="{4A832DB2-F898-4628-BE6C-878A03318322}" dt="2021-08-17T13:06:30.616" v="1582" actId="2696"/>
          <pc:sldLayoutMkLst>
            <pc:docMk/>
            <pc:sldMasterMk cId="1678431282" sldId="2147483760"/>
            <pc:sldLayoutMk cId="1542759415" sldId="2147483870"/>
          </pc:sldLayoutMkLst>
        </pc:sldLayoutChg>
        <pc:sldLayoutChg chg="del">
          <pc:chgData name="Vanessa Redlin - Hubdrive.com" userId="8a0848b8-f2d0-47bb-a849-5847f1b5ec25" providerId="ADAL" clId="{4A832DB2-F898-4628-BE6C-878A03318322}" dt="2021-08-17T13:04:31.837" v="1574" actId="2696"/>
          <pc:sldLayoutMkLst>
            <pc:docMk/>
            <pc:sldMasterMk cId="1678431282" sldId="2147483760"/>
            <pc:sldLayoutMk cId="2696144615" sldId="2147483879"/>
          </pc:sldLayoutMkLst>
        </pc:sldLayoutChg>
        <pc:sldLayoutChg chg="del">
          <pc:chgData name="Vanessa Redlin - Hubdrive.com" userId="8a0848b8-f2d0-47bb-a849-5847f1b5ec25" providerId="ADAL" clId="{4A832DB2-F898-4628-BE6C-878A03318322}" dt="2021-08-17T13:04:45.432" v="1577" actId="2696"/>
          <pc:sldLayoutMkLst>
            <pc:docMk/>
            <pc:sldMasterMk cId="1678431282" sldId="2147483760"/>
            <pc:sldLayoutMk cId="2759865908" sldId="2147483880"/>
          </pc:sldLayoutMkLst>
        </pc:sldLayoutChg>
        <pc:sldLayoutChg chg="del">
          <pc:chgData name="Vanessa Redlin - Hubdrive.com" userId="8a0848b8-f2d0-47bb-a849-5847f1b5ec25" providerId="ADAL" clId="{4A832DB2-F898-4628-BE6C-878A03318322}" dt="2021-08-17T13:04:36.684" v="1575" actId="2696"/>
          <pc:sldLayoutMkLst>
            <pc:docMk/>
            <pc:sldMasterMk cId="1678431282" sldId="2147483760"/>
            <pc:sldLayoutMk cId="3901327009" sldId="2147483881"/>
          </pc:sldLayoutMkLst>
        </pc:sldLayoutChg>
        <pc:sldLayoutChg chg="del">
          <pc:chgData name="Vanessa Redlin - Hubdrive.com" userId="8a0848b8-f2d0-47bb-a849-5847f1b5ec25" providerId="ADAL" clId="{4A832DB2-F898-4628-BE6C-878A03318322}" dt="2021-08-17T13:04:25.118" v="1573" actId="2696"/>
          <pc:sldLayoutMkLst>
            <pc:docMk/>
            <pc:sldMasterMk cId="1678431282" sldId="2147483760"/>
            <pc:sldLayoutMk cId="3453258604" sldId="2147483888"/>
          </pc:sldLayoutMkLst>
        </pc:sldLayoutChg>
        <pc:sldLayoutChg chg="del">
          <pc:chgData name="Vanessa Redlin - Hubdrive.com" userId="8a0848b8-f2d0-47bb-a849-5847f1b5ec25" providerId="ADAL" clId="{4A832DB2-F898-4628-BE6C-878A03318322}" dt="2021-08-17T13:03:12.556" v="1568" actId="2696"/>
          <pc:sldLayoutMkLst>
            <pc:docMk/>
            <pc:sldMasterMk cId="1678431282" sldId="2147483760"/>
            <pc:sldLayoutMk cId="1182743669" sldId="2147483890"/>
          </pc:sldLayoutMkLst>
        </pc:sldLayoutChg>
        <pc:sldLayoutChg chg="del">
          <pc:chgData name="Vanessa Redlin - Hubdrive.com" userId="8a0848b8-f2d0-47bb-a849-5847f1b5ec25" providerId="ADAL" clId="{4A832DB2-F898-4628-BE6C-878A03318322}" dt="2021-08-17T13:03:14.904" v="1569" actId="2696"/>
          <pc:sldLayoutMkLst>
            <pc:docMk/>
            <pc:sldMasterMk cId="1678431282" sldId="2147483760"/>
            <pc:sldLayoutMk cId="551699493" sldId="2147483893"/>
          </pc:sldLayoutMkLst>
        </pc:sldLayoutChg>
      </pc:sldMasterChg>
      <pc:sldMasterChg chg="del delSldLayout">
        <pc:chgData name="Vanessa Redlin - Hubdrive.com" userId="8a0848b8-f2d0-47bb-a849-5847f1b5ec25" providerId="ADAL" clId="{4A832DB2-F898-4628-BE6C-878A03318322}" dt="2021-08-02T08:25:46.736" v="343" actId="2696"/>
        <pc:sldMasterMkLst>
          <pc:docMk/>
          <pc:sldMasterMk cId="3817372770" sldId="2147483767"/>
        </pc:sldMasterMkLst>
        <pc:sldLayoutChg chg="del">
          <pc:chgData name="Vanessa Redlin - Hubdrive.com" userId="8a0848b8-f2d0-47bb-a849-5847f1b5ec25" providerId="ADAL" clId="{4A832DB2-F898-4628-BE6C-878A03318322}" dt="2021-08-02T07:52:39.544" v="328" actId="2696"/>
          <pc:sldLayoutMkLst>
            <pc:docMk/>
            <pc:sldMasterMk cId="3817372770" sldId="2147483767"/>
            <pc:sldLayoutMk cId="4024748197" sldId="2147483673"/>
          </pc:sldLayoutMkLst>
        </pc:sldLayoutChg>
        <pc:sldLayoutChg chg="del">
          <pc:chgData name="Vanessa Redlin - Hubdrive.com" userId="8a0848b8-f2d0-47bb-a849-5847f1b5ec25" providerId="ADAL" clId="{4A832DB2-F898-4628-BE6C-878A03318322}" dt="2021-08-02T07:52:35.984" v="327" actId="2696"/>
          <pc:sldLayoutMkLst>
            <pc:docMk/>
            <pc:sldMasterMk cId="3817372770" sldId="2147483767"/>
            <pc:sldLayoutMk cId="494986911" sldId="2147483674"/>
          </pc:sldLayoutMkLst>
        </pc:sldLayoutChg>
        <pc:sldLayoutChg chg="del">
          <pc:chgData name="Vanessa Redlin - Hubdrive.com" userId="8a0848b8-f2d0-47bb-a849-5847f1b5ec25" providerId="ADAL" clId="{4A832DB2-F898-4628-BE6C-878A03318322}" dt="2021-08-02T07:52:43.376" v="329" actId="2696"/>
          <pc:sldLayoutMkLst>
            <pc:docMk/>
            <pc:sldMasterMk cId="3817372770" sldId="2147483767"/>
            <pc:sldLayoutMk cId="1000340524" sldId="2147483687"/>
          </pc:sldLayoutMkLst>
        </pc:sldLayoutChg>
        <pc:sldLayoutChg chg="del">
          <pc:chgData name="Vanessa Redlin - Hubdrive.com" userId="8a0848b8-f2d0-47bb-a849-5847f1b5ec25" providerId="ADAL" clId="{4A832DB2-F898-4628-BE6C-878A03318322}" dt="2021-08-02T08:25:46.736" v="342" actId="2696"/>
          <pc:sldLayoutMkLst>
            <pc:docMk/>
            <pc:sldMasterMk cId="3817372770" sldId="2147483767"/>
            <pc:sldLayoutMk cId="3525011920" sldId="2147483766"/>
          </pc:sldLayoutMkLst>
        </pc:sldLayoutChg>
      </pc:sldMasterChg>
      <pc:sldMasterChg chg="modSldLayout sldLayoutOrd">
        <pc:chgData name="Vanessa Redlin - Hubdrive.com" userId="8a0848b8-f2d0-47bb-a849-5847f1b5ec25" providerId="ADAL" clId="{4A832DB2-F898-4628-BE6C-878A03318322}" dt="2021-08-05T06:52:34.626" v="900" actId="20578"/>
        <pc:sldMasterMkLst>
          <pc:docMk/>
          <pc:sldMasterMk cId="919238199" sldId="2147483773"/>
        </pc:sldMasterMkLst>
        <pc:sldLayoutChg chg="mod ord">
          <pc:chgData name="Vanessa Redlin - Hubdrive.com" userId="8a0848b8-f2d0-47bb-a849-5847f1b5ec25" providerId="ADAL" clId="{4A832DB2-F898-4628-BE6C-878A03318322}" dt="2021-08-05T06:51:40.994" v="888"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30.058" v="899"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24.161" v="898"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24.161" v="898" actId="20578"/>
            <ac:spMkLst>
              <pc:docMk/>
              <pc:sldMasterMk cId="502521749" sldId="2147483734"/>
              <pc:sldLayoutMk cId="4180058131" sldId="2147483922"/>
              <ac:spMk id="3" creationId="{23572019-ACF2-42D1-84B9-1898F830DDFF}"/>
            </ac:spMkLst>
          </pc:spChg>
        </pc:sldLayoutChg>
      </pc:sldMasterChg>
      <pc:sldMasterChg chg="mod addSldLayout delSldLayout modSldLayout sldLayoutOrd">
        <pc:chgData name="Vanessa Redlin - Hubdrive.com" userId="8a0848b8-f2d0-47bb-a849-5847f1b5ec25" providerId="ADAL" clId="{4A832DB2-F898-4628-BE6C-878A03318322}" dt="2021-08-17T11:49:50.355" v="1327" actId="2696"/>
        <pc:sldMasterMkLst>
          <pc:docMk/>
          <pc:sldMasterMk cId="4027616997" sldId="2147483781"/>
        </pc:sldMasterMkLst>
        <pc:sldLayoutChg chg="ord">
          <pc:chgData name="Vanessa Redlin - Hubdrive.com" userId="8a0848b8-f2d0-47bb-a849-5847f1b5ec25" providerId="ADAL" clId="{4A832DB2-F898-4628-BE6C-878A03318322}" dt="2021-08-04T14:28:39.278" v="853" actId="20578"/>
          <pc:sldLayoutMkLst>
            <pc:docMk/>
            <pc:sldMasterMk cId="3356861373" sldId="2147484233"/>
            <pc:sldLayoutMk cId="298904664" sldId="2147483919"/>
          </pc:sldLayoutMkLst>
        </pc:sldLayoutChg>
        <pc:sldLayoutChg chg="delSp mod">
          <pc:chgData name="Vanessa Redlin - Hubdrive.com" userId="8a0848b8-f2d0-47bb-a849-5847f1b5ec25" providerId="ADAL" clId="{4A832DB2-F898-4628-BE6C-878A03318322}" dt="2021-08-04T14:32:13.949" v="870" actId="478"/>
          <pc:sldLayoutMkLst>
            <pc:docMk/>
            <pc:sldMasterMk cId="3356861373" sldId="2147484233"/>
            <pc:sldLayoutMk cId="389185245" sldId="2147483920"/>
          </pc:sldLayoutMkLst>
          <pc:picChg chg="del">
            <ac:chgData name="Vanessa Redlin - Hubdrive.com" userId="8a0848b8-f2d0-47bb-a849-5847f1b5ec25" providerId="ADAL" clId="{4A832DB2-F898-4628-BE6C-878A03318322}" dt="2021-08-04T14:32:13.949" v="870" actId="478"/>
            <ac:picMkLst>
              <pc:docMk/>
              <pc:sldMasterMk cId="3356861373" sldId="2147484233"/>
              <pc:sldLayoutMk cId="389185245" sldId="2147483920"/>
              <ac:picMk id="4" creationId="{A03C5AB1-F2E3-4125-B8C4-B5AB95AB3C49}"/>
            </ac:picMkLst>
          </pc:picChg>
        </pc:sldLayoutChg>
        <pc:sldLayoutChg chg="ord">
          <pc:chgData name="Vanessa Redlin - Hubdrive.com" userId="8a0848b8-f2d0-47bb-a849-5847f1b5ec25" providerId="ADAL" clId="{4A832DB2-F898-4628-BE6C-878A03318322}" dt="2021-08-05T06:51:05.156" v="879" actId="20578"/>
          <pc:sldLayoutMkLst>
            <pc:docMk/>
            <pc:sldMasterMk cId="502521749" sldId="2147483734"/>
            <pc:sldLayoutMk cId="3649341458" sldId="2147483921"/>
          </pc:sldLayoutMkLst>
        </pc:sldLayoutChg>
        <pc:sldLayoutChg chg="ord">
          <pc:chgData name="Vanessa Redlin - Hubdrive.com" userId="8a0848b8-f2d0-47bb-a849-5847f1b5ec25" providerId="ADAL" clId="{4A832DB2-F898-4628-BE6C-878A03318322}" dt="2021-08-05T06:51:59.716" v="891" actId="20578"/>
          <pc:sldLayoutMkLst>
            <pc:docMk/>
            <pc:sldMasterMk cId="502521749" sldId="2147483734"/>
            <pc:sldLayoutMk cId="4180058131" sldId="2147483922"/>
          </pc:sldLayoutMkLst>
        </pc:sldLayoutChg>
        <pc:sldLayoutChg chg="del">
          <pc:chgData name="Vanessa Redlin - Hubdrive.com" userId="8a0848b8-f2d0-47bb-a849-5847f1b5ec25" providerId="ADAL" clId="{4A832DB2-F898-4628-BE6C-878A03318322}" dt="2021-08-04T12:42:52.600" v="742" actId="2696"/>
          <pc:sldLayoutMkLst>
            <pc:docMk/>
            <pc:sldMasterMk cId="4027616997" sldId="2147483781"/>
            <pc:sldLayoutMk cId="2271297105" sldId="2147483923"/>
          </pc:sldLayoutMkLst>
        </pc:sldLayoutChg>
        <pc:sldLayoutChg chg="delSp modSp mod">
          <pc:chgData name="Vanessa Redlin - Hubdrive.com" userId="8a0848b8-f2d0-47bb-a849-5847f1b5ec25" providerId="ADAL" clId="{4A832DB2-F898-4628-BE6C-878A03318322}" dt="2021-08-04T14:22:05.613" v="820" actId="21"/>
          <pc:sldLayoutMkLst>
            <pc:docMk/>
            <pc:sldMasterMk cId="3356861373" sldId="2147484233"/>
            <pc:sldLayoutMk cId="3032928054" sldId="2147483926"/>
          </pc:sldLayoutMkLst>
          <pc:spChg chg="del mod">
            <ac:chgData name="Vanessa Redlin - Hubdrive.com" userId="8a0848b8-f2d0-47bb-a849-5847f1b5ec25" providerId="ADAL" clId="{4A832DB2-F898-4628-BE6C-878A03318322}" dt="2021-08-04T14:22:05.613" v="820" actId="21"/>
            <ac:spMkLst>
              <pc:docMk/>
              <pc:sldMasterMk cId="3356861373" sldId="2147484233"/>
              <pc:sldLayoutMk cId="3032928054" sldId="2147483926"/>
              <ac:spMk id="7" creationId="{00000000-0000-0000-0000-000000000000}"/>
            </ac:spMkLst>
          </pc:spChg>
        </pc:sldLayoutChg>
        <pc:sldLayoutChg chg="del">
          <pc:chgData name="Vanessa Redlin - Hubdrive.com" userId="8a0848b8-f2d0-47bb-a849-5847f1b5ec25" providerId="ADAL" clId="{4A832DB2-F898-4628-BE6C-878A03318322}" dt="2021-08-04T12:13:54.293" v="706" actId="2696"/>
          <pc:sldLayoutMkLst>
            <pc:docMk/>
            <pc:sldMasterMk cId="4027616997" sldId="2147483781"/>
            <pc:sldLayoutMk cId="1636962151" sldId="2147483928"/>
          </pc:sldLayoutMkLst>
        </pc:sldLayoutChg>
        <pc:sldLayoutChg chg="delSp mod">
          <pc:chgData name="Vanessa Redlin - Hubdrive.com" userId="8a0848b8-f2d0-47bb-a849-5847f1b5ec25" providerId="ADAL" clId="{4A832DB2-F898-4628-BE6C-878A03318322}" dt="2021-08-04T11:07:58.858" v="548" actId="478"/>
          <pc:sldLayoutMkLst>
            <pc:docMk/>
            <pc:sldMasterMk cId="3356861373" sldId="2147484233"/>
            <pc:sldLayoutMk cId="1465441706" sldId="2147483930"/>
          </pc:sldLayoutMkLst>
          <pc:spChg chg="del">
            <ac:chgData name="Vanessa Redlin - Hubdrive.com" userId="8a0848b8-f2d0-47bb-a849-5847f1b5ec25" providerId="ADAL" clId="{4A832DB2-F898-4628-BE6C-878A03318322}" dt="2021-08-04T11:07:58.858" v="548" actId="478"/>
            <ac:spMkLst>
              <pc:docMk/>
              <pc:sldMasterMk cId="3356861373" sldId="2147484233"/>
              <pc:sldLayoutMk cId="1465441706" sldId="2147483930"/>
              <ac:spMk id="4" creationId="{00000000-0000-0000-0000-000000000000}"/>
            </ac:spMkLst>
          </pc:spChg>
        </pc:sldLayoutChg>
        <pc:sldLayoutChg chg="add del">
          <pc:chgData name="Vanessa Redlin - Hubdrive.com" userId="8a0848b8-f2d0-47bb-a849-5847f1b5ec25" providerId="ADAL" clId="{4A832DB2-F898-4628-BE6C-878A03318322}" dt="2021-08-04T12:30:40.079" v="717" actId="2696"/>
          <pc:sldLayoutMkLst>
            <pc:docMk/>
            <pc:sldMasterMk cId="4027616997" sldId="2147483781"/>
            <pc:sldLayoutMk cId="2669658236" sldId="2147483933"/>
          </pc:sldLayoutMkLst>
        </pc:sldLayoutChg>
        <pc:sldLayoutChg chg="del">
          <pc:chgData name="Vanessa Redlin - Hubdrive.com" userId="8a0848b8-f2d0-47bb-a849-5847f1b5ec25" providerId="ADAL" clId="{4A832DB2-F898-4628-BE6C-878A03318322}" dt="2021-08-04T12:31:00.323" v="720" actId="2696"/>
          <pc:sldLayoutMkLst>
            <pc:docMk/>
            <pc:sldMasterMk cId="4027616997" sldId="2147483781"/>
            <pc:sldLayoutMk cId="1105243497" sldId="2147483935"/>
          </pc:sldLayoutMkLst>
        </pc:sldLayoutChg>
        <pc:sldLayoutChg chg="del">
          <pc:chgData name="Vanessa Redlin - Hubdrive.com" userId="8a0848b8-f2d0-47bb-a849-5847f1b5ec25" providerId="ADAL" clId="{4A832DB2-F898-4628-BE6C-878A03318322}" dt="2021-08-04T12:39:32.487" v="737" actId="2696"/>
          <pc:sldLayoutMkLst>
            <pc:docMk/>
            <pc:sldMasterMk cId="4027616997" sldId="2147483781"/>
            <pc:sldLayoutMk cId="373499557" sldId="2147483954"/>
          </pc:sldLayoutMkLst>
        </pc:sldLayoutChg>
        <pc:sldLayoutChg chg="del">
          <pc:chgData name="Vanessa Redlin - Hubdrive.com" userId="8a0848b8-f2d0-47bb-a849-5847f1b5ec25" providerId="ADAL" clId="{4A832DB2-F898-4628-BE6C-878A03318322}" dt="2021-08-03T12:36:02.439" v="376" actId="2696"/>
          <pc:sldLayoutMkLst>
            <pc:docMk/>
            <pc:sldMasterMk cId="4027616997" sldId="2147483781"/>
            <pc:sldLayoutMk cId="3994082600" sldId="2147483964"/>
          </pc:sldLayoutMkLst>
        </pc:sldLayoutChg>
        <pc:sldLayoutChg chg="modSp mod">
          <pc:chgData name="Vanessa Redlin - Hubdrive.com" userId="8a0848b8-f2d0-47bb-a849-5847f1b5ec25" providerId="ADAL" clId="{4A832DB2-F898-4628-BE6C-878A03318322}" dt="2021-08-05T06:53:31.030" v="902" actId="20577"/>
          <pc:sldLayoutMkLst>
            <pc:docMk/>
            <pc:sldMasterMk cId="3356861373" sldId="2147484233"/>
            <pc:sldLayoutMk cId="580065808" sldId="2147483981"/>
          </pc:sldLayoutMkLst>
          <pc:spChg chg="mod">
            <ac:chgData name="Vanessa Redlin - Hubdrive.com" userId="8a0848b8-f2d0-47bb-a849-5847f1b5ec25" providerId="ADAL" clId="{4A832DB2-F898-4628-BE6C-878A03318322}" dt="2021-08-05T06:53:31.030" v="902" actId="20577"/>
            <ac:spMkLst>
              <pc:docMk/>
              <pc:sldMasterMk cId="3356861373" sldId="2147484233"/>
              <pc:sldLayoutMk cId="580065808" sldId="2147483981"/>
              <ac:spMk id="2" creationId="{86F2AEEF-8B49-4707-A8AA-97D289CB25D0}"/>
            </ac:spMkLst>
          </pc:spChg>
        </pc:sldLayoutChg>
        <pc:sldLayoutChg chg="del">
          <pc:chgData name="Vanessa Redlin - Hubdrive.com" userId="8a0848b8-f2d0-47bb-a849-5847f1b5ec25" providerId="ADAL" clId="{4A832DB2-F898-4628-BE6C-878A03318322}" dt="2021-08-05T06:54:45.008" v="907" actId="2696"/>
          <pc:sldLayoutMkLst>
            <pc:docMk/>
            <pc:sldMasterMk cId="4027616997" sldId="2147483781"/>
            <pc:sldLayoutMk cId="4052474047" sldId="2147483984"/>
          </pc:sldLayoutMkLst>
        </pc:sldLayoutChg>
        <pc:sldLayoutChg chg="ord">
          <pc:chgData name="Vanessa Redlin - Hubdrive.com" userId="8a0848b8-f2d0-47bb-a849-5847f1b5ec25" providerId="ADAL" clId="{4A832DB2-F898-4628-BE6C-878A03318322}" dt="2021-08-05T06:57:50.887" v="959" actId="20578"/>
          <pc:sldLayoutMkLst>
            <pc:docMk/>
            <pc:sldMasterMk cId="3356861373" sldId="2147484233"/>
            <pc:sldLayoutMk cId="3763432785" sldId="2147483988"/>
          </pc:sldLayoutMkLst>
        </pc:sldLayoutChg>
        <pc:sldLayoutChg chg="modSp mod">
          <pc:chgData name="Vanessa Redlin - Hubdrive.com" userId="8a0848b8-f2d0-47bb-a849-5847f1b5ec25" providerId="ADAL" clId="{4A832DB2-F898-4628-BE6C-878A03318322}" dt="2021-08-04T09:00:57.373" v="541" actId="207"/>
          <pc:sldLayoutMkLst>
            <pc:docMk/>
            <pc:sldMasterMk cId="3356861373" sldId="2147484233"/>
            <pc:sldLayoutMk cId="2567079634" sldId="2147483989"/>
          </pc:sldLayoutMkLst>
          <pc:spChg chg="mod">
            <ac:chgData name="Vanessa Redlin - Hubdrive.com" userId="8a0848b8-f2d0-47bb-a849-5847f1b5ec25" providerId="ADAL" clId="{4A832DB2-F898-4628-BE6C-878A03318322}" dt="2021-08-04T09:00:57.373" v="541" actId="207"/>
            <ac:spMkLst>
              <pc:docMk/>
              <pc:sldMasterMk cId="3356861373" sldId="2147484233"/>
              <pc:sldLayoutMk cId="2567079634" sldId="2147483989"/>
              <ac:spMk id="4" creationId="{1BF0EECC-C71A-494D-AF83-652B83321112}"/>
            </ac:spMkLst>
          </pc:spChg>
        </pc:sldLayoutChg>
        <pc:sldLayoutChg chg="modSp">
          <pc:chgData name="Vanessa Redlin - Hubdrive.com" userId="8a0848b8-f2d0-47bb-a849-5847f1b5ec25" providerId="ADAL" clId="{4A832DB2-F898-4628-BE6C-878A03318322}" dt="2021-08-04T12:45:12.132" v="743" actId="20577"/>
          <pc:sldLayoutMkLst>
            <pc:docMk/>
            <pc:sldMasterMk cId="3356861373" sldId="2147484233"/>
            <pc:sldLayoutMk cId="4280530896" sldId="2147483991"/>
          </pc:sldLayoutMkLst>
          <pc:spChg chg="mod">
            <ac:chgData name="Vanessa Redlin - Hubdrive.com" userId="8a0848b8-f2d0-47bb-a849-5847f1b5ec25" providerId="ADAL" clId="{4A832DB2-F898-4628-BE6C-878A03318322}" dt="2021-08-04T12:45:12.132" v="743" actId="20577"/>
            <ac:spMkLst>
              <pc:docMk/>
              <pc:sldMasterMk cId="3356861373" sldId="2147484233"/>
              <pc:sldLayoutMk cId="4280530896" sldId="2147483991"/>
              <ac:spMk id="35" creationId="{00000000-0000-0000-0000-000000000000}"/>
            </ac:spMkLst>
          </pc:spChg>
        </pc:sldLayoutChg>
        <pc:sldLayoutChg chg="add del mod replId modTransition">
          <pc:chgData name="Vanessa Redlin - Hubdrive.com" userId="8a0848b8-f2d0-47bb-a849-5847f1b5ec25" providerId="ADAL" clId="{4A832DB2-F898-4628-BE6C-878A03318322}" dt="2021-08-05T07:03:10.006" v="996" actId="2696"/>
          <pc:sldLayoutMkLst>
            <pc:docMk/>
            <pc:sldMasterMk cId="4027616997" sldId="2147483781"/>
            <pc:sldLayoutMk cId="3968685900" sldId="2147484236"/>
          </pc:sldLayoutMkLst>
        </pc:sldLayoutChg>
        <pc:sldLayoutChg chg="delSp new mod">
          <pc:chgData name="Vanessa Redlin - Hubdrive.com" userId="8a0848b8-f2d0-47bb-a849-5847f1b5ec25" providerId="ADAL" clId="{4A832DB2-F898-4628-BE6C-878A03318322}" dt="2021-08-10T12:32:30.547" v="1098" actId="478"/>
          <pc:sldLayoutMkLst>
            <pc:docMk/>
            <pc:sldMasterMk cId="4027616997" sldId="2147483781"/>
            <pc:sldLayoutMk cId="2893825233" sldId="2147484238"/>
          </pc:sldLayoutMkLst>
          <pc:spChg chg="del">
            <ac:chgData name="Vanessa Redlin - Hubdrive.com" userId="8a0848b8-f2d0-47bb-a849-5847f1b5ec25" providerId="ADAL" clId="{4A832DB2-F898-4628-BE6C-878A03318322}" dt="2021-08-10T12:32:30.547" v="1098" actId="478"/>
            <ac:spMkLst>
              <pc:docMk/>
              <pc:sldMasterMk cId="4027616997" sldId="2147483781"/>
              <pc:sldLayoutMk cId="2893825233" sldId="2147484238"/>
              <ac:spMk id="2" creationId="{ACE11F4C-543A-450A-B22A-F05C0BC33856}"/>
            </ac:spMkLst>
          </pc:spChg>
        </pc:sldLayoutChg>
        <pc:sldLayoutChg chg="new del mod">
          <pc:chgData name="Vanessa Redlin - Hubdrive.com" userId="8a0848b8-f2d0-47bb-a849-5847f1b5ec25" providerId="ADAL" clId="{4A832DB2-F898-4628-BE6C-878A03318322}" dt="2021-08-17T11:49:50.355" v="1327" actId="2696"/>
          <pc:sldLayoutMkLst>
            <pc:docMk/>
            <pc:sldMasterMk cId="4027616997" sldId="2147483781"/>
            <pc:sldLayoutMk cId="337486037" sldId="2147484239"/>
          </pc:sldLayoutMkLst>
        </pc:sldLayoutChg>
        <pc:sldLayoutChg chg="del ord">
          <pc:chgData name="Vanessa Redlin - Hubdrive.com" userId="8a0848b8-f2d0-47bb-a849-5847f1b5ec25" providerId="ADAL" clId="{4A832DB2-F898-4628-BE6C-878A03318322}" dt="2021-08-17T11:49:49.804" v="1326" actId="2696"/>
          <pc:sldLayoutMkLst>
            <pc:docMk/>
            <pc:sldMasterMk cId="4027616997" sldId="2147483781"/>
            <pc:sldLayoutMk cId="171906570" sldId="2147484240"/>
          </pc:sldLayoutMkLst>
        </pc:sldLayoutChg>
        <pc:sldLayoutChg chg="new del mod">
          <pc:chgData name="Vanessa Redlin - Hubdrive.com" userId="8a0848b8-f2d0-47bb-a849-5847f1b5ec25" providerId="ADAL" clId="{4A832DB2-F898-4628-BE6C-878A03318322}" dt="2021-08-17T11:46:06.259" v="1281" actId="2696"/>
          <pc:sldLayoutMkLst>
            <pc:docMk/>
            <pc:sldMasterMk cId="4027616997" sldId="2147483781"/>
            <pc:sldLayoutMk cId="951530387" sldId="2147484241"/>
          </pc:sldLayoutMkLst>
        </pc:sldLayoutChg>
        <pc:sldLayoutChg chg="new del mod ord">
          <pc:chgData name="Vanessa Redlin - Hubdrive.com" userId="8a0848b8-f2d0-47bb-a849-5847f1b5ec25" providerId="ADAL" clId="{4A832DB2-F898-4628-BE6C-878A03318322}" dt="2021-08-17T11:48:01.653" v="1289" actId="2696"/>
          <pc:sldLayoutMkLst>
            <pc:docMk/>
            <pc:sldMasterMk cId="4027616997" sldId="2147483781"/>
            <pc:sldLayoutMk cId="3897100669" sldId="2147484242"/>
          </pc:sldLayoutMkLst>
        </pc:sldLayoutChg>
        <pc:sldLayoutChg chg="new del mod">
          <pc:chgData name="Vanessa Redlin - Hubdrive.com" userId="8a0848b8-f2d0-47bb-a849-5847f1b5ec25" providerId="ADAL" clId="{4A832DB2-F898-4628-BE6C-878A03318322}" dt="2021-08-17T11:46:58.188" v="1285" actId="2696"/>
          <pc:sldLayoutMkLst>
            <pc:docMk/>
            <pc:sldMasterMk cId="4027616997" sldId="2147483781"/>
            <pc:sldLayoutMk cId="1976920560" sldId="2147484243"/>
          </pc:sldLayoutMkLst>
        </pc:sldLayoutChg>
        <pc:sldLayoutChg chg="new del mod ord">
          <pc:chgData name="Vanessa Redlin - Hubdrive.com" userId="8a0848b8-f2d0-47bb-a849-5847f1b5ec25" providerId="ADAL" clId="{4A832DB2-F898-4628-BE6C-878A03318322}" dt="2021-08-17T11:46:29.622" v="1283" actId="2696"/>
          <pc:sldLayoutMkLst>
            <pc:docMk/>
            <pc:sldMasterMk cId="4027616997" sldId="2147483781"/>
            <pc:sldLayoutMk cId="3776274966" sldId="2147484244"/>
          </pc:sldLayoutMkLst>
        </pc:sldLayoutChg>
        <pc:sldLayoutChg chg="del">
          <pc:chgData name="Vanessa Redlin - Hubdrive.com" userId="8a0848b8-f2d0-47bb-a849-5847f1b5ec25" providerId="ADAL" clId="{4A832DB2-F898-4628-BE6C-878A03318322}" dt="2021-08-17T11:49:49.241" v="1325" actId="2696"/>
          <pc:sldLayoutMkLst>
            <pc:docMk/>
            <pc:sldMasterMk cId="4027616997" sldId="2147483781"/>
            <pc:sldLayoutMk cId="1577604543" sldId="2147484245"/>
          </pc:sldLayoutMkLst>
        </pc:sldLayoutChg>
        <pc:sldLayoutChg chg="del">
          <pc:chgData name="Vanessa Redlin - Hubdrive.com" userId="8a0848b8-f2d0-47bb-a849-5847f1b5ec25" providerId="ADAL" clId="{4A832DB2-F898-4628-BE6C-878A03318322}" dt="2021-08-17T11:49:48.705" v="1324" actId="2696"/>
          <pc:sldLayoutMkLst>
            <pc:docMk/>
            <pc:sldMasterMk cId="4027616997" sldId="2147483781"/>
            <pc:sldLayoutMk cId="2947213139" sldId="2147484246"/>
          </pc:sldLayoutMkLst>
        </pc:sldLayoutChg>
        <pc:sldLayoutChg chg="modSp del mod ord">
          <pc:chgData name="Vanessa Redlin - Hubdrive.com" userId="8a0848b8-f2d0-47bb-a849-5847f1b5ec25" providerId="ADAL" clId="{4A832DB2-F898-4628-BE6C-878A03318322}" dt="2021-08-17T11:49:48.210" v="1323" actId="2696"/>
          <pc:sldLayoutMkLst>
            <pc:docMk/>
            <pc:sldMasterMk cId="4027616997" sldId="2147483781"/>
            <pc:sldLayoutMk cId="2954134018" sldId="2147484247"/>
          </pc:sldLayoutMkLst>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2" creationId="{E3265C29-5802-4B16-A3F9-B8D775ECBB43}"/>
            </ac:spMkLst>
          </pc:spChg>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3" creationId="{23572019-ACF2-42D1-84B9-1898F830DDFF}"/>
            </ac:spMkLst>
          </pc:spChg>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6" creationId="{5FAE17A2-6F42-44B8-A4C0-1ACAB2F851D2}"/>
            </ac:spMkLst>
          </pc:spChg>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9" creationId="{579ECD0C-8E64-49E9-83B3-D5C67B97712D}"/>
            </ac:spMkLst>
          </pc:spChg>
        </pc:sldLayoutChg>
        <pc:sldLayoutChg chg="modSp del mod ord">
          <pc:chgData name="Vanessa Redlin - Hubdrive.com" userId="8a0848b8-f2d0-47bb-a849-5847f1b5ec25" providerId="ADAL" clId="{4A832DB2-F898-4628-BE6C-878A03318322}" dt="2021-08-17T11:49:47.710" v="1322" actId="2696"/>
          <pc:sldLayoutMkLst>
            <pc:docMk/>
            <pc:sldMasterMk cId="4027616997" sldId="2147483781"/>
            <pc:sldLayoutMk cId="3029792496" sldId="2147484248"/>
          </pc:sldLayoutMkLst>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2" creationId="{E3265C29-5802-4B16-A3F9-B8D775ECBB43}"/>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3" creationId="{23572019-ACF2-42D1-84B9-1898F830DDFF}"/>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5" creationId="{1FC2EE67-5768-4897-AEA5-C6005ED72E6D}"/>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7" creationId="{4E0B18EA-CDEA-433E-8897-436D8FFCC34C}"/>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9" creationId="{579ECD0C-8E64-49E9-83B3-D5C67B97712D}"/>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14" creationId="{91B75D58-EDE1-4299-8A98-F07E941DD8BE}"/>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18" creationId="{CD0CB33E-568D-49A2-9836-0B3ECE2D8FEF}"/>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22" creationId="{EC6754A5-D913-4042-909D-F9CA732B7D4E}"/>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23" creationId="{B14F5704-3D98-4F11-94C7-DF81AFFAB49D}"/>
            </ac:spMkLst>
          </pc:spChg>
        </pc:sldLayoutChg>
        <pc:sldLayoutChg chg="modSp del mod ord">
          <pc:chgData name="Vanessa Redlin - Hubdrive.com" userId="8a0848b8-f2d0-47bb-a849-5847f1b5ec25" providerId="ADAL" clId="{4A832DB2-F898-4628-BE6C-878A03318322}" dt="2021-08-17T11:49:47.128" v="1321" actId="2696"/>
          <pc:sldLayoutMkLst>
            <pc:docMk/>
            <pc:sldMasterMk cId="4027616997" sldId="2147483781"/>
            <pc:sldLayoutMk cId="1256418415" sldId="2147484249"/>
          </pc:sldLayoutMkLst>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 creationId="{E3265C29-5802-4B16-A3F9-B8D775ECBB43}"/>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3" creationId="{23572019-ACF2-42D1-84B9-1898F830DDFF}"/>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5" creationId="{1FC2EE67-5768-4897-AEA5-C6005ED72E6D}"/>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7" creationId="{4E0B18EA-CDEA-433E-8897-436D8FFCC34C}"/>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9" creationId="{579ECD0C-8E64-49E9-83B3-D5C67B97712D}"/>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2" creationId="{671C3165-4B14-4E82-BB90-2F4F6F44FE85}"/>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4" creationId="{91B75D58-EDE1-4299-8A98-F07E941DD8BE}"/>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8" creationId="{CD0CB33E-568D-49A2-9836-0B3ECE2D8FEF}"/>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9" creationId="{3B44E385-E93A-4145-8E5A-87E0E7468B28}"/>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2" creationId="{EC6754A5-D913-4042-909D-F9CA732B7D4E}"/>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3" creationId="{B14F5704-3D98-4F11-94C7-DF81AFFAB49D}"/>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4" creationId="{00B93C99-05EC-41CD-940B-9F49DE03B99D}"/>
            </ac:spMkLst>
          </pc:spChg>
        </pc:sldLayoutChg>
        <pc:sldLayoutChg chg="modSp del mod ord">
          <pc:chgData name="Vanessa Redlin - Hubdrive.com" userId="8a0848b8-f2d0-47bb-a849-5847f1b5ec25" providerId="ADAL" clId="{4A832DB2-F898-4628-BE6C-878A03318322}" dt="2021-08-17T11:49:46.124" v="1320" actId="2696"/>
          <pc:sldLayoutMkLst>
            <pc:docMk/>
            <pc:sldMasterMk cId="4027616997" sldId="2147483781"/>
            <pc:sldLayoutMk cId="1899724315" sldId="2147484250"/>
          </pc:sldLayoutMkLst>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 creationId="{E3265C29-5802-4B16-A3F9-B8D775ECBB43}"/>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3" creationId="{23572019-ACF2-42D1-84B9-1898F830DDFF}"/>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5" creationId="{3CA8FBE3-6B77-4814-A361-07334F598AE3}"/>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6" creationId="{B735A044-CC22-4377-802F-C051278373C8}"/>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9" creationId="{579ECD0C-8E64-49E9-83B3-D5C67B97712D}"/>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1" creationId="{AC08CE51-3CEF-4AA5-919F-5F46A80A8A75}"/>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2" creationId="{671C3165-4B14-4E82-BB90-2F4F6F44FE85}"/>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3" creationId="{214DCA99-BBCD-44E6-8F62-89F82760A88C}"/>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4" creationId="{91B75D58-EDE1-4299-8A98-F07E941DD8BE}"/>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5" creationId="{AC0F49E3-F31E-4158-A816-86D18DABA212}"/>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6" creationId="{3B6BBB62-6D1B-45EC-9DAD-14FD68E79A0E}"/>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7" creationId="{70F1F9B7-8F5F-4091-91F8-A88D76B64B26}"/>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2" creationId="{EC6754A5-D913-4042-909D-F9CA732B7D4E}"/>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3" creationId="{B14F5704-3D98-4F11-94C7-DF81AFFAB49D}"/>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4" creationId="{00B93C99-05EC-41CD-940B-9F49DE03B99D}"/>
            </ac:spMkLst>
          </pc:spChg>
        </pc:sldLayoutChg>
      </pc:sldMasterChg>
      <pc:sldMasterChg chg="delSldLayout modSldLayout sldLayoutOrd">
        <pc:chgData name="Vanessa Redlin - Hubdrive.com" userId="8a0848b8-f2d0-47bb-a849-5847f1b5ec25" providerId="ADAL" clId="{4A832DB2-F898-4628-BE6C-878A03318322}" dt="2021-08-17T13:06:39.751" v="1583" actId="20578"/>
        <pc:sldMasterMkLst>
          <pc:docMk/>
          <pc:sldMasterMk cId="2965863924" sldId="2147483819"/>
        </pc:sldMasterMkLst>
        <pc:sldLayoutChg chg="modSp mod ord">
          <pc:chgData name="Vanessa Redlin - Hubdrive.com" userId="8a0848b8-f2d0-47bb-a849-5847f1b5ec25" providerId="ADAL" clId="{4A832DB2-F898-4628-BE6C-878A03318322}" dt="2021-08-17T13:06:39.751" v="1583" actId="20578"/>
          <pc:sldLayoutMkLst>
            <pc:docMk/>
            <pc:sldMasterMk cId="2965863924" sldId="2147483819"/>
            <pc:sldLayoutMk cId="893457" sldId="2147483813"/>
          </pc:sldLayoutMkLst>
          <pc:spChg chg="mod">
            <ac:chgData name="Vanessa Redlin - Hubdrive.com" userId="8a0848b8-f2d0-47bb-a849-5847f1b5ec25" providerId="ADAL" clId="{4A832DB2-F898-4628-BE6C-878A03318322}" dt="2021-08-17T13:06:39.751" v="1583" actId="20578"/>
            <ac:spMkLst>
              <pc:docMk/>
              <pc:sldMasterMk cId="2965863924" sldId="2147483819"/>
              <pc:sldLayoutMk cId="893457" sldId="2147483813"/>
              <ac:spMk id="2" creationId="{EC2136A5-2743-4BDD-A6CF-F9183BBD17D6}"/>
            </ac:spMkLst>
          </pc:spChg>
          <pc:spChg chg="mod">
            <ac:chgData name="Vanessa Redlin - Hubdrive.com" userId="8a0848b8-f2d0-47bb-a849-5847f1b5ec25" providerId="ADAL" clId="{4A832DB2-F898-4628-BE6C-878A03318322}" dt="2021-08-17T13:06:39.751" v="1583" actId="20578"/>
            <ac:spMkLst>
              <pc:docMk/>
              <pc:sldMasterMk cId="2965863924" sldId="2147483819"/>
              <pc:sldLayoutMk cId="893457" sldId="2147483813"/>
              <ac:spMk id="3" creationId="{DE5F014F-C479-45EF-AE36-D5F09F90F1BB}"/>
            </ac:spMkLst>
          </pc:spChg>
        </pc:sldLayoutChg>
        <pc:sldLayoutChg chg="mod">
          <pc:chgData name="Vanessa Redlin - Hubdrive.com" userId="8a0848b8-f2d0-47bb-a849-5847f1b5ec25" providerId="ADAL" clId="{4A832DB2-F898-4628-BE6C-878A03318322}" dt="2021-08-04T12:49:47.165" v="751" actId="6014"/>
          <pc:sldLayoutMkLst>
            <pc:docMk/>
            <pc:sldMasterMk cId="2965863924" sldId="2147483819"/>
            <pc:sldLayoutMk cId="4192322497" sldId="2147483825"/>
          </pc:sldLayoutMkLst>
        </pc:sldLayoutChg>
        <pc:sldLayoutChg chg="mod">
          <pc:chgData name="Vanessa Redlin - Hubdrive.com" userId="8a0848b8-f2d0-47bb-a849-5847f1b5ec25" providerId="ADAL" clId="{4A832DB2-F898-4628-BE6C-878A03318322}" dt="2021-08-04T12:49:00.118" v="748" actId="6014"/>
          <pc:sldLayoutMkLst>
            <pc:docMk/>
            <pc:sldMasterMk cId="2965863924" sldId="2147483819"/>
            <pc:sldLayoutMk cId="2019625352" sldId="2147483837"/>
          </pc:sldLayoutMkLst>
        </pc:sldLayoutChg>
        <pc:sldLayoutChg chg="mod">
          <pc:chgData name="Vanessa Redlin - Hubdrive.com" userId="8a0848b8-f2d0-47bb-a849-5847f1b5ec25" providerId="ADAL" clId="{4A832DB2-F898-4628-BE6C-878A03318322}" dt="2021-08-04T12:49:38.642" v="750" actId="6014"/>
          <pc:sldLayoutMkLst>
            <pc:docMk/>
            <pc:sldMasterMk cId="2965863924" sldId="2147483819"/>
            <pc:sldLayoutMk cId="678868694" sldId="2147483838"/>
          </pc:sldLayoutMkLst>
        </pc:sldLayoutChg>
        <pc:sldLayoutChg chg="mod">
          <pc:chgData name="Vanessa Redlin - Hubdrive.com" userId="8a0848b8-f2d0-47bb-a849-5847f1b5ec25" providerId="ADAL" clId="{4A832DB2-F898-4628-BE6C-878A03318322}" dt="2021-08-04T12:49:57.494" v="752" actId="6014"/>
          <pc:sldLayoutMkLst>
            <pc:docMk/>
            <pc:sldMasterMk cId="2965863924" sldId="2147483819"/>
            <pc:sldLayoutMk cId="55952196" sldId="2147483839"/>
          </pc:sldLayoutMkLst>
        </pc:sldLayoutChg>
        <pc:sldLayoutChg chg="mod">
          <pc:chgData name="Vanessa Redlin - Hubdrive.com" userId="8a0848b8-f2d0-47bb-a849-5847f1b5ec25" providerId="ADAL" clId="{4A832DB2-F898-4628-BE6C-878A03318322}" dt="2021-08-04T12:50:06.488" v="753" actId="6014"/>
          <pc:sldLayoutMkLst>
            <pc:docMk/>
            <pc:sldMasterMk cId="2965863924" sldId="2147483819"/>
            <pc:sldLayoutMk cId="4262401557" sldId="2147483840"/>
          </pc:sldLayoutMkLst>
        </pc:sldLayoutChg>
        <pc:sldLayoutChg chg="mod">
          <pc:chgData name="Vanessa Redlin - Hubdrive.com" userId="8a0848b8-f2d0-47bb-a849-5847f1b5ec25" providerId="ADAL" clId="{4A832DB2-F898-4628-BE6C-878A03318322}" dt="2021-08-04T12:50:14.549" v="754" actId="6014"/>
          <pc:sldLayoutMkLst>
            <pc:docMk/>
            <pc:sldMasterMk cId="2965863924" sldId="2147483819"/>
            <pc:sldLayoutMk cId="581614486" sldId="2147483841"/>
          </pc:sldLayoutMkLst>
        </pc:sldLayoutChg>
        <pc:sldLayoutChg chg="mod">
          <pc:chgData name="Vanessa Redlin - Hubdrive.com" userId="8a0848b8-f2d0-47bb-a849-5847f1b5ec25" providerId="ADAL" clId="{4A832DB2-F898-4628-BE6C-878A03318322}" dt="2021-08-04T12:50:23.254" v="755" actId="6014"/>
          <pc:sldLayoutMkLst>
            <pc:docMk/>
            <pc:sldMasterMk cId="2965863924" sldId="2147483819"/>
            <pc:sldLayoutMk cId="3978842342" sldId="2147483842"/>
          </pc:sldLayoutMkLst>
        </pc:sldLayoutChg>
        <pc:sldLayoutChg chg="mod">
          <pc:chgData name="Vanessa Redlin - Hubdrive.com" userId="8a0848b8-f2d0-47bb-a849-5847f1b5ec25" providerId="ADAL" clId="{4A832DB2-F898-4628-BE6C-878A03318322}" dt="2021-08-04T12:50:38.194" v="756" actId="6014"/>
          <pc:sldLayoutMkLst>
            <pc:docMk/>
            <pc:sldMasterMk cId="2965863924" sldId="2147483819"/>
            <pc:sldLayoutMk cId="2616689860" sldId="2147483843"/>
          </pc:sldLayoutMkLst>
        </pc:sldLayoutChg>
        <pc:sldLayoutChg chg="mod">
          <pc:chgData name="Vanessa Redlin - Hubdrive.com" userId="8a0848b8-f2d0-47bb-a849-5847f1b5ec25" providerId="ADAL" clId="{4A832DB2-F898-4628-BE6C-878A03318322}" dt="2021-08-04T12:51:09.548" v="758" actId="6014"/>
          <pc:sldLayoutMkLst>
            <pc:docMk/>
            <pc:sldMasterMk cId="2965863924" sldId="2147483819"/>
            <pc:sldLayoutMk cId="98169901" sldId="2147483844"/>
          </pc:sldLayoutMkLst>
        </pc:sldLayoutChg>
        <pc:sldLayoutChg chg="mod">
          <pc:chgData name="Vanessa Redlin - Hubdrive.com" userId="8a0848b8-f2d0-47bb-a849-5847f1b5ec25" providerId="ADAL" clId="{4A832DB2-F898-4628-BE6C-878A03318322}" dt="2021-08-04T12:50:53.241" v="757" actId="6014"/>
          <pc:sldLayoutMkLst>
            <pc:docMk/>
            <pc:sldMasterMk cId="2965863924" sldId="2147483819"/>
            <pc:sldLayoutMk cId="3578229968" sldId="2147483845"/>
          </pc:sldLayoutMkLst>
        </pc:sldLayoutChg>
        <pc:sldLayoutChg chg="del">
          <pc:chgData name="Vanessa Redlin - Hubdrive.com" userId="8a0848b8-f2d0-47bb-a849-5847f1b5ec25" providerId="ADAL" clId="{4A832DB2-F898-4628-BE6C-878A03318322}" dt="2021-08-17T12:40:11.443" v="1541" actId="2696"/>
          <pc:sldLayoutMkLst>
            <pc:docMk/>
            <pc:sldMasterMk cId="2965863924" sldId="2147483819"/>
            <pc:sldLayoutMk cId="4084053716" sldId="2147484099"/>
          </pc:sldLayoutMkLst>
        </pc:sldLayoutChg>
        <pc:sldLayoutChg chg="del">
          <pc:chgData name="Vanessa Redlin - Hubdrive.com" userId="8a0848b8-f2d0-47bb-a849-5847f1b5ec25" providerId="ADAL" clId="{4A832DB2-F898-4628-BE6C-878A03318322}" dt="2021-08-17T12:46:18.853" v="1555" actId="2696"/>
          <pc:sldLayoutMkLst>
            <pc:docMk/>
            <pc:sldMasterMk cId="2965863924" sldId="2147483819"/>
            <pc:sldLayoutMk cId="2334258963" sldId="2147484100"/>
          </pc:sldLayoutMkLst>
        </pc:sldLayoutChg>
        <pc:sldLayoutChg chg="del">
          <pc:chgData name="Vanessa Redlin - Hubdrive.com" userId="8a0848b8-f2d0-47bb-a849-5847f1b5ec25" providerId="ADAL" clId="{4A832DB2-F898-4628-BE6C-878A03318322}" dt="2021-08-04T12:54:25.151" v="772" actId="2696"/>
          <pc:sldLayoutMkLst>
            <pc:docMk/>
            <pc:sldMasterMk cId="2965863924" sldId="2147483819"/>
            <pc:sldLayoutMk cId="1993212845" sldId="2147484103"/>
          </pc:sldLayoutMkLst>
        </pc:sldLayoutChg>
        <pc:sldLayoutChg chg="del">
          <pc:chgData name="Vanessa Redlin - Hubdrive.com" userId="8a0848b8-f2d0-47bb-a849-5847f1b5ec25" providerId="ADAL" clId="{4A832DB2-F898-4628-BE6C-878A03318322}" dt="2021-08-17T12:33:44.510" v="1439" actId="2696"/>
          <pc:sldLayoutMkLst>
            <pc:docMk/>
            <pc:sldMasterMk cId="2965863924" sldId="2147483819"/>
            <pc:sldLayoutMk cId="3689531188" sldId="2147484104"/>
          </pc:sldLayoutMkLst>
        </pc:sldLayoutChg>
        <pc:sldLayoutChg chg="del">
          <pc:chgData name="Vanessa Redlin - Hubdrive.com" userId="8a0848b8-f2d0-47bb-a849-5847f1b5ec25" providerId="ADAL" clId="{4A832DB2-F898-4628-BE6C-878A03318322}" dt="2021-08-17T12:35:21.287" v="1441" actId="2696"/>
          <pc:sldLayoutMkLst>
            <pc:docMk/>
            <pc:sldMasterMk cId="2965863924" sldId="2147483819"/>
            <pc:sldLayoutMk cId="68221733" sldId="2147484106"/>
          </pc:sldLayoutMkLst>
        </pc:sldLayoutChg>
        <pc:sldLayoutChg chg="del">
          <pc:chgData name="Vanessa Redlin - Hubdrive.com" userId="8a0848b8-f2d0-47bb-a849-5847f1b5ec25" providerId="ADAL" clId="{4A832DB2-F898-4628-BE6C-878A03318322}" dt="2021-08-04T12:55:31.836" v="779" actId="2696"/>
          <pc:sldLayoutMkLst>
            <pc:docMk/>
            <pc:sldMasterMk cId="2965863924" sldId="2147483819"/>
            <pc:sldLayoutMk cId="785624328" sldId="2147484107"/>
          </pc:sldLayoutMkLst>
        </pc:sldLayoutChg>
      </pc:sldMasterChg>
      <pc:sldMasterChg chg="mod modSldLayout sldLayoutOrd">
        <pc:chgData name="Vanessa Redlin - Hubdrive.com" userId="8a0848b8-f2d0-47bb-a849-5847f1b5ec25" providerId="ADAL" clId="{4A832DB2-F898-4628-BE6C-878A03318322}" dt="2021-08-10T12:45:37.932" v="1133" actId="6014"/>
        <pc:sldMasterMkLst>
          <pc:docMk/>
          <pc:sldMasterMk cId="553720616" sldId="2147483883"/>
        </pc:sldMasterMkLst>
        <pc:sldLayoutChg chg="mod">
          <pc:chgData name="Vanessa Redlin - Hubdrive.com" userId="8a0848b8-f2d0-47bb-a849-5847f1b5ec25" providerId="ADAL" clId="{4A832DB2-F898-4628-BE6C-878A03318322}" dt="2021-08-10T12:44:08.160" v="1127" actId="6014"/>
          <pc:sldLayoutMkLst>
            <pc:docMk/>
            <pc:sldMasterMk cId="553720616" sldId="2147483883"/>
            <pc:sldLayoutMk cId="1243374307" sldId="2147483885"/>
          </pc:sldLayoutMkLst>
        </pc:sldLayoutChg>
        <pc:sldLayoutChg chg="mod">
          <pc:chgData name="Vanessa Redlin - Hubdrive.com" userId="8a0848b8-f2d0-47bb-a849-5847f1b5ec25" providerId="ADAL" clId="{4A832DB2-F898-4628-BE6C-878A03318322}" dt="2021-08-10T12:44:19.550" v="1128" actId="6014"/>
          <pc:sldLayoutMkLst>
            <pc:docMk/>
            <pc:sldMasterMk cId="553720616" sldId="2147483883"/>
            <pc:sldLayoutMk cId="2730624867" sldId="2147483886"/>
          </pc:sldLayoutMkLst>
        </pc:sldLayoutChg>
        <pc:sldLayoutChg chg="mod">
          <pc:chgData name="Vanessa Redlin - Hubdrive.com" userId="8a0848b8-f2d0-47bb-a849-5847f1b5ec25" providerId="ADAL" clId="{4A832DB2-F898-4628-BE6C-878A03318322}" dt="2021-08-10T12:44:43.069" v="1130" actId="6014"/>
          <pc:sldLayoutMkLst>
            <pc:docMk/>
            <pc:sldMasterMk cId="553720616" sldId="2147483883"/>
            <pc:sldLayoutMk cId="313411952" sldId="2147483889"/>
          </pc:sldLayoutMkLst>
        </pc:sldLayoutChg>
        <pc:sldLayoutChg chg="mod">
          <pc:chgData name="Vanessa Redlin - Hubdrive.com" userId="8a0848b8-f2d0-47bb-a849-5847f1b5ec25" providerId="ADAL" clId="{4A832DB2-F898-4628-BE6C-878A03318322}" dt="2021-08-10T12:45:20.688" v="1132" actId="6014"/>
          <pc:sldLayoutMkLst>
            <pc:docMk/>
            <pc:sldMasterMk cId="553720616" sldId="2147483883"/>
            <pc:sldLayoutMk cId="3794918444" sldId="2147483891"/>
          </pc:sldLayoutMkLst>
        </pc:sldLayoutChg>
        <pc:sldLayoutChg chg="mod">
          <pc:chgData name="Vanessa Redlin - Hubdrive.com" userId="8a0848b8-f2d0-47bb-a849-5847f1b5ec25" providerId="ADAL" clId="{4A832DB2-F898-4628-BE6C-878A03318322}" dt="2021-08-10T12:45:37.932" v="1133" actId="6014"/>
          <pc:sldLayoutMkLst>
            <pc:docMk/>
            <pc:sldMasterMk cId="553720616" sldId="2147483883"/>
            <pc:sldLayoutMk cId="318041114" sldId="2147483892"/>
          </pc:sldLayoutMkLst>
        </pc:sldLayoutChg>
        <pc:sldLayoutChg chg="mod">
          <pc:chgData name="Vanessa Redlin - Hubdrive.com" userId="8a0848b8-f2d0-47bb-a849-5847f1b5ec25" providerId="ADAL" clId="{4A832DB2-F898-4628-BE6C-878A03318322}" dt="2021-08-10T12:45:02.775" v="1131" actId="6014"/>
          <pc:sldLayoutMkLst>
            <pc:docMk/>
            <pc:sldMasterMk cId="553720616" sldId="2147483883"/>
            <pc:sldLayoutMk cId="1848335402" sldId="2147483894"/>
          </pc:sldLayoutMkLst>
        </pc:sldLayoutChg>
        <pc:sldLayoutChg chg="mod">
          <pc:chgData name="Vanessa Redlin - Hubdrive.com" userId="8a0848b8-f2d0-47bb-a849-5847f1b5ec25" providerId="ADAL" clId="{4A832DB2-F898-4628-BE6C-878A03318322}" dt="2021-08-10T12:44:30.502" v="1129" actId="6014"/>
          <pc:sldLayoutMkLst>
            <pc:docMk/>
            <pc:sldMasterMk cId="553720616" sldId="2147483883"/>
            <pc:sldLayoutMk cId="3323303665" sldId="2147483895"/>
          </pc:sldLayoutMkLst>
        </pc:sldLayoutChg>
        <pc:sldLayoutChg chg="mod ord">
          <pc:chgData name="Vanessa Redlin - Hubdrive.com" userId="8a0848b8-f2d0-47bb-a849-5847f1b5ec25" providerId="ADAL" clId="{4A832DB2-F898-4628-BE6C-878A03318322}" dt="2021-08-05T06:51:24.187" v="885"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17.239" v="896"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13.409" v="895"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13.409" v="895" actId="20578"/>
            <ac:spMkLst>
              <pc:docMk/>
              <pc:sldMasterMk cId="502521749" sldId="2147483734"/>
              <pc:sldLayoutMk cId="4180058131" sldId="2147483922"/>
              <ac:spMk id="3" creationId="{23572019-ACF2-42D1-84B9-1898F830DDFF}"/>
            </ac:spMkLst>
          </pc:spChg>
        </pc:sldLayoutChg>
      </pc:sldMasterChg>
      <pc:sldMasterChg chg="mod addSldLayout delSldLayout modSldLayout sldLayoutOrd">
        <pc:chgData name="Vanessa Redlin - Hubdrive.com" userId="8a0848b8-f2d0-47bb-a849-5847f1b5ec25" providerId="ADAL" clId="{4A832DB2-F898-4628-BE6C-878A03318322}" dt="2021-08-05T07:54:54.101" v="1045" actId="6014"/>
        <pc:sldMasterMkLst>
          <pc:docMk/>
          <pc:sldMasterMk cId="1114866245" sldId="2147483905"/>
        </pc:sldMasterMkLst>
        <pc:sldLayoutChg chg="mod">
          <pc:chgData name="Vanessa Redlin - Hubdrive.com" userId="8a0848b8-f2d0-47bb-a849-5847f1b5ec25" providerId="ADAL" clId="{4A832DB2-F898-4628-BE6C-878A03318322}" dt="2021-08-05T07:53:17.674" v="1036" actId="6014"/>
          <pc:sldLayoutMkLst>
            <pc:docMk/>
            <pc:sldMasterMk cId="1114866245" sldId="2147483905"/>
            <pc:sldLayoutMk cId="23813732" sldId="2147483906"/>
          </pc:sldLayoutMkLst>
        </pc:sldLayoutChg>
        <pc:sldLayoutChg chg="mod">
          <pc:chgData name="Vanessa Redlin - Hubdrive.com" userId="8a0848b8-f2d0-47bb-a849-5847f1b5ec25" providerId="ADAL" clId="{4A832DB2-F898-4628-BE6C-878A03318322}" dt="2021-08-05T07:53:25.910" v="1037" actId="6014"/>
          <pc:sldLayoutMkLst>
            <pc:docMk/>
            <pc:sldMasterMk cId="1114866245" sldId="2147483905"/>
            <pc:sldLayoutMk cId="2226928664" sldId="2147483907"/>
          </pc:sldLayoutMkLst>
        </pc:sldLayoutChg>
        <pc:sldLayoutChg chg="add del mod">
          <pc:chgData name="Vanessa Redlin - Hubdrive.com" userId="8a0848b8-f2d0-47bb-a849-5847f1b5ec25" providerId="ADAL" clId="{4A832DB2-F898-4628-BE6C-878A03318322}" dt="2021-08-05T07:53:55.322" v="1040" actId="6014"/>
          <pc:sldLayoutMkLst>
            <pc:docMk/>
            <pc:sldMasterMk cId="1114866245" sldId="2147483905"/>
            <pc:sldLayoutMk cId="1811649179" sldId="2147483910"/>
          </pc:sldLayoutMkLst>
        </pc:sldLayoutChg>
        <pc:sldLayoutChg chg="mod">
          <pc:chgData name="Vanessa Redlin - Hubdrive.com" userId="8a0848b8-f2d0-47bb-a849-5847f1b5ec25" providerId="ADAL" clId="{4A832DB2-F898-4628-BE6C-878A03318322}" dt="2021-08-05T07:54:09.805" v="1041" actId="6014"/>
          <pc:sldLayoutMkLst>
            <pc:docMk/>
            <pc:sldMasterMk cId="1114866245" sldId="2147483905"/>
            <pc:sldLayoutMk cId="1938114083" sldId="2147483911"/>
          </pc:sldLayoutMkLst>
        </pc:sldLayoutChg>
        <pc:sldLayoutChg chg="mod">
          <pc:chgData name="Vanessa Redlin - Hubdrive.com" userId="8a0848b8-f2d0-47bb-a849-5847f1b5ec25" providerId="ADAL" clId="{4A832DB2-F898-4628-BE6C-878A03318322}" dt="2021-08-05T07:54:20.473" v="1042" actId="6014"/>
          <pc:sldLayoutMkLst>
            <pc:docMk/>
            <pc:sldMasterMk cId="1114866245" sldId="2147483905"/>
            <pc:sldLayoutMk cId="1939873931" sldId="2147483912"/>
          </pc:sldLayoutMkLst>
        </pc:sldLayoutChg>
        <pc:sldLayoutChg chg="mod">
          <pc:chgData name="Vanessa Redlin - Hubdrive.com" userId="8a0848b8-f2d0-47bb-a849-5847f1b5ec25" providerId="ADAL" clId="{4A832DB2-F898-4628-BE6C-878A03318322}" dt="2021-08-05T07:54:32.540" v="1043" actId="6014"/>
          <pc:sldLayoutMkLst>
            <pc:docMk/>
            <pc:sldMasterMk cId="1114866245" sldId="2147483905"/>
            <pc:sldLayoutMk cId="2618652234" sldId="2147483914"/>
          </pc:sldLayoutMkLst>
        </pc:sldLayoutChg>
        <pc:sldLayoutChg chg="mod">
          <pc:chgData name="Vanessa Redlin - Hubdrive.com" userId="8a0848b8-f2d0-47bb-a849-5847f1b5ec25" providerId="ADAL" clId="{4A832DB2-F898-4628-BE6C-878A03318322}" dt="2021-08-05T07:54:44.948" v="1044" actId="6014"/>
          <pc:sldLayoutMkLst>
            <pc:docMk/>
            <pc:sldMasterMk cId="1114866245" sldId="2147483905"/>
            <pc:sldLayoutMk cId="2278720304" sldId="2147483915"/>
          </pc:sldLayoutMkLst>
        </pc:sldLayoutChg>
        <pc:sldLayoutChg chg="mod">
          <pc:chgData name="Vanessa Redlin - Hubdrive.com" userId="8a0848b8-f2d0-47bb-a849-5847f1b5ec25" providerId="ADAL" clId="{4A832DB2-F898-4628-BE6C-878A03318322}" dt="2021-08-05T07:54:54.101" v="1045" actId="6014"/>
          <pc:sldLayoutMkLst>
            <pc:docMk/>
            <pc:sldMasterMk cId="1114866245" sldId="2147483905"/>
            <pc:sldLayoutMk cId="1692526841" sldId="2147483916"/>
          </pc:sldLayoutMkLst>
        </pc:sldLayoutChg>
        <pc:sldLayoutChg chg="mod ord">
          <pc:chgData name="Vanessa Redlin - Hubdrive.com" userId="8a0848b8-f2d0-47bb-a849-5847f1b5ec25" providerId="ADAL" clId="{4A832DB2-F898-4628-BE6C-878A03318322}" dt="2021-08-05T06:51:16.880" v="882"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08.259" v="894"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02.899" v="892"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02.899" v="892" actId="20578"/>
            <ac:spMkLst>
              <pc:docMk/>
              <pc:sldMasterMk cId="502521749" sldId="2147483734"/>
              <pc:sldLayoutMk cId="4180058131" sldId="2147483922"/>
              <ac:spMk id="3" creationId="{23572019-ACF2-42D1-84B9-1898F830DDFF}"/>
            </ac:spMkLst>
          </pc:spChg>
        </pc:sldLayoutChg>
      </pc:sldMasterChg>
      <pc:sldMasterChg chg="add del addSldLayout delSldLayout modSldLayout sldLayoutOrd">
        <pc:chgData name="Vanessa Redlin - Hubdrive.com" userId="8a0848b8-f2d0-47bb-a849-5847f1b5ec25" providerId="ADAL" clId="{4A832DB2-F898-4628-BE6C-878A03318322}" dt="2021-08-17T11:57:43.588" v="1347" actId="700"/>
        <pc:sldMasterMkLst>
          <pc:docMk/>
          <pc:sldMasterMk cId="1457414299" sldId="2147483937"/>
        </pc:sldMasterMkLst>
        <pc:sldLayoutChg chg="del">
          <pc:chgData name="Vanessa Redlin - Hubdrive.com" userId="8a0848b8-f2d0-47bb-a849-5847f1b5ec25" providerId="ADAL" clId="{4A832DB2-F898-4628-BE6C-878A03318322}" dt="2021-08-02T07:52:28.335" v="326" actId="2696"/>
          <pc:sldLayoutMkLst>
            <pc:docMk/>
            <pc:sldMasterMk cId="1457414299" sldId="2147483937"/>
            <pc:sldLayoutMk cId="3581839345" sldId="2147483938"/>
          </pc:sldLayoutMkLst>
        </pc:sldLayoutChg>
        <pc:sldLayoutChg chg="del">
          <pc:chgData name="Vanessa Redlin - Hubdrive.com" userId="8a0848b8-f2d0-47bb-a849-5847f1b5ec25" providerId="ADAL" clId="{4A832DB2-F898-4628-BE6C-878A03318322}" dt="2021-08-02T07:52:24.740" v="325" actId="2696"/>
          <pc:sldLayoutMkLst>
            <pc:docMk/>
            <pc:sldMasterMk cId="1457414299" sldId="2147483937"/>
            <pc:sldLayoutMk cId="3307533231" sldId="2147483939"/>
          </pc:sldLayoutMkLst>
        </pc:sldLayoutChg>
        <pc:sldLayoutChg chg="del">
          <pc:chgData name="Vanessa Redlin - Hubdrive.com" userId="8a0848b8-f2d0-47bb-a849-5847f1b5ec25" providerId="ADAL" clId="{4A832DB2-F898-4628-BE6C-878A03318322}" dt="2021-08-02T07:52:21.283" v="324" actId="2696"/>
          <pc:sldLayoutMkLst>
            <pc:docMk/>
            <pc:sldMasterMk cId="1457414299" sldId="2147483937"/>
            <pc:sldLayoutMk cId="3485699722" sldId="2147483940"/>
          </pc:sldLayoutMkLst>
        </pc:sldLayoutChg>
        <pc:sldLayoutChg chg="del">
          <pc:chgData name="Vanessa Redlin - Hubdrive.com" userId="8a0848b8-f2d0-47bb-a849-5847f1b5ec25" providerId="ADAL" clId="{4A832DB2-F898-4628-BE6C-878A03318322}" dt="2021-08-02T07:52:18.009" v="323" actId="2696"/>
          <pc:sldLayoutMkLst>
            <pc:docMk/>
            <pc:sldMasterMk cId="1457414299" sldId="2147483937"/>
            <pc:sldLayoutMk cId="3253600578" sldId="2147483941"/>
          </pc:sldLayoutMkLst>
        </pc:sldLayoutChg>
        <pc:sldLayoutChg chg="del">
          <pc:chgData name="Vanessa Redlin - Hubdrive.com" userId="8a0848b8-f2d0-47bb-a849-5847f1b5ec25" providerId="ADAL" clId="{4A832DB2-F898-4628-BE6C-878A03318322}" dt="2021-08-02T07:52:14.704" v="322" actId="2696"/>
          <pc:sldLayoutMkLst>
            <pc:docMk/>
            <pc:sldMasterMk cId="1457414299" sldId="2147483937"/>
            <pc:sldLayoutMk cId="273563672" sldId="2147483942"/>
          </pc:sldLayoutMkLst>
        </pc:sldLayoutChg>
        <pc:sldLayoutChg chg="modSp add del mod ord">
          <pc:chgData name="Vanessa Redlin - Hubdrive.com" userId="8a0848b8-f2d0-47bb-a849-5847f1b5ec25" providerId="ADAL" clId="{4A832DB2-F898-4628-BE6C-878A03318322}" dt="2021-08-17T11:57:43.588" v="1347" actId="700"/>
          <pc:sldLayoutMkLst>
            <pc:docMk/>
            <pc:sldMasterMk cId="1457414299" sldId="2147483937"/>
            <pc:sldLayoutMk cId="668110799" sldId="2147483943"/>
          </pc:sldLayoutMkLst>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2" creationId="{00000000-0000-0000-0000-000000000000}"/>
            </ac:spMkLst>
          </pc:spChg>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3" creationId="{00000000-0000-0000-0000-000000000000}"/>
            </ac:spMkLst>
          </pc:spChg>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4" creationId="{00000000-0000-0000-0000-000000000000}"/>
            </ac:spMkLst>
          </pc:spChg>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5" creationId="{00000000-0000-0000-0000-000000000000}"/>
            </ac:spMkLst>
          </pc:spChg>
        </pc:sldLayoutChg>
        <pc:sldLayoutChg chg="del">
          <pc:chgData name="Vanessa Redlin - Hubdrive.com" userId="8a0848b8-f2d0-47bb-a849-5847f1b5ec25" providerId="ADAL" clId="{4A832DB2-F898-4628-BE6C-878A03318322}" dt="2021-08-02T07:52:09.258" v="321" actId="2696"/>
          <pc:sldLayoutMkLst>
            <pc:docMk/>
            <pc:sldMasterMk cId="1457414299" sldId="2147483937"/>
            <pc:sldLayoutMk cId="185128651" sldId="2147483944"/>
          </pc:sldLayoutMkLst>
        </pc:sldLayoutChg>
        <pc:sldLayoutChg chg="del">
          <pc:chgData name="Vanessa Redlin - Hubdrive.com" userId="8a0848b8-f2d0-47bb-a849-5847f1b5ec25" providerId="ADAL" clId="{4A832DB2-F898-4628-BE6C-878A03318322}" dt="2021-08-02T07:52:05.800" v="320" actId="2696"/>
          <pc:sldLayoutMkLst>
            <pc:docMk/>
            <pc:sldMasterMk cId="1457414299" sldId="2147483937"/>
            <pc:sldLayoutMk cId="3038872295" sldId="2147483945"/>
          </pc:sldLayoutMkLst>
        </pc:sldLayoutChg>
        <pc:sldLayoutChg chg="del">
          <pc:chgData name="Vanessa Redlin - Hubdrive.com" userId="8a0848b8-f2d0-47bb-a849-5847f1b5ec25" providerId="ADAL" clId="{4A832DB2-F898-4628-BE6C-878A03318322}" dt="2021-08-02T07:52:02.434" v="319" actId="2696"/>
          <pc:sldLayoutMkLst>
            <pc:docMk/>
            <pc:sldMasterMk cId="1457414299" sldId="2147483937"/>
            <pc:sldLayoutMk cId="23359352" sldId="2147483946"/>
          </pc:sldLayoutMkLst>
        </pc:sldLayoutChg>
        <pc:sldLayoutChg chg="del">
          <pc:chgData name="Vanessa Redlin - Hubdrive.com" userId="8a0848b8-f2d0-47bb-a849-5847f1b5ec25" providerId="ADAL" clId="{4A832DB2-F898-4628-BE6C-878A03318322}" dt="2021-08-02T07:51:59.576" v="318" actId="2696"/>
          <pc:sldLayoutMkLst>
            <pc:docMk/>
            <pc:sldMasterMk cId="1457414299" sldId="2147483937"/>
            <pc:sldLayoutMk cId="2603581" sldId="2147483947"/>
          </pc:sldLayoutMkLst>
        </pc:sldLayoutChg>
        <pc:sldLayoutChg chg="del">
          <pc:chgData name="Vanessa Redlin - Hubdrive.com" userId="8a0848b8-f2d0-47bb-a849-5847f1b5ec25" providerId="ADAL" clId="{4A832DB2-F898-4628-BE6C-878A03318322}" dt="2021-08-02T07:51:55.312" v="317" actId="2696"/>
          <pc:sldLayoutMkLst>
            <pc:docMk/>
            <pc:sldMasterMk cId="1457414299" sldId="2147483937"/>
            <pc:sldLayoutMk cId="2598476824" sldId="2147483948"/>
          </pc:sldLayoutMkLst>
        </pc:sldLayoutChg>
        <pc:sldLayoutChg chg="del">
          <pc:chgData name="Vanessa Redlin - Hubdrive.com" userId="8a0848b8-f2d0-47bb-a849-5847f1b5ec25" providerId="ADAL" clId="{4A832DB2-F898-4628-BE6C-878A03318322}" dt="2021-08-02T07:51:52.144" v="316" actId="2696"/>
          <pc:sldLayoutMkLst>
            <pc:docMk/>
            <pc:sldMasterMk cId="1457414299" sldId="2147483937"/>
            <pc:sldLayoutMk cId="2393623648" sldId="2147483949"/>
          </pc:sldLayoutMkLst>
        </pc:sldLayoutChg>
        <pc:sldLayoutChg chg="del">
          <pc:chgData name="Vanessa Redlin - Hubdrive.com" userId="8a0848b8-f2d0-47bb-a849-5847f1b5ec25" providerId="ADAL" clId="{4A832DB2-F898-4628-BE6C-878A03318322}" dt="2021-08-02T07:51:49.337" v="315" actId="2696"/>
          <pc:sldLayoutMkLst>
            <pc:docMk/>
            <pc:sldMasterMk cId="1457414299" sldId="2147483937"/>
            <pc:sldLayoutMk cId="3397573149" sldId="2147483950"/>
          </pc:sldLayoutMkLst>
        </pc:sldLayoutChg>
        <pc:sldLayoutChg chg="del">
          <pc:chgData name="Vanessa Redlin - Hubdrive.com" userId="8a0848b8-f2d0-47bb-a849-5847f1b5ec25" providerId="ADAL" clId="{4A832DB2-F898-4628-BE6C-878A03318322}" dt="2021-08-02T07:51:27.994" v="313" actId="2696"/>
          <pc:sldLayoutMkLst>
            <pc:docMk/>
            <pc:sldMasterMk cId="1457414299" sldId="2147483937"/>
            <pc:sldLayoutMk cId="1399810830" sldId="2147483951"/>
          </pc:sldLayoutMkLst>
        </pc:sldLayoutChg>
        <pc:sldLayoutChg chg="del">
          <pc:chgData name="Vanessa Redlin - Hubdrive.com" userId="8a0848b8-f2d0-47bb-a849-5847f1b5ec25" providerId="ADAL" clId="{4A832DB2-F898-4628-BE6C-878A03318322}" dt="2021-08-02T07:51:22.273" v="312" actId="2696"/>
          <pc:sldLayoutMkLst>
            <pc:docMk/>
            <pc:sldMasterMk cId="1457414299" sldId="2147483937"/>
            <pc:sldLayoutMk cId="932055452" sldId="2147483952"/>
          </pc:sldLayoutMkLst>
        </pc:sldLayoutChg>
        <pc:sldLayoutChg chg="del">
          <pc:chgData name="Vanessa Redlin - Hubdrive.com" userId="8a0848b8-f2d0-47bb-a849-5847f1b5ec25" providerId="ADAL" clId="{4A832DB2-F898-4628-BE6C-878A03318322}" dt="2021-08-02T07:51:45.072" v="314" actId="2696"/>
          <pc:sldLayoutMkLst>
            <pc:docMk/>
            <pc:sldMasterMk cId="1457414299" sldId="2147483937"/>
            <pc:sldLayoutMk cId="3105117399" sldId="2147483953"/>
          </pc:sldLayoutMkLst>
        </pc:sldLayoutChg>
      </pc:sldMasterChg>
      <pc:sldMasterChg chg="del delSldLayout modSldLayout sldLayoutOrd">
        <pc:chgData name="Vanessa Redlin - Hubdrive.com" userId="8a0848b8-f2d0-47bb-a849-5847f1b5ec25" providerId="ADAL" clId="{4A832DB2-F898-4628-BE6C-878A03318322}" dt="2021-08-17T12:10:02.300" v="1424" actId="2696"/>
        <pc:sldMasterMkLst>
          <pc:docMk/>
          <pc:sldMasterMk cId="61480071" sldId="2147483965"/>
        </pc:sldMasterMkLst>
        <pc:sldLayoutChg chg="del">
          <pc:chgData name="Vanessa Redlin - Hubdrive.com" userId="8a0848b8-f2d0-47bb-a849-5847f1b5ec25" providerId="ADAL" clId="{4A832DB2-F898-4628-BE6C-878A03318322}" dt="2021-08-02T07:49:52.296" v="311" actId="2696"/>
          <pc:sldLayoutMkLst>
            <pc:docMk/>
            <pc:sldMasterMk cId="61480071" sldId="2147483965"/>
            <pc:sldLayoutMk cId="847962077" sldId="2147483966"/>
          </pc:sldLayoutMkLst>
        </pc:sldLayoutChg>
        <pc:sldLayoutChg chg="del">
          <pc:chgData name="Vanessa Redlin - Hubdrive.com" userId="8a0848b8-f2d0-47bb-a849-5847f1b5ec25" providerId="ADAL" clId="{4A832DB2-F898-4628-BE6C-878A03318322}" dt="2021-08-02T07:49:46.088" v="310" actId="2696"/>
          <pc:sldLayoutMkLst>
            <pc:docMk/>
            <pc:sldMasterMk cId="61480071" sldId="2147483965"/>
            <pc:sldLayoutMk cId="1166598714" sldId="2147483967"/>
          </pc:sldLayoutMkLst>
        </pc:sldLayoutChg>
        <pc:sldLayoutChg chg="del">
          <pc:chgData name="Vanessa Redlin - Hubdrive.com" userId="8a0848b8-f2d0-47bb-a849-5847f1b5ec25" providerId="ADAL" clId="{4A832DB2-F898-4628-BE6C-878A03318322}" dt="2021-08-02T07:49:34.521" v="308" actId="2696"/>
          <pc:sldLayoutMkLst>
            <pc:docMk/>
            <pc:sldMasterMk cId="61480071" sldId="2147483965"/>
            <pc:sldLayoutMk cId="2869542604" sldId="2147483968"/>
          </pc:sldLayoutMkLst>
        </pc:sldLayoutChg>
        <pc:sldLayoutChg chg="del">
          <pc:chgData name="Vanessa Redlin - Hubdrive.com" userId="8a0848b8-f2d0-47bb-a849-5847f1b5ec25" providerId="ADAL" clId="{4A832DB2-F898-4628-BE6C-878A03318322}" dt="2021-08-02T07:49:39.041" v="309" actId="2696"/>
          <pc:sldLayoutMkLst>
            <pc:docMk/>
            <pc:sldMasterMk cId="61480071" sldId="2147483965"/>
            <pc:sldLayoutMk cId="2579348776" sldId="2147483969"/>
          </pc:sldLayoutMkLst>
        </pc:sldLayoutChg>
        <pc:sldLayoutChg chg="del">
          <pc:chgData name="Vanessa Redlin - Hubdrive.com" userId="8a0848b8-f2d0-47bb-a849-5847f1b5ec25" providerId="ADAL" clId="{4A832DB2-F898-4628-BE6C-878A03318322}" dt="2021-08-04T14:34:03.779" v="877" actId="2696"/>
          <pc:sldLayoutMkLst>
            <pc:docMk/>
            <pc:sldMasterMk cId="61480071" sldId="2147483965"/>
            <pc:sldLayoutMk cId="1553574690" sldId="2147483970"/>
          </pc:sldLayoutMkLst>
        </pc:sldLayoutChg>
        <pc:sldLayoutChg chg="modSp del mod ord">
          <pc:chgData name="Vanessa Redlin - Hubdrive.com" userId="8a0848b8-f2d0-47bb-a849-5847f1b5ec25" providerId="ADAL" clId="{4A832DB2-F898-4628-BE6C-878A03318322}" dt="2021-08-17T12:10:02.275" v="1423" actId="2696"/>
          <pc:sldLayoutMkLst>
            <pc:docMk/>
            <pc:sldMasterMk cId="61480071" sldId="2147483965"/>
            <pc:sldLayoutMk cId="2982390152" sldId="2147483972"/>
          </pc:sldLayoutMkLst>
          <pc:spChg chg="mod">
            <ac:chgData name="Vanessa Redlin - Hubdrive.com" userId="8a0848b8-f2d0-47bb-a849-5847f1b5ec25" providerId="ADAL" clId="{4A832DB2-F898-4628-BE6C-878A03318322}" dt="2021-08-03T13:37:15.058" v="520" actId="20578"/>
            <ac:spMkLst>
              <pc:docMk/>
              <pc:sldMasterMk cId="61480071" sldId="2147483965"/>
              <pc:sldLayoutMk cId="2982390152" sldId="2147483972"/>
              <ac:spMk id="2" creationId="{EC2136A5-2743-4BDD-A6CF-F9183BBD17D6}"/>
            </ac:spMkLst>
          </pc:spChg>
          <pc:spChg chg="mod">
            <ac:chgData name="Vanessa Redlin - Hubdrive.com" userId="8a0848b8-f2d0-47bb-a849-5847f1b5ec25" providerId="ADAL" clId="{4A832DB2-F898-4628-BE6C-878A03318322}" dt="2021-08-03T13:37:15.058" v="520" actId="20578"/>
            <ac:spMkLst>
              <pc:docMk/>
              <pc:sldMasterMk cId="61480071" sldId="2147483965"/>
              <pc:sldLayoutMk cId="2982390152" sldId="2147483972"/>
              <ac:spMk id="3" creationId="{DE5F014F-C479-45EF-AE36-D5F09F90F1BB}"/>
            </ac:spMkLst>
          </pc:spChg>
        </pc:sldLayoutChg>
      </pc:sldMasterChg>
      <pc:sldMasterChg chg="del delSldLayout sldLayoutOrd">
        <pc:chgData name="Vanessa Redlin - Hubdrive.com" userId="8a0848b8-f2d0-47bb-a849-5847f1b5ec25" providerId="ADAL" clId="{4A832DB2-F898-4628-BE6C-878A03318322}" dt="2021-08-03T13:37:20.308" v="521" actId="2696"/>
        <pc:sldMasterMkLst>
          <pc:docMk/>
          <pc:sldMasterMk cId="2011860469" sldId="2147483971"/>
        </pc:sldMasterMkLst>
        <pc:sldLayoutChg chg="del">
          <pc:chgData name="Vanessa Redlin - Hubdrive.com" userId="8a0848b8-f2d0-47bb-a849-5847f1b5ec25" providerId="ADAL" clId="{4A832DB2-F898-4628-BE6C-878A03318322}" dt="2021-08-02T07:49:09.312" v="303" actId="2696"/>
          <pc:sldLayoutMkLst>
            <pc:docMk/>
            <pc:sldMasterMk cId="2011860469" sldId="2147483971"/>
            <pc:sldLayoutMk cId="1283026956" sldId="2147483973"/>
          </pc:sldLayoutMkLst>
        </pc:sldLayoutChg>
        <pc:sldLayoutChg chg="del">
          <pc:chgData name="Vanessa Redlin - Hubdrive.com" userId="8a0848b8-f2d0-47bb-a849-5847f1b5ec25" providerId="ADAL" clId="{4A832DB2-F898-4628-BE6C-878A03318322}" dt="2021-08-02T07:49:24.265" v="307" actId="2696"/>
          <pc:sldLayoutMkLst>
            <pc:docMk/>
            <pc:sldMasterMk cId="2011860469" sldId="2147483971"/>
            <pc:sldLayoutMk cId="1958185390" sldId="2147483974"/>
          </pc:sldLayoutMkLst>
        </pc:sldLayoutChg>
        <pc:sldLayoutChg chg="del">
          <pc:chgData name="Vanessa Redlin - Hubdrive.com" userId="8a0848b8-f2d0-47bb-a849-5847f1b5ec25" providerId="ADAL" clId="{4A832DB2-F898-4628-BE6C-878A03318322}" dt="2021-08-02T07:49:12.891" v="304" actId="2696"/>
          <pc:sldLayoutMkLst>
            <pc:docMk/>
            <pc:sldMasterMk cId="2011860469" sldId="2147483971"/>
            <pc:sldLayoutMk cId="2937826668" sldId="2147483975"/>
          </pc:sldLayoutMkLst>
        </pc:sldLayoutChg>
        <pc:sldLayoutChg chg="del">
          <pc:chgData name="Vanessa Redlin - Hubdrive.com" userId="8a0848b8-f2d0-47bb-a849-5847f1b5ec25" providerId="ADAL" clId="{4A832DB2-F898-4628-BE6C-878A03318322}" dt="2021-08-02T07:49:15.561" v="305" actId="2696"/>
          <pc:sldLayoutMkLst>
            <pc:docMk/>
            <pc:sldMasterMk cId="2011860469" sldId="2147483971"/>
            <pc:sldLayoutMk cId="485002570" sldId="2147483976"/>
          </pc:sldLayoutMkLst>
        </pc:sldLayoutChg>
        <pc:sldLayoutChg chg="del">
          <pc:chgData name="Vanessa Redlin - Hubdrive.com" userId="8a0848b8-f2d0-47bb-a849-5847f1b5ec25" providerId="ADAL" clId="{4A832DB2-F898-4628-BE6C-878A03318322}" dt="2021-08-02T07:49:18.710" v="306" actId="2696"/>
          <pc:sldLayoutMkLst>
            <pc:docMk/>
            <pc:sldMasterMk cId="2011860469" sldId="2147483971"/>
            <pc:sldLayoutMk cId="1701972472" sldId="2147483977"/>
          </pc:sldLayoutMkLst>
        </pc:sldLayoutChg>
      </pc:sldMasterChg>
      <pc:sldMasterChg chg="del delSldLayout">
        <pc:chgData name="Vanessa Redlin - Hubdrive.com" userId="8a0848b8-f2d0-47bb-a849-5847f1b5ec25" providerId="ADAL" clId="{4A832DB2-F898-4628-BE6C-878A03318322}" dt="2021-08-02T08:24:00.912" v="340" actId="2696"/>
        <pc:sldMasterMkLst>
          <pc:docMk/>
          <pc:sldMasterMk cId="3388075704" sldId="2147484029"/>
        </pc:sldMasterMkLst>
        <pc:sldLayoutChg chg="del">
          <pc:chgData name="Vanessa Redlin - Hubdrive.com" userId="8a0848b8-f2d0-47bb-a849-5847f1b5ec25" providerId="ADAL" clId="{4A832DB2-F898-4628-BE6C-878A03318322}" dt="2021-08-02T08:24:00.891" v="339" actId="2696"/>
          <pc:sldLayoutMkLst>
            <pc:docMk/>
            <pc:sldMasterMk cId="3388075704" sldId="2147484029"/>
            <pc:sldLayoutMk cId="3877020945" sldId="2147484030"/>
          </pc:sldLayoutMkLst>
        </pc:sldLayoutChg>
        <pc:sldLayoutChg chg="del">
          <pc:chgData name="Vanessa Redlin - Hubdrive.com" userId="8a0848b8-f2d0-47bb-a849-5847f1b5ec25" providerId="ADAL" clId="{4A832DB2-F898-4628-BE6C-878A03318322}" dt="2021-08-02T07:48:15.745" v="293" actId="2696"/>
          <pc:sldLayoutMkLst>
            <pc:docMk/>
            <pc:sldMasterMk cId="3388075704" sldId="2147484029"/>
            <pc:sldLayoutMk cId="3908787548" sldId="2147484031"/>
          </pc:sldLayoutMkLst>
        </pc:sldLayoutChg>
        <pc:sldLayoutChg chg="del">
          <pc:chgData name="Vanessa Redlin - Hubdrive.com" userId="8a0848b8-f2d0-47bb-a849-5847f1b5ec25" providerId="ADAL" clId="{4A832DB2-F898-4628-BE6C-878A03318322}" dt="2021-08-02T07:48:18.816" v="294" actId="2696"/>
          <pc:sldLayoutMkLst>
            <pc:docMk/>
            <pc:sldMasterMk cId="3388075704" sldId="2147484029"/>
            <pc:sldLayoutMk cId="404684179" sldId="2147484032"/>
          </pc:sldLayoutMkLst>
        </pc:sldLayoutChg>
        <pc:sldLayoutChg chg="del">
          <pc:chgData name="Vanessa Redlin - Hubdrive.com" userId="8a0848b8-f2d0-47bb-a849-5847f1b5ec25" providerId="ADAL" clId="{4A832DB2-F898-4628-BE6C-878A03318322}" dt="2021-08-02T07:48:26.519" v="296" actId="2696"/>
          <pc:sldLayoutMkLst>
            <pc:docMk/>
            <pc:sldMasterMk cId="3388075704" sldId="2147484029"/>
            <pc:sldLayoutMk cId="2741486531" sldId="2147484033"/>
          </pc:sldLayoutMkLst>
        </pc:sldLayoutChg>
        <pc:sldLayoutChg chg="del">
          <pc:chgData name="Vanessa Redlin - Hubdrive.com" userId="8a0848b8-f2d0-47bb-a849-5847f1b5ec25" providerId="ADAL" clId="{4A832DB2-F898-4628-BE6C-878A03318322}" dt="2021-08-02T07:48:23.497" v="295" actId="2696"/>
          <pc:sldLayoutMkLst>
            <pc:docMk/>
            <pc:sldMasterMk cId="3388075704" sldId="2147484029"/>
            <pc:sldLayoutMk cId="159297012" sldId="2147484034"/>
          </pc:sldLayoutMkLst>
        </pc:sldLayoutChg>
        <pc:sldLayoutChg chg="del">
          <pc:chgData name="Vanessa Redlin - Hubdrive.com" userId="8a0848b8-f2d0-47bb-a849-5847f1b5ec25" providerId="ADAL" clId="{4A832DB2-F898-4628-BE6C-878A03318322}" dt="2021-08-02T07:48:44.456" v="302" actId="2696"/>
          <pc:sldLayoutMkLst>
            <pc:docMk/>
            <pc:sldMasterMk cId="3388075704" sldId="2147484029"/>
            <pc:sldLayoutMk cId="4288307024" sldId="2147484035"/>
          </pc:sldLayoutMkLst>
        </pc:sldLayoutChg>
        <pc:sldLayoutChg chg="del">
          <pc:chgData name="Vanessa Redlin - Hubdrive.com" userId="8a0848b8-f2d0-47bb-a849-5847f1b5ec25" providerId="ADAL" clId="{4A832DB2-F898-4628-BE6C-878A03318322}" dt="2021-08-02T07:48:30.320" v="297" actId="2696"/>
          <pc:sldLayoutMkLst>
            <pc:docMk/>
            <pc:sldMasterMk cId="3388075704" sldId="2147484029"/>
            <pc:sldLayoutMk cId="4226842661" sldId="2147484036"/>
          </pc:sldLayoutMkLst>
        </pc:sldLayoutChg>
        <pc:sldLayoutChg chg="del">
          <pc:chgData name="Vanessa Redlin - Hubdrive.com" userId="8a0848b8-f2d0-47bb-a849-5847f1b5ec25" providerId="ADAL" clId="{4A832DB2-F898-4628-BE6C-878A03318322}" dt="2021-08-02T07:48:33.031" v="298" actId="2696"/>
          <pc:sldLayoutMkLst>
            <pc:docMk/>
            <pc:sldMasterMk cId="3388075704" sldId="2147484029"/>
            <pc:sldLayoutMk cId="1910614540" sldId="2147484037"/>
          </pc:sldLayoutMkLst>
        </pc:sldLayoutChg>
        <pc:sldLayoutChg chg="del">
          <pc:chgData name="Vanessa Redlin - Hubdrive.com" userId="8a0848b8-f2d0-47bb-a849-5847f1b5ec25" providerId="ADAL" clId="{4A832DB2-F898-4628-BE6C-878A03318322}" dt="2021-08-02T07:48:41.064" v="301" actId="2696"/>
          <pc:sldLayoutMkLst>
            <pc:docMk/>
            <pc:sldMasterMk cId="3388075704" sldId="2147484029"/>
            <pc:sldLayoutMk cId="1011181497" sldId="2147484038"/>
          </pc:sldLayoutMkLst>
        </pc:sldLayoutChg>
        <pc:sldLayoutChg chg="del">
          <pc:chgData name="Vanessa Redlin - Hubdrive.com" userId="8a0848b8-f2d0-47bb-a849-5847f1b5ec25" providerId="ADAL" clId="{4A832DB2-F898-4628-BE6C-878A03318322}" dt="2021-08-02T07:48:35.576" v="299" actId="2696"/>
          <pc:sldLayoutMkLst>
            <pc:docMk/>
            <pc:sldMasterMk cId="3388075704" sldId="2147484029"/>
            <pc:sldLayoutMk cId="3138801922" sldId="2147484039"/>
          </pc:sldLayoutMkLst>
        </pc:sldLayoutChg>
        <pc:sldLayoutChg chg="del">
          <pc:chgData name="Vanessa Redlin - Hubdrive.com" userId="8a0848b8-f2d0-47bb-a849-5847f1b5ec25" providerId="ADAL" clId="{4A832DB2-F898-4628-BE6C-878A03318322}" dt="2021-08-02T07:48:38.243" v="300" actId="2696"/>
          <pc:sldLayoutMkLst>
            <pc:docMk/>
            <pc:sldMasterMk cId="3388075704" sldId="2147484029"/>
            <pc:sldLayoutMk cId="3616047767" sldId="2147484040"/>
          </pc:sldLayoutMkLst>
        </pc:sldLayoutChg>
      </pc:sldMasterChg>
      <pc:sldMasterChg chg="del delSldLayout modSldLayout sldLayoutOrd">
        <pc:chgData name="Vanessa Redlin - Hubdrive.com" userId="8a0848b8-f2d0-47bb-a849-5847f1b5ec25" providerId="ADAL" clId="{4A832DB2-F898-4628-BE6C-878A03318322}" dt="2021-08-17T12:08:18.633" v="1416" actId="2696"/>
        <pc:sldMasterMkLst>
          <pc:docMk/>
          <pc:sldMasterMk cId="106979211" sldId="2147484041"/>
        </pc:sldMasterMkLst>
        <pc:sldLayoutChg chg="modSp mod ord">
          <pc:chgData name="Vanessa Redlin - Hubdrive.com" userId="8a0848b8-f2d0-47bb-a849-5847f1b5ec25" providerId="ADAL" clId="{4A832DB2-F898-4628-BE6C-878A03318322}" dt="2021-08-13T08:36:30.645" v="1142" actId="20578"/>
          <pc:sldLayoutMkLst>
            <pc:docMk/>
            <pc:sldMasterMk cId="1457414299" sldId="2147483937"/>
            <pc:sldLayoutMk cId="668110799" sldId="2147483943"/>
          </pc:sldLayoutMkLst>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2" creationId="{00000000-0000-0000-0000-000000000000}"/>
            </ac:spMkLst>
          </pc:spChg>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3" creationId="{00000000-0000-0000-0000-000000000000}"/>
            </ac:spMkLst>
          </pc:spChg>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4" creationId="{00000000-0000-0000-0000-000000000000}"/>
            </ac:spMkLst>
          </pc:spChg>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5" creationId="{00000000-0000-0000-0000-000000000000}"/>
            </ac:spMkLst>
          </pc:spChg>
        </pc:sldLayoutChg>
        <pc:sldLayoutChg chg="del">
          <pc:chgData name="Vanessa Redlin - Hubdrive.com" userId="8a0848b8-f2d0-47bb-a849-5847f1b5ec25" providerId="ADAL" clId="{4A832DB2-F898-4628-BE6C-878A03318322}" dt="2021-08-17T12:03:45.462" v="1361" actId="2696"/>
          <pc:sldLayoutMkLst>
            <pc:docMk/>
            <pc:sldMasterMk cId="106979211" sldId="2147484041"/>
            <pc:sldLayoutMk cId="2706909268" sldId="2147484042"/>
          </pc:sldLayoutMkLst>
        </pc:sldLayoutChg>
        <pc:sldLayoutChg chg="del">
          <pc:chgData name="Vanessa Redlin - Hubdrive.com" userId="8a0848b8-f2d0-47bb-a849-5847f1b5ec25" providerId="ADAL" clId="{4A832DB2-F898-4628-BE6C-878A03318322}" dt="2021-08-02T07:43:23.041" v="292" actId="2696"/>
          <pc:sldLayoutMkLst>
            <pc:docMk/>
            <pc:sldMasterMk cId="106979211" sldId="2147484041"/>
            <pc:sldLayoutMk cId="3241307341" sldId="2147484043"/>
          </pc:sldLayoutMkLst>
        </pc:sldLayoutChg>
        <pc:sldLayoutChg chg="del">
          <pc:chgData name="Vanessa Redlin - Hubdrive.com" userId="8a0848b8-f2d0-47bb-a849-5847f1b5ec25" providerId="ADAL" clId="{4A832DB2-F898-4628-BE6C-878A03318322}" dt="2021-08-17T12:03:50.783" v="1362" actId="2696"/>
          <pc:sldLayoutMkLst>
            <pc:docMk/>
            <pc:sldMasterMk cId="106979211" sldId="2147484041"/>
            <pc:sldLayoutMk cId="1307839345" sldId="2147484044"/>
          </pc:sldLayoutMkLst>
        </pc:sldLayoutChg>
        <pc:sldLayoutChg chg="del">
          <pc:chgData name="Vanessa Redlin - Hubdrive.com" userId="8a0848b8-f2d0-47bb-a849-5847f1b5ec25" providerId="ADAL" clId="{4A832DB2-F898-4628-BE6C-878A03318322}" dt="2021-08-04T14:15:51.581" v="795" actId="2696"/>
          <pc:sldLayoutMkLst>
            <pc:docMk/>
            <pc:sldMasterMk cId="106979211" sldId="2147484041"/>
            <pc:sldLayoutMk cId="2913004213" sldId="2147484045"/>
          </pc:sldLayoutMkLst>
        </pc:sldLayoutChg>
        <pc:sldLayoutChg chg="del">
          <pc:chgData name="Vanessa Redlin - Hubdrive.com" userId="8a0848b8-f2d0-47bb-a849-5847f1b5ec25" providerId="ADAL" clId="{4A832DB2-F898-4628-BE6C-878A03318322}" dt="2021-08-02T07:43:17.521" v="291" actId="2696"/>
          <pc:sldLayoutMkLst>
            <pc:docMk/>
            <pc:sldMasterMk cId="106979211" sldId="2147484041"/>
            <pc:sldLayoutMk cId="1016226678" sldId="2147484046"/>
          </pc:sldLayoutMkLst>
        </pc:sldLayoutChg>
        <pc:sldLayoutChg chg="del">
          <pc:chgData name="Vanessa Redlin - Hubdrive.com" userId="8a0848b8-f2d0-47bb-a849-5847f1b5ec25" providerId="ADAL" clId="{4A832DB2-F898-4628-BE6C-878A03318322}" dt="2021-08-02T07:43:14.344" v="290" actId="2696"/>
          <pc:sldLayoutMkLst>
            <pc:docMk/>
            <pc:sldMasterMk cId="106979211" sldId="2147484041"/>
            <pc:sldLayoutMk cId="2192457445" sldId="2147484047"/>
          </pc:sldLayoutMkLst>
        </pc:sldLayoutChg>
        <pc:sldLayoutChg chg="del">
          <pc:chgData name="Vanessa Redlin - Hubdrive.com" userId="8a0848b8-f2d0-47bb-a849-5847f1b5ec25" providerId="ADAL" clId="{4A832DB2-F898-4628-BE6C-878A03318322}" dt="2021-08-02T07:43:09.807" v="289" actId="2696"/>
          <pc:sldLayoutMkLst>
            <pc:docMk/>
            <pc:sldMasterMk cId="106979211" sldId="2147484041"/>
            <pc:sldLayoutMk cId="2193465772" sldId="2147484048"/>
          </pc:sldLayoutMkLst>
        </pc:sldLayoutChg>
        <pc:sldLayoutChg chg="del">
          <pc:chgData name="Vanessa Redlin - Hubdrive.com" userId="8a0848b8-f2d0-47bb-a849-5847f1b5ec25" providerId="ADAL" clId="{4A832DB2-F898-4628-BE6C-878A03318322}" dt="2021-08-03T13:32:39.724" v="505" actId="2696"/>
          <pc:sldLayoutMkLst>
            <pc:docMk/>
            <pc:sldMasterMk cId="106979211" sldId="2147484041"/>
            <pc:sldLayoutMk cId="277608710" sldId="2147484049"/>
          </pc:sldLayoutMkLst>
        </pc:sldLayoutChg>
        <pc:sldLayoutChg chg="del">
          <pc:chgData name="Vanessa Redlin - Hubdrive.com" userId="8a0848b8-f2d0-47bb-a849-5847f1b5ec25" providerId="ADAL" clId="{4A832DB2-F898-4628-BE6C-878A03318322}" dt="2021-08-02T07:43:05.161" v="288" actId="2696"/>
          <pc:sldLayoutMkLst>
            <pc:docMk/>
            <pc:sldMasterMk cId="106979211" sldId="2147484041"/>
            <pc:sldLayoutMk cId="2740878901" sldId="2147484050"/>
          </pc:sldLayoutMkLst>
        </pc:sldLayoutChg>
        <pc:sldLayoutChg chg="del">
          <pc:chgData name="Vanessa Redlin - Hubdrive.com" userId="8a0848b8-f2d0-47bb-a849-5847f1b5ec25" providerId="ADAL" clId="{4A832DB2-F898-4628-BE6C-878A03318322}" dt="2021-08-02T07:43:00.962" v="287" actId="2696"/>
          <pc:sldLayoutMkLst>
            <pc:docMk/>
            <pc:sldMasterMk cId="106979211" sldId="2147484041"/>
            <pc:sldLayoutMk cId="380591840" sldId="2147484051"/>
          </pc:sldLayoutMkLst>
        </pc:sldLayoutChg>
        <pc:sldLayoutChg chg="del">
          <pc:chgData name="Vanessa Redlin - Hubdrive.com" userId="8a0848b8-f2d0-47bb-a849-5847f1b5ec25" providerId="ADAL" clId="{4A832DB2-F898-4628-BE6C-878A03318322}" dt="2021-08-17T12:08:13.339" v="1415" actId="2696"/>
          <pc:sldLayoutMkLst>
            <pc:docMk/>
            <pc:sldMasterMk cId="106979211" sldId="2147484041"/>
            <pc:sldLayoutMk cId="1782251281" sldId="2147484052"/>
          </pc:sldLayoutMkLst>
        </pc:sldLayoutChg>
        <pc:sldLayoutChg chg="del">
          <pc:chgData name="Vanessa Redlin - Hubdrive.com" userId="8a0848b8-f2d0-47bb-a849-5847f1b5ec25" providerId="ADAL" clId="{4A832DB2-F898-4628-BE6C-878A03318322}" dt="2021-08-17T12:08:08.672" v="1414" actId="2696"/>
          <pc:sldLayoutMkLst>
            <pc:docMk/>
            <pc:sldMasterMk cId="106979211" sldId="2147484041"/>
            <pc:sldLayoutMk cId="3887046810" sldId="2147484053"/>
          </pc:sldLayoutMkLst>
        </pc:sldLayoutChg>
        <pc:sldLayoutChg chg="del">
          <pc:chgData name="Vanessa Redlin - Hubdrive.com" userId="8a0848b8-f2d0-47bb-a849-5847f1b5ec25" providerId="ADAL" clId="{4A832DB2-F898-4628-BE6C-878A03318322}" dt="2021-08-17T12:08:04.981" v="1413" actId="2696"/>
          <pc:sldLayoutMkLst>
            <pc:docMk/>
            <pc:sldMasterMk cId="106979211" sldId="2147484041"/>
            <pc:sldLayoutMk cId="1674247821" sldId="2147484054"/>
          </pc:sldLayoutMkLst>
        </pc:sldLayoutChg>
        <pc:sldLayoutChg chg="del">
          <pc:chgData name="Vanessa Redlin - Hubdrive.com" userId="8a0848b8-f2d0-47bb-a849-5847f1b5ec25" providerId="ADAL" clId="{4A832DB2-F898-4628-BE6C-878A03318322}" dt="2021-08-09T08:19:42.350" v="1088" actId="2696"/>
          <pc:sldLayoutMkLst>
            <pc:docMk/>
            <pc:sldMasterMk cId="106979211" sldId="2147484041"/>
            <pc:sldLayoutMk cId="1961538570" sldId="2147484055"/>
          </pc:sldLayoutMkLst>
        </pc:sldLayoutChg>
      </pc:sldMasterChg>
      <pc:sldMasterChg chg="add del addSldLayout delSldLayout">
        <pc:chgData name="Vanessa Redlin - Hubdrive.com" userId="8a0848b8-f2d0-47bb-a849-5847f1b5ec25" providerId="ADAL" clId="{4A832DB2-F898-4628-BE6C-878A03318322}" dt="2021-08-03T13:37:05.571" v="519" actId="2696"/>
        <pc:sldMasterMkLst>
          <pc:docMk/>
          <pc:sldMasterMk cId="4204241225" sldId="2147484091"/>
        </pc:sldMasterMkLst>
        <pc:sldLayoutChg chg="del">
          <pc:chgData name="Vanessa Redlin - Hubdrive.com" userId="8a0848b8-f2d0-47bb-a849-5847f1b5ec25" providerId="ADAL" clId="{4A832DB2-F898-4628-BE6C-878A03318322}" dt="2021-08-02T07:42:46.355" v="286" actId="2696"/>
          <pc:sldLayoutMkLst>
            <pc:docMk/>
            <pc:sldMasterMk cId="4204241225" sldId="2147484091"/>
            <pc:sldLayoutMk cId="176704044" sldId="2147484092"/>
          </pc:sldLayoutMkLst>
        </pc:sldLayoutChg>
        <pc:sldLayoutChg chg="del">
          <pc:chgData name="Vanessa Redlin - Hubdrive.com" userId="8a0848b8-f2d0-47bb-a849-5847f1b5ec25" providerId="ADAL" clId="{4A832DB2-F898-4628-BE6C-878A03318322}" dt="2021-08-02T07:42:42.811" v="285" actId="2696"/>
          <pc:sldLayoutMkLst>
            <pc:docMk/>
            <pc:sldMasterMk cId="4204241225" sldId="2147484091"/>
            <pc:sldLayoutMk cId="3907392645" sldId="2147484093"/>
          </pc:sldLayoutMkLst>
        </pc:sldLayoutChg>
        <pc:sldLayoutChg chg="del">
          <pc:chgData name="Vanessa Redlin - Hubdrive.com" userId="8a0848b8-f2d0-47bb-a849-5847f1b5ec25" providerId="ADAL" clId="{4A832DB2-F898-4628-BE6C-878A03318322}" dt="2021-08-02T07:42:39.090" v="284" actId="2696"/>
          <pc:sldLayoutMkLst>
            <pc:docMk/>
            <pc:sldMasterMk cId="4204241225" sldId="2147484091"/>
            <pc:sldLayoutMk cId="1738945326" sldId="2147484094"/>
          </pc:sldLayoutMkLst>
        </pc:sldLayoutChg>
        <pc:sldLayoutChg chg="del">
          <pc:chgData name="Vanessa Redlin - Hubdrive.com" userId="8a0848b8-f2d0-47bb-a849-5847f1b5ec25" providerId="ADAL" clId="{4A832DB2-F898-4628-BE6C-878A03318322}" dt="2021-08-02T07:42:34.793" v="283" actId="2696"/>
          <pc:sldLayoutMkLst>
            <pc:docMk/>
            <pc:sldMasterMk cId="4204241225" sldId="2147484091"/>
            <pc:sldLayoutMk cId="3552563941" sldId="2147484095"/>
          </pc:sldLayoutMkLst>
        </pc:sldLayoutChg>
        <pc:sldLayoutChg chg="del">
          <pc:chgData name="Vanessa Redlin - Hubdrive.com" userId="8a0848b8-f2d0-47bb-a849-5847f1b5ec25" providerId="ADAL" clId="{4A832DB2-F898-4628-BE6C-878A03318322}" dt="2021-08-02T07:42:31.322" v="282" actId="2696"/>
          <pc:sldLayoutMkLst>
            <pc:docMk/>
            <pc:sldMasterMk cId="4204241225" sldId="2147484091"/>
            <pc:sldLayoutMk cId="1151623223" sldId="2147484096"/>
          </pc:sldLayoutMkLst>
        </pc:sldLayoutChg>
        <pc:sldLayoutChg chg="add del">
          <pc:chgData name="Vanessa Redlin - Hubdrive.com" userId="8a0848b8-f2d0-47bb-a849-5847f1b5ec25" providerId="ADAL" clId="{4A832DB2-F898-4628-BE6C-878A03318322}" dt="2021-08-03T13:37:05.508" v="518" actId="2696"/>
          <pc:sldLayoutMkLst>
            <pc:docMk/>
            <pc:sldMasterMk cId="4204241225" sldId="2147484091"/>
            <pc:sldLayoutMk cId="1193533530" sldId="2147484097"/>
          </pc:sldLayoutMkLst>
        </pc:sldLayoutChg>
      </pc:sldMasterChg>
      <pc:sldMasterChg chg="del delSldLayout">
        <pc:chgData name="Vanessa Redlin - Hubdrive.com" userId="8a0848b8-f2d0-47bb-a849-5847f1b5ec25" providerId="ADAL" clId="{4A832DB2-F898-4628-BE6C-878A03318322}" dt="2021-07-30T11:54:35.558" v="280" actId="2696"/>
        <pc:sldMasterMkLst>
          <pc:docMk/>
          <pc:sldMasterMk cId="764299105" sldId="2147484108"/>
        </pc:sldMasterMkLst>
        <pc:sldLayoutChg chg="del">
          <pc:chgData name="Vanessa Redlin - Hubdrive.com" userId="8a0848b8-f2d0-47bb-a849-5847f1b5ec25" providerId="ADAL" clId="{4A832DB2-F898-4628-BE6C-878A03318322}" dt="2021-07-30T11:54:19.302" v="279" actId="2696"/>
          <pc:sldLayoutMkLst>
            <pc:docMk/>
            <pc:sldMasterMk cId="764299105" sldId="2147484108"/>
            <pc:sldLayoutMk cId="1400988899" sldId="2147484109"/>
          </pc:sldLayoutMkLst>
        </pc:sldLayoutChg>
        <pc:sldLayoutChg chg="del">
          <pc:chgData name="Vanessa Redlin - Hubdrive.com" userId="8a0848b8-f2d0-47bb-a849-5847f1b5ec25" providerId="ADAL" clId="{4A832DB2-F898-4628-BE6C-878A03318322}" dt="2021-07-30T11:54:15.893" v="278" actId="2696"/>
          <pc:sldLayoutMkLst>
            <pc:docMk/>
            <pc:sldMasterMk cId="764299105" sldId="2147484108"/>
            <pc:sldLayoutMk cId="4142935794" sldId="2147484110"/>
          </pc:sldLayoutMkLst>
        </pc:sldLayoutChg>
        <pc:sldLayoutChg chg="del">
          <pc:chgData name="Vanessa Redlin - Hubdrive.com" userId="8a0848b8-f2d0-47bb-a849-5847f1b5ec25" providerId="ADAL" clId="{4A832DB2-F898-4628-BE6C-878A03318322}" dt="2021-07-30T11:54:12.493" v="277" actId="2696"/>
          <pc:sldLayoutMkLst>
            <pc:docMk/>
            <pc:sldMasterMk cId="764299105" sldId="2147484108"/>
            <pc:sldLayoutMk cId="529234797" sldId="2147484111"/>
          </pc:sldLayoutMkLst>
        </pc:sldLayoutChg>
        <pc:sldLayoutChg chg="del">
          <pc:chgData name="Vanessa Redlin - Hubdrive.com" userId="8a0848b8-f2d0-47bb-a849-5847f1b5ec25" providerId="ADAL" clId="{4A832DB2-F898-4628-BE6C-878A03318322}" dt="2021-07-30T11:54:09.230" v="276" actId="2696"/>
          <pc:sldLayoutMkLst>
            <pc:docMk/>
            <pc:sldMasterMk cId="764299105" sldId="2147484108"/>
            <pc:sldLayoutMk cId="3998955970" sldId="2147484112"/>
          </pc:sldLayoutMkLst>
        </pc:sldLayoutChg>
        <pc:sldLayoutChg chg="del">
          <pc:chgData name="Vanessa Redlin - Hubdrive.com" userId="8a0848b8-f2d0-47bb-a849-5847f1b5ec25" providerId="ADAL" clId="{4A832DB2-F898-4628-BE6C-878A03318322}" dt="2021-07-30T11:54:06.225" v="275" actId="2696"/>
          <pc:sldLayoutMkLst>
            <pc:docMk/>
            <pc:sldMasterMk cId="764299105" sldId="2147484108"/>
            <pc:sldLayoutMk cId="1420581212" sldId="2147484113"/>
          </pc:sldLayoutMkLst>
        </pc:sldLayoutChg>
        <pc:sldLayoutChg chg="del">
          <pc:chgData name="Vanessa Redlin - Hubdrive.com" userId="8a0848b8-f2d0-47bb-a849-5847f1b5ec25" providerId="ADAL" clId="{4A832DB2-F898-4628-BE6C-878A03318322}" dt="2021-07-30T11:54:03.399" v="274" actId="2696"/>
          <pc:sldLayoutMkLst>
            <pc:docMk/>
            <pc:sldMasterMk cId="764299105" sldId="2147484108"/>
            <pc:sldLayoutMk cId="3466096436" sldId="2147484114"/>
          </pc:sldLayoutMkLst>
        </pc:sldLayoutChg>
        <pc:sldLayoutChg chg="del">
          <pc:chgData name="Vanessa Redlin - Hubdrive.com" userId="8a0848b8-f2d0-47bb-a849-5847f1b5ec25" providerId="ADAL" clId="{4A832DB2-F898-4628-BE6C-878A03318322}" dt="2021-07-30T11:54:00.293" v="273" actId="2696"/>
          <pc:sldLayoutMkLst>
            <pc:docMk/>
            <pc:sldMasterMk cId="764299105" sldId="2147484108"/>
            <pc:sldLayoutMk cId="2406857934" sldId="2147484116"/>
          </pc:sldLayoutMkLst>
        </pc:sldLayoutChg>
        <pc:sldLayoutChg chg="del">
          <pc:chgData name="Vanessa Redlin - Hubdrive.com" userId="8a0848b8-f2d0-47bb-a849-5847f1b5ec25" providerId="ADAL" clId="{4A832DB2-F898-4628-BE6C-878A03318322}" dt="2021-07-30T11:53:57.077" v="272" actId="2696"/>
          <pc:sldLayoutMkLst>
            <pc:docMk/>
            <pc:sldMasterMk cId="764299105" sldId="2147484108"/>
            <pc:sldLayoutMk cId="4068461340" sldId="2147484117"/>
          </pc:sldLayoutMkLst>
        </pc:sldLayoutChg>
      </pc:sldMasterChg>
      <pc:sldMasterChg chg="del addSldLayout delSldLayout">
        <pc:chgData name="Vanessa Redlin - Hubdrive.com" userId="8a0848b8-f2d0-47bb-a849-5847f1b5ec25" providerId="ADAL" clId="{4A832DB2-F898-4628-BE6C-878A03318322}" dt="2021-08-10T12:39:20.472" v="1124" actId="2696"/>
        <pc:sldMasterMkLst>
          <pc:docMk/>
          <pc:sldMasterMk cId="1282251051" sldId="2147484118"/>
        </pc:sldMasterMkLst>
        <pc:sldLayoutChg chg="del">
          <pc:chgData name="Vanessa Redlin - Hubdrive.com" userId="8a0848b8-f2d0-47bb-a849-5847f1b5ec25" providerId="ADAL" clId="{4A832DB2-F898-4628-BE6C-878A03318322}" dt="2021-08-10T12:37:07.155" v="1114" actId="2696"/>
          <pc:sldLayoutMkLst>
            <pc:docMk/>
            <pc:sldMasterMk cId="1282251051" sldId="2147484118"/>
            <pc:sldLayoutMk cId="3697515395" sldId="2147484119"/>
          </pc:sldLayoutMkLst>
        </pc:sldLayoutChg>
        <pc:sldLayoutChg chg="del">
          <pc:chgData name="Vanessa Redlin - Hubdrive.com" userId="8a0848b8-f2d0-47bb-a849-5847f1b5ec25" providerId="ADAL" clId="{4A832DB2-F898-4628-BE6C-878A03318322}" dt="2021-08-10T12:38:07.437" v="1117" actId="2696"/>
          <pc:sldLayoutMkLst>
            <pc:docMk/>
            <pc:sldMasterMk cId="1282251051" sldId="2147484118"/>
            <pc:sldLayoutMk cId="2973887523" sldId="2147484121"/>
          </pc:sldLayoutMkLst>
        </pc:sldLayoutChg>
        <pc:sldLayoutChg chg="del">
          <pc:chgData name="Vanessa Redlin - Hubdrive.com" userId="8a0848b8-f2d0-47bb-a849-5847f1b5ec25" providerId="ADAL" clId="{4A832DB2-F898-4628-BE6C-878A03318322}" dt="2021-07-30T11:53:38.312" v="269" actId="2696"/>
          <pc:sldLayoutMkLst>
            <pc:docMk/>
            <pc:sldMasterMk cId="1282251051" sldId="2147484118"/>
            <pc:sldLayoutMk cId="1255347053" sldId="2147484123"/>
          </pc:sldLayoutMkLst>
        </pc:sldLayoutChg>
        <pc:sldLayoutChg chg="del">
          <pc:chgData name="Vanessa Redlin - Hubdrive.com" userId="8a0848b8-f2d0-47bb-a849-5847f1b5ec25" providerId="ADAL" clId="{4A832DB2-F898-4628-BE6C-878A03318322}" dt="2021-07-30T11:53:43.671" v="270" actId="2696"/>
          <pc:sldLayoutMkLst>
            <pc:docMk/>
            <pc:sldMasterMk cId="1282251051" sldId="2147484118"/>
            <pc:sldLayoutMk cId="3705252964" sldId="2147484124"/>
          </pc:sldLayoutMkLst>
        </pc:sldLayoutChg>
        <pc:sldLayoutChg chg="del">
          <pc:chgData name="Vanessa Redlin - Hubdrive.com" userId="8a0848b8-f2d0-47bb-a849-5847f1b5ec25" providerId="ADAL" clId="{4A832DB2-F898-4628-BE6C-878A03318322}" dt="2021-07-30T11:53:46.431" v="271" actId="2696"/>
          <pc:sldLayoutMkLst>
            <pc:docMk/>
            <pc:sldMasterMk cId="1282251051" sldId="2147484118"/>
            <pc:sldLayoutMk cId="2631687266" sldId="2147484125"/>
          </pc:sldLayoutMkLst>
        </pc:sldLayoutChg>
        <pc:sldLayoutChg chg="del">
          <pc:chgData name="Vanessa Redlin - Hubdrive.com" userId="8a0848b8-f2d0-47bb-a849-5847f1b5ec25" providerId="ADAL" clId="{4A832DB2-F898-4628-BE6C-878A03318322}" dt="2021-07-30T11:19:27.920" v="268" actId="2696"/>
          <pc:sldLayoutMkLst>
            <pc:docMk/>
            <pc:sldMasterMk cId="1282251051" sldId="2147484118"/>
            <pc:sldLayoutMk cId="1598408329" sldId="2147484126"/>
          </pc:sldLayoutMkLst>
        </pc:sldLayoutChg>
        <pc:sldLayoutChg chg="del">
          <pc:chgData name="Vanessa Redlin - Hubdrive.com" userId="8a0848b8-f2d0-47bb-a849-5847f1b5ec25" providerId="ADAL" clId="{4A832DB2-F898-4628-BE6C-878A03318322}" dt="2021-07-30T11:19:24.615" v="267" actId="2696"/>
          <pc:sldLayoutMkLst>
            <pc:docMk/>
            <pc:sldMasterMk cId="1282251051" sldId="2147484118"/>
            <pc:sldLayoutMk cId="4205341785" sldId="2147484127"/>
          </pc:sldLayoutMkLst>
        </pc:sldLayoutChg>
        <pc:sldLayoutChg chg="del">
          <pc:chgData name="Vanessa Redlin - Hubdrive.com" userId="8a0848b8-f2d0-47bb-a849-5847f1b5ec25" providerId="ADAL" clId="{4A832DB2-F898-4628-BE6C-878A03318322}" dt="2021-07-30T11:19:20.761" v="266" actId="2696"/>
          <pc:sldLayoutMkLst>
            <pc:docMk/>
            <pc:sldMasterMk cId="1282251051" sldId="2147484118"/>
            <pc:sldLayoutMk cId="2109832012" sldId="2147484128"/>
          </pc:sldLayoutMkLst>
        </pc:sldLayoutChg>
        <pc:sldLayoutChg chg="del">
          <pc:chgData name="Vanessa Redlin - Hubdrive.com" userId="8a0848b8-f2d0-47bb-a849-5847f1b5ec25" providerId="ADAL" clId="{4A832DB2-F898-4628-BE6C-878A03318322}" dt="2021-07-30T11:19:14.339" v="264" actId="2696"/>
          <pc:sldLayoutMkLst>
            <pc:docMk/>
            <pc:sldMasterMk cId="1282251051" sldId="2147484118"/>
            <pc:sldLayoutMk cId="497383479" sldId="2147484129"/>
          </pc:sldLayoutMkLst>
        </pc:sldLayoutChg>
        <pc:sldLayoutChg chg="del">
          <pc:chgData name="Vanessa Redlin - Hubdrive.com" userId="8a0848b8-f2d0-47bb-a849-5847f1b5ec25" providerId="ADAL" clId="{4A832DB2-F898-4628-BE6C-878A03318322}" dt="2021-07-30T11:19:17.560" v="265" actId="2696"/>
          <pc:sldLayoutMkLst>
            <pc:docMk/>
            <pc:sldMasterMk cId="1282251051" sldId="2147484118"/>
            <pc:sldLayoutMk cId="2036321349" sldId="2147484130"/>
          </pc:sldLayoutMkLst>
        </pc:sldLayoutChg>
        <pc:sldLayoutChg chg="del">
          <pc:chgData name="Vanessa Redlin - Hubdrive.com" userId="8a0848b8-f2d0-47bb-a849-5847f1b5ec25" providerId="ADAL" clId="{4A832DB2-F898-4628-BE6C-878A03318322}" dt="2021-07-30T11:19:09.620" v="263" actId="2696"/>
          <pc:sldLayoutMkLst>
            <pc:docMk/>
            <pc:sldMasterMk cId="1282251051" sldId="2147484118"/>
            <pc:sldLayoutMk cId="3015516063" sldId="2147484131"/>
          </pc:sldLayoutMkLst>
        </pc:sldLayoutChg>
        <pc:sldLayoutChg chg="del">
          <pc:chgData name="Vanessa Redlin - Hubdrive.com" userId="8a0848b8-f2d0-47bb-a849-5847f1b5ec25" providerId="ADAL" clId="{4A832DB2-F898-4628-BE6C-878A03318322}" dt="2021-07-30T11:19:05.644" v="262" actId="2696"/>
          <pc:sldLayoutMkLst>
            <pc:docMk/>
            <pc:sldMasterMk cId="1282251051" sldId="2147484118"/>
            <pc:sldLayoutMk cId="1079547222" sldId="2147484132"/>
          </pc:sldLayoutMkLst>
        </pc:sldLayoutChg>
        <pc:sldLayoutChg chg="del">
          <pc:chgData name="Vanessa Redlin - Hubdrive.com" userId="8a0848b8-f2d0-47bb-a849-5847f1b5ec25" providerId="ADAL" clId="{4A832DB2-F898-4628-BE6C-878A03318322}" dt="2021-08-10T12:39:20.455" v="1123" actId="2696"/>
          <pc:sldLayoutMkLst>
            <pc:docMk/>
            <pc:sldMasterMk cId="1282251051" sldId="2147484118"/>
            <pc:sldLayoutMk cId="1514377879" sldId="2147484157"/>
          </pc:sldLayoutMkLst>
        </pc:sldLayoutChg>
        <pc:sldLayoutChg chg="add del">
          <pc:chgData name="Vanessa Redlin - Hubdrive.com" userId="8a0848b8-f2d0-47bb-a849-5847f1b5ec25" providerId="ADAL" clId="{4A832DB2-F898-4628-BE6C-878A03318322}" dt="2021-08-03T13:08:24.207" v="449" actId="2696"/>
          <pc:sldLayoutMkLst>
            <pc:docMk/>
            <pc:sldMasterMk cId="1282251051" sldId="2147484118"/>
            <pc:sldLayoutMk cId="1840994588" sldId="2147484158"/>
          </pc:sldLayoutMkLst>
        </pc:sldLayoutChg>
      </pc:sldMasterChg>
      <pc:sldMasterChg chg="del addSldLayout delSldLayout">
        <pc:chgData name="Vanessa Redlin - Hubdrive.com" userId="8a0848b8-f2d0-47bb-a849-5847f1b5ec25" providerId="ADAL" clId="{4A832DB2-F898-4628-BE6C-878A03318322}" dt="2021-07-30T11:19:00.548" v="261" actId="2696"/>
        <pc:sldMasterMkLst>
          <pc:docMk/>
          <pc:sldMasterMk cId="2456175445" sldId="2147484133"/>
        </pc:sldMasterMkLst>
        <pc:sldLayoutChg chg="add del">
          <pc:chgData name="Vanessa Redlin - Hubdrive.com" userId="8a0848b8-f2d0-47bb-a849-5847f1b5ec25" providerId="ADAL" clId="{4A832DB2-F898-4628-BE6C-878A03318322}" dt="2021-07-30T11:19:00.504" v="260" actId="2696"/>
          <pc:sldLayoutMkLst>
            <pc:docMk/>
            <pc:sldMasterMk cId="2456175445" sldId="2147484133"/>
            <pc:sldLayoutMk cId="2682890164" sldId="2147484134"/>
          </pc:sldLayoutMkLst>
        </pc:sldLayoutChg>
        <pc:sldLayoutChg chg="del">
          <pc:chgData name="Vanessa Redlin - Hubdrive.com" userId="8a0848b8-f2d0-47bb-a849-5847f1b5ec25" providerId="ADAL" clId="{4A832DB2-F898-4628-BE6C-878A03318322}" dt="2021-07-30T11:18:48.904" v="257" actId="2696"/>
          <pc:sldLayoutMkLst>
            <pc:docMk/>
            <pc:sldMasterMk cId="2456175445" sldId="2147484133"/>
            <pc:sldLayoutMk cId="2908860227" sldId="2147484135"/>
          </pc:sldLayoutMkLst>
        </pc:sldLayoutChg>
        <pc:sldLayoutChg chg="del">
          <pc:chgData name="Vanessa Redlin - Hubdrive.com" userId="8a0848b8-f2d0-47bb-a849-5847f1b5ec25" providerId="ADAL" clId="{4A832DB2-F898-4628-BE6C-878A03318322}" dt="2021-07-30T11:18:32.393" v="254" actId="2696"/>
          <pc:sldLayoutMkLst>
            <pc:docMk/>
            <pc:sldMasterMk cId="2456175445" sldId="2147484133"/>
            <pc:sldLayoutMk cId="3324499233" sldId="2147484136"/>
          </pc:sldLayoutMkLst>
        </pc:sldLayoutChg>
        <pc:sldLayoutChg chg="del">
          <pc:chgData name="Vanessa Redlin - Hubdrive.com" userId="8a0848b8-f2d0-47bb-a849-5847f1b5ec25" providerId="ADAL" clId="{4A832DB2-F898-4628-BE6C-878A03318322}" dt="2021-07-30T11:18:35.955" v="255" actId="2696"/>
          <pc:sldLayoutMkLst>
            <pc:docMk/>
            <pc:sldMasterMk cId="2456175445" sldId="2147484133"/>
            <pc:sldLayoutMk cId="1686237793" sldId="2147484137"/>
          </pc:sldLayoutMkLst>
        </pc:sldLayoutChg>
        <pc:sldLayoutChg chg="del">
          <pc:chgData name="Vanessa Redlin - Hubdrive.com" userId="8a0848b8-f2d0-47bb-a849-5847f1b5ec25" providerId="ADAL" clId="{4A832DB2-F898-4628-BE6C-878A03318322}" dt="2021-07-30T11:18:28.527" v="253" actId="2696"/>
          <pc:sldLayoutMkLst>
            <pc:docMk/>
            <pc:sldMasterMk cId="2456175445" sldId="2147484133"/>
            <pc:sldLayoutMk cId="541728191" sldId="2147484139"/>
          </pc:sldLayoutMkLst>
        </pc:sldLayoutChg>
      </pc:sldMasterChg>
      <pc:sldMasterChg chg="add del addSldLayout delSldLayout">
        <pc:chgData name="Vanessa Redlin - Hubdrive.com" userId="8a0848b8-f2d0-47bb-a849-5847f1b5ec25" providerId="ADAL" clId="{4A832DB2-F898-4628-BE6C-878A03318322}" dt="2021-08-03T13:08:17.427" v="446" actId="2696"/>
        <pc:sldMasterMkLst>
          <pc:docMk/>
          <pc:sldMasterMk cId="1241995830" sldId="2147484140"/>
        </pc:sldMasterMkLst>
        <pc:sldLayoutChg chg="del">
          <pc:chgData name="Vanessa Redlin - Hubdrive.com" userId="8a0848b8-f2d0-47bb-a849-5847f1b5ec25" providerId="ADAL" clId="{4A832DB2-F898-4628-BE6C-878A03318322}" dt="2021-07-30T11:18:17.713" v="250" actId="2696"/>
          <pc:sldLayoutMkLst>
            <pc:docMk/>
            <pc:sldMasterMk cId="1241995830" sldId="2147484140"/>
            <pc:sldLayoutMk cId="1127024350" sldId="2147484141"/>
          </pc:sldLayoutMkLst>
        </pc:sldLayoutChg>
        <pc:sldLayoutChg chg="del">
          <pc:chgData name="Vanessa Redlin - Hubdrive.com" userId="8a0848b8-f2d0-47bb-a849-5847f1b5ec25" providerId="ADAL" clId="{4A832DB2-F898-4628-BE6C-878A03318322}" dt="2021-07-30T11:18:21.248" v="251" actId="2696"/>
          <pc:sldLayoutMkLst>
            <pc:docMk/>
            <pc:sldMasterMk cId="1241995830" sldId="2147484140"/>
            <pc:sldLayoutMk cId="1867559097" sldId="2147484142"/>
          </pc:sldLayoutMkLst>
        </pc:sldLayoutChg>
        <pc:sldLayoutChg chg="del">
          <pc:chgData name="Vanessa Redlin - Hubdrive.com" userId="8a0848b8-f2d0-47bb-a849-5847f1b5ec25" providerId="ADAL" clId="{4A832DB2-F898-4628-BE6C-878A03318322}" dt="2021-07-30T11:18:14.479" v="249" actId="2696"/>
          <pc:sldLayoutMkLst>
            <pc:docMk/>
            <pc:sldMasterMk cId="1241995830" sldId="2147484140"/>
            <pc:sldLayoutMk cId="2174108108" sldId="2147484143"/>
          </pc:sldLayoutMkLst>
        </pc:sldLayoutChg>
        <pc:sldLayoutChg chg="del">
          <pc:chgData name="Vanessa Redlin - Hubdrive.com" userId="8a0848b8-f2d0-47bb-a849-5847f1b5ec25" providerId="ADAL" clId="{4A832DB2-F898-4628-BE6C-878A03318322}" dt="2021-07-30T11:18:10.993" v="248" actId="2696"/>
          <pc:sldLayoutMkLst>
            <pc:docMk/>
            <pc:sldMasterMk cId="1241995830" sldId="2147484140"/>
            <pc:sldLayoutMk cId="632217827" sldId="2147484144"/>
          </pc:sldLayoutMkLst>
        </pc:sldLayoutChg>
        <pc:sldLayoutChg chg="del">
          <pc:chgData name="Vanessa Redlin - Hubdrive.com" userId="8a0848b8-f2d0-47bb-a849-5847f1b5ec25" providerId="ADAL" clId="{4A832DB2-F898-4628-BE6C-878A03318322}" dt="2021-07-30T11:18:24.345" v="252" actId="2696"/>
          <pc:sldLayoutMkLst>
            <pc:docMk/>
            <pc:sldMasterMk cId="1241995830" sldId="2147484140"/>
            <pc:sldLayoutMk cId="3460051355" sldId="2147484145"/>
          </pc:sldLayoutMkLst>
        </pc:sldLayoutChg>
        <pc:sldLayoutChg chg="del">
          <pc:chgData name="Vanessa Redlin - Hubdrive.com" userId="8a0848b8-f2d0-47bb-a849-5847f1b5ec25" providerId="ADAL" clId="{4A832DB2-F898-4628-BE6C-878A03318322}" dt="2021-07-30T11:18:42.153" v="256" actId="2696"/>
          <pc:sldLayoutMkLst>
            <pc:docMk/>
            <pc:sldMasterMk cId="1241995830" sldId="2147484140"/>
            <pc:sldLayoutMk cId="3510879274" sldId="2147484146"/>
          </pc:sldLayoutMkLst>
        </pc:sldLayoutChg>
        <pc:sldLayoutChg chg="add del">
          <pc:chgData name="Vanessa Redlin - Hubdrive.com" userId="8a0848b8-f2d0-47bb-a849-5847f1b5ec25" providerId="ADAL" clId="{4A832DB2-F898-4628-BE6C-878A03318322}" dt="2021-08-03T13:08:17.420" v="445" actId="2696"/>
          <pc:sldLayoutMkLst>
            <pc:docMk/>
            <pc:sldMasterMk cId="1241995830" sldId="2147484140"/>
            <pc:sldLayoutMk cId="1638562003" sldId="2147484147"/>
          </pc:sldLayoutMkLst>
        </pc:sldLayoutChg>
        <pc:sldLayoutChg chg="del">
          <pc:chgData name="Vanessa Redlin - Hubdrive.com" userId="8a0848b8-f2d0-47bb-a849-5847f1b5ec25" providerId="ADAL" clId="{4A832DB2-F898-4628-BE6C-878A03318322}" dt="2021-07-30T11:17:58.157" v="246" actId="2696"/>
          <pc:sldLayoutMkLst>
            <pc:docMk/>
            <pc:sldMasterMk cId="1241995830" sldId="2147484140"/>
            <pc:sldLayoutMk cId="3729976984" sldId="2147484148"/>
          </pc:sldLayoutMkLst>
        </pc:sldLayoutChg>
        <pc:sldLayoutChg chg="del">
          <pc:chgData name="Vanessa Redlin - Hubdrive.com" userId="8a0848b8-f2d0-47bb-a849-5847f1b5ec25" providerId="ADAL" clId="{4A832DB2-F898-4628-BE6C-878A03318322}" dt="2021-07-30T11:18:05.402" v="247" actId="2696"/>
          <pc:sldLayoutMkLst>
            <pc:docMk/>
            <pc:sldMasterMk cId="1241995830" sldId="2147484140"/>
            <pc:sldLayoutMk cId="876788023" sldId="2147484149"/>
          </pc:sldLayoutMkLst>
        </pc:sldLayoutChg>
      </pc:sldMasterChg>
      <pc:sldMasterChg chg="del delSldLayout">
        <pc:chgData name="Vanessa Redlin - Hubdrive.com" userId="8a0848b8-f2d0-47bb-a849-5847f1b5ec25" providerId="ADAL" clId="{4A832DB2-F898-4628-BE6C-878A03318322}" dt="2021-08-04T12:46:37.967" v="746" actId="2696"/>
        <pc:sldMasterMkLst>
          <pc:docMk/>
          <pc:sldMasterMk cId="3939428156" sldId="2147484150"/>
        </pc:sldMasterMkLst>
        <pc:sldLayoutChg chg="del">
          <pc:chgData name="Vanessa Redlin - Hubdrive.com" userId="8a0848b8-f2d0-47bb-a849-5847f1b5ec25" providerId="ADAL" clId="{4A832DB2-F898-4628-BE6C-878A03318322}" dt="2021-07-30T09:42:19.740" v="245" actId="2696"/>
          <pc:sldLayoutMkLst>
            <pc:docMk/>
            <pc:sldMasterMk cId="3939428156" sldId="2147484150"/>
            <pc:sldLayoutMk cId="477268500" sldId="2147484151"/>
          </pc:sldLayoutMkLst>
        </pc:sldLayoutChg>
        <pc:sldLayoutChg chg="del">
          <pc:chgData name="Vanessa Redlin - Hubdrive.com" userId="8a0848b8-f2d0-47bb-a849-5847f1b5ec25" providerId="ADAL" clId="{4A832DB2-F898-4628-BE6C-878A03318322}" dt="2021-08-02T07:42:05.194" v="281" actId="2696"/>
          <pc:sldLayoutMkLst>
            <pc:docMk/>
            <pc:sldMasterMk cId="3939428156" sldId="2147484150"/>
            <pc:sldLayoutMk cId="976598663" sldId="2147484152"/>
          </pc:sldLayoutMkLst>
        </pc:sldLayoutChg>
        <pc:sldLayoutChg chg="del">
          <pc:chgData name="Vanessa Redlin - Hubdrive.com" userId="8a0848b8-f2d0-47bb-a849-5847f1b5ec25" providerId="ADAL" clId="{4A832DB2-F898-4628-BE6C-878A03318322}" dt="2021-07-30T09:31:19.925" v="244" actId="2696"/>
          <pc:sldLayoutMkLst>
            <pc:docMk/>
            <pc:sldMasterMk cId="3939428156" sldId="2147484150"/>
            <pc:sldLayoutMk cId="1320616344" sldId="2147484153"/>
          </pc:sldLayoutMkLst>
        </pc:sldLayoutChg>
        <pc:sldLayoutChg chg="del">
          <pc:chgData name="Vanessa Redlin - Hubdrive.com" userId="8a0848b8-f2d0-47bb-a849-5847f1b5ec25" providerId="ADAL" clId="{4A832DB2-F898-4628-BE6C-878A03318322}" dt="2021-07-30T09:31:14.915" v="243" actId="2696"/>
          <pc:sldLayoutMkLst>
            <pc:docMk/>
            <pc:sldMasterMk cId="3939428156" sldId="2147484150"/>
            <pc:sldLayoutMk cId="3821545045" sldId="2147484154"/>
          </pc:sldLayoutMkLst>
        </pc:sldLayoutChg>
        <pc:sldLayoutChg chg="del">
          <pc:chgData name="Vanessa Redlin - Hubdrive.com" userId="8a0848b8-f2d0-47bb-a849-5847f1b5ec25" providerId="ADAL" clId="{4A832DB2-F898-4628-BE6C-878A03318322}" dt="2021-08-04T12:46:37.964" v="745" actId="2696"/>
          <pc:sldLayoutMkLst>
            <pc:docMk/>
            <pc:sldMasterMk cId="3939428156" sldId="2147484150"/>
            <pc:sldLayoutMk cId="3124928215" sldId="2147484155"/>
          </pc:sldLayoutMkLst>
        </pc:sldLayoutChg>
        <pc:sldLayoutChg chg="del">
          <pc:chgData name="Vanessa Redlin - Hubdrive.com" userId="8a0848b8-f2d0-47bb-a849-5847f1b5ec25" providerId="ADAL" clId="{4A832DB2-F898-4628-BE6C-878A03318322}" dt="2021-07-30T09:31:08.158" v="242" actId="2696"/>
          <pc:sldLayoutMkLst>
            <pc:docMk/>
            <pc:sldMasterMk cId="3939428156" sldId="2147484150"/>
            <pc:sldLayoutMk cId="3006899439" sldId="2147484156"/>
          </pc:sldLayoutMkLst>
        </pc:sldLayoutChg>
      </pc:sldMasterChg>
      <pc:sldMasterChg chg="del delSldLayout modSldLayout sldLayoutOrd">
        <pc:chgData name="Vanessa Redlin - Hubdrive.com" userId="8a0848b8-f2d0-47bb-a849-5847f1b5ec25" providerId="ADAL" clId="{4A832DB2-F898-4628-BE6C-878A03318322}" dt="2021-08-17T11:38:50.970" v="1262" actId="2696"/>
        <pc:sldMasterMkLst>
          <pc:docMk/>
          <pc:sldMasterMk cId="978858662" sldId="2147484162"/>
        </pc:sldMasterMkLst>
        <pc:sldLayoutChg chg="del">
          <pc:chgData name="Vanessa Redlin - Hubdrive.com" userId="8a0848b8-f2d0-47bb-a849-5847f1b5ec25" providerId="ADAL" clId="{4A832DB2-F898-4628-BE6C-878A03318322}" dt="2021-07-30T09:30:58.078" v="241" actId="2696"/>
          <pc:sldLayoutMkLst>
            <pc:docMk/>
            <pc:sldMasterMk cId="978858662" sldId="2147484162"/>
            <pc:sldLayoutMk cId="2708357430" sldId="2147484163"/>
          </pc:sldLayoutMkLst>
        </pc:sldLayoutChg>
        <pc:sldLayoutChg chg="del">
          <pc:chgData name="Vanessa Redlin - Hubdrive.com" userId="8a0848b8-f2d0-47bb-a849-5847f1b5ec25" providerId="ADAL" clId="{4A832DB2-F898-4628-BE6C-878A03318322}" dt="2021-08-13T08:57:59.338" v="1218" actId="2696"/>
          <pc:sldLayoutMkLst>
            <pc:docMk/>
            <pc:sldMasterMk cId="978858662" sldId="2147484162"/>
            <pc:sldLayoutMk cId="1565283545" sldId="2147484164"/>
          </pc:sldLayoutMkLst>
        </pc:sldLayoutChg>
        <pc:sldLayoutChg chg="del">
          <pc:chgData name="Vanessa Redlin - Hubdrive.com" userId="8a0848b8-f2d0-47bb-a849-5847f1b5ec25" providerId="ADAL" clId="{4A832DB2-F898-4628-BE6C-878A03318322}" dt="2021-08-10T14:27:57.090" v="1141" actId="2696"/>
          <pc:sldLayoutMkLst>
            <pc:docMk/>
            <pc:sldMasterMk cId="978858662" sldId="2147484162"/>
            <pc:sldLayoutMk cId="2164688805" sldId="2147484165"/>
          </pc:sldLayoutMkLst>
        </pc:sldLayoutChg>
        <pc:sldLayoutChg chg="del">
          <pc:chgData name="Vanessa Redlin - Hubdrive.com" userId="8a0848b8-f2d0-47bb-a849-5847f1b5ec25" providerId="ADAL" clId="{4A832DB2-F898-4628-BE6C-878A03318322}" dt="2021-07-30T09:30:41.438" v="240" actId="2696"/>
          <pc:sldLayoutMkLst>
            <pc:docMk/>
            <pc:sldMasterMk cId="978858662" sldId="2147484162"/>
            <pc:sldLayoutMk cId="3270951968" sldId="2147484166"/>
          </pc:sldLayoutMkLst>
        </pc:sldLayoutChg>
        <pc:sldLayoutChg chg="del">
          <pc:chgData name="Vanessa Redlin - Hubdrive.com" userId="8a0848b8-f2d0-47bb-a849-5847f1b5ec25" providerId="ADAL" clId="{4A832DB2-F898-4628-BE6C-878A03318322}" dt="2021-07-30T09:30:37.489" v="239" actId="2696"/>
          <pc:sldLayoutMkLst>
            <pc:docMk/>
            <pc:sldMasterMk cId="978858662" sldId="2147484162"/>
            <pc:sldLayoutMk cId="3635876034" sldId="2147484167"/>
          </pc:sldLayoutMkLst>
        </pc:sldLayoutChg>
        <pc:sldLayoutChg chg="del">
          <pc:chgData name="Vanessa Redlin - Hubdrive.com" userId="8a0848b8-f2d0-47bb-a849-5847f1b5ec25" providerId="ADAL" clId="{4A832DB2-F898-4628-BE6C-878A03318322}" dt="2021-08-17T11:34:10.017" v="1252" actId="2696"/>
          <pc:sldLayoutMkLst>
            <pc:docMk/>
            <pc:sldMasterMk cId="978858662" sldId="2147484162"/>
            <pc:sldLayoutMk cId="2878635134" sldId="2147484168"/>
          </pc:sldLayoutMkLst>
        </pc:sldLayoutChg>
        <pc:sldLayoutChg chg="modSp del mod ord">
          <pc:chgData name="Vanessa Redlin - Hubdrive.com" userId="8a0848b8-f2d0-47bb-a849-5847f1b5ec25" providerId="ADAL" clId="{4A832DB2-F898-4628-BE6C-878A03318322}" dt="2021-08-17T11:38:50.953" v="1261" actId="2696"/>
          <pc:sldLayoutMkLst>
            <pc:docMk/>
            <pc:sldMasterMk cId="978858662" sldId="2147484162"/>
            <pc:sldLayoutMk cId="1980665700" sldId="2147484170"/>
          </pc:sldLayoutMkLst>
          <pc:spChg chg="mod">
            <ac:chgData name="Vanessa Redlin - Hubdrive.com" userId="8a0848b8-f2d0-47bb-a849-5847f1b5ec25" providerId="ADAL" clId="{4A832DB2-F898-4628-BE6C-878A03318322}" dt="2021-08-03T13:28:01.812" v="454" actId="20578"/>
            <ac:spMkLst>
              <pc:docMk/>
              <pc:sldMasterMk cId="978858662" sldId="2147484162"/>
              <pc:sldLayoutMk cId="1980665700" sldId="2147484170"/>
              <ac:spMk id="2" creationId="{00000000-0000-0000-0000-000000000000}"/>
            </ac:spMkLst>
          </pc:spChg>
        </pc:sldLayoutChg>
        <pc:sldLayoutChg chg="modSp del mod ord">
          <pc:chgData name="Vanessa Redlin - Hubdrive.com" userId="8a0848b8-f2d0-47bb-a849-5847f1b5ec25" providerId="ADAL" clId="{4A832DB2-F898-4628-BE6C-878A03318322}" dt="2021-08-10T14:11:39.598" v="1136" actId="2696"/>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3:27:57.755" v="453" actId="20578"/>
            <ac:spMkLst>
              <pc:docMk/>
              <pc:sldMasterMk cId="978858662" sldId="2147484162"/>
              <pc:sldLayoutMk cId="2350599844" sldId="2147484230"/>
              <ac:spMk id="8" creationId="{00000000-0000-0000-0000-000000000000}"/>
            </ac:spMkLst>
          </pc:spChg>
        </pc:sldLayoutChg>
      </pc:sldMasterChg>
      <pc:sldMasterChg chg="del delSldLayout modSldLayout sldLayoutOrd">
        <pc:chgData name="Vanessa Redlin - Hubdrive.com" userId="8a0848b8-f2d0-47bb-a849-5847f1b5ec25" providerId="ADAL" clId="{4A832DB2-F898-4628-BE6C-878A03318322}" dt="2021-08-03T13:30:05.169" v="502" actId="2696"/>
        <pc:sldMasterMkLst>
          <pc:docMk/>
          <pc:sldMasterMk cId="1662532725" sldId="2147484169"/>
        </pc:sldMasterMkLst>
        <pc:sldLayoutChg chg="del">
          <pc:chgData name="Vanessa Redlin - Hubdrive.com" userId="8a0848b8-f2d0-47bb-a849-5847f1b5ec25" providerId="ADAL" clId="{4A832DB2-F898-4628-BE6C-878A03318322}" dt="2021-08-03T13:30:05.158" v="501" actId="2696"/>
          <pc:sldLayoutMkLst>
            <pc:docMk/>
            <pc:sldMasterMk cId="1662532725" sldId="2147484169"/>
            <pc:sldLayoutMk cId="1497126386" sldId="2147484171"/>
          </pc:sldLayoutMkLst>
        </pc:sldLayoutChg>
        <pc:sldLayoutChg chg="del">
          <pc:chgData name="Vanessa Redlin - Hubdrive.com" userId="8a0848b8-f2d0-47bb-a849-5847f1b5ec25" providerId="ADAL" clId="{4A832DB2-F898-4628-BE6C-878A03318322}" dt="2021-07-30T09:30:15.974" v="236" actId="2696"/>
          <pc:sldLayoutMkLst>
            <pc:docMk/>
            <pc:sldMasterMk cId="1662532725" sldId="2147484169"/>
            <pc:sldLayoutMk cId="1508091189" sldId="2147484172"/>
          </pc:sldLayoutMkLst>
        </pc:sldLayoutChg>
        <pc:sldLayoutChg chg="del">
          <pc:chgData name="Vanessa Redlin - Hubdrive.com" userId="8a0848b8-f2d0-47bb-a849-5847f1b5ec25" providerId="ADAL" clId="{4A832DB2-F898-4628-BE6C-878A03318322}" dt="2021-07-30T09:30:22.317" v="237" actId="2696"/>
          <pc:sldLayoutMkLst>
            <pc:docMk/>
            <pc:sldMasterMk cId="1662532725" sldId="2147484169"/>
            <pc:sldLayoutMk cId="660230492" sldId="2147484173"/>
          </pc:sldLayoutMkLst>
        </pc:sldLayoutChg>
        <pc:sldLayoutChg chg="del">
          <pc:chgData name="Vanessa Redlin - Hubdrive.com" userId="8a0848b8-f2d0-47bb-a849-5847f1b5ec25" providerId="ADAL" clId="{4A832DB2-F898-4628-BE6C-878A03318322}" dt="2021-07-30T09:30:29.974" v="238" actId="2696"/>
          <pc:sldLayoutMkLst>
            <pc:docMk/>
            <pc:sldMasterMk cId="1662532725" sldId="2147484169"/>
            <pc:sldLayoutMk cId="3471900868" sldId="2147484174"/>
          </pc:sldLayoutMkLst>
        </pc:sldLayoutChg>
        <pc:sldLayoutChg chg="modSp mod ord">
          <pc:chgData name="Vanessa Redlin - Hubdrive.com" userId="8a0848b8-f2d0-47bb-a849-5847f1b5ec25" providerId="ADAL" clId="{4A832DB2-F898-4628-BE6C-878A03318322}" dt="2021-08-03T12:38:49.274" v="386"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2:38:49.274" v="386" actId="20578"/>
            <ac:spMkLst>
              <pc:docMk/>
              <pc:sldMasterMk cId="978858662" sldId="2147484162"/>
              <pc:sldLayoutMk cId="2350599844" sldId="2147484230"/>
              <ac:spMk id="8" creationId="{00000000-0000-0000-0000-000000000000}"/>
            </ac:spMkLst>
          </pc:spChg>
        </pc:sldLayoutChg>
      </pc:sldMasterChg>
      <pc:sldMasterChg chg="del delSldLayout modSldLayout sldLayoutOrd">
        <pc:chgData name="Vanessa Redlin - Hubdrive.com" userId="8a0848b8-f2d0-47bb-a849-5847f1b5ec25" providerId="ADAL" clId="{4A832DB2-F898-4628-BE6C-878A03318322}" dt="2021-08-03T12:39:00.598" v="392" actId="2696"/>
        <pc:sldMasterMkLst>
          <pc:docMk/>
          <pc:sldMasterMk cId="370970976" sldId="2147484175"/>
        </pc:sldMasterMkLst>
        <pc:sldLayoutChg chg="del">
          <pc:chgData name="Vanessa Redlin - Hubdrive.com" userId="8a0848b8-f2d0-47bb-a849-5847f1b5ec25" providerId="ADAL" clId="{4A832DB2-F898-4628-BE6C-878A03318322}" dt="2021-08-03T12:39:00.534" v="387" actId="2696"/>
          <pc:sldLayoutMkLst>
            <pc:docMk/>
            <pc:sldMasterMk cId="370970976" sldId="2147484175"/>
            <pc:sldLayoutMk cId="3806954262" sldId="2147484176"/>
          </pc:sldLayoutMkLst>
        </pc:sldLayoutChg>
        <pc:sldLayoutChg chg="del">
          <pc:chgData name="Vanessa Redlin - Hubdrive.com" userId="8a0848b8-f2d0-47bb-a849-5847f1b5ec25" providerId="ADAL" clId="{4A832DB2-F898-4628-BE6C-878A03318322}" dt="2021-08-03T12:39:00.550" v="388" actId="2696"/>
          <pc:sldLayoutMkLst>
            <pc:docMk/>
            <pc:sldMasterMk cId="370970976" sldId="2147484175"/>
            <pc:sldLayoutMk cId="3739467389" sldId="2147484177"/>
          </pc:sldLayoutMkLst>
        </pc:sldLayoutChg>
        <pc:sldLayoutChg chg="del">
          <pc:chgData name="Vanessa Redlin - Hubdrive.com" userId="8a0848b8-f2d0-47bb-a849-5847f1b5ec25" providerId="ADAL" clId="{4A832DB2-F898-4628-BE6C-878A03318322}" dt="2021-08-03T12:39:00.550" v="389" actId="2696"/>
          <pc:sldLayoutMkLst>
            <pc:docMk/>
            <pc:sldMasterMk cId="370970976" sldId="2147484175"/>
            <pc:sldLayoutMk cId="3098094405" sldId="2147484178"/>
          </pc:sldLayoutMkLst>
        </pc:sldLayoutChg>
        <pc:sldLayoutChg chg="del">
          <pc:chgData name="Vanessa Redlin - Hubdrive.com" userId="8a0848b8-f2d0-47bb-a849-5847f1b5ec25" providerId="ADAL" clId="{4A832DB2-F898-4628-BE6C-878A03318322}" dt="2021-08-03T12:39:00.564" v="390" actId="2696"/>
          <pc:sldLayoutMkLst>
            <pc:docMk/>
            <pc:sldMasterMk cId="370970976" sldId="2147484175"/>
            <pc:sldLayoutMk cId="2144379106" sldId="2147484179"/>
          </pc:sldLayoutMkLst>
        </pc:sldLayoutChg>
        <pc:sldLayoutChg chg="del">
          <pc:chgData name="Vanessa Redlin - Hubdrive.com" userId="8a0848b8-f2d0-47bb-a849-5847f1b5ec25" providerId="ADAL" clId="{4A832DB2-F898-4628-BE6C-878A03318322}" dt="2021-08-03T12:39:00.578" v="391" actId="2696"/>
          <pc:sldLayoutMkLst>
            <pc:docMk/>
            <pc:sldMasterMk cId="370970976" sldId="2147484175"/>
            <pc:sldLayoutMk cId="2190180214" sldId="2147484180"/>
          </pc:sldLayoutMkLst>
        </pc:sldLayoutChg>
        <pc:sldLayoutChg chg="del">
          <pc:chgData name="Vanessa Redlin - Hubdrive.com" userId="8a0848b8-f2d0-47bb-a849-5847f1b5ec25" providerId="ADAL" clId="{4A832DB2-F898-4628-BE6C-878A03318322}" dt="2021-07-30T09:29:40.438" v="235" actId="2696"/>
          <pc:sldLayoutMkLst>
            <pc:docMk/>
            <pc:sldMasterMk cId="370970976" sldId="2147484175"/>
            <pc:sldLayoutMk cId="3209184823" sldId="2147484181"/>
          </pc:sldLayoutMkLst>
        </pc:sldLayoutChg>
        <pc:sldLayoutChg chg="del">
          <pc:chgData name="Vanessa Redlin - Hubdrive.com" userId="8a0848b8-f2d0-47bb-a849-5847f1b5ec25" providerId="ADAL" clId="{4A832DB2-F898-4628-BE6C-878A03318322}" dt="2021-07-30T09:29:37.326" v="234" actId="2696"/>
          <pc:sldLayoutMkLst>
            <pc:docMk/>
            <pc:sldMasterMk cId="370970976" sldId="2147484175"/>
            <pc:sldLayoutMk cId="1057623982" sldId="2147484182"/>
          </pc:sldLayoutMkLst>
        </pc:sldLayoutChg>
        <pc:sldLayoutChg chg="del">
          <pc:chgData name="Vanessa Redlin - Hubdrive.com" userId="8a0848b8-f2d0-47bb-a849-5847f1b5ec25" providerId="ADAL" clId="{4A832DB2-F898-4628-BE6C-878A03318322}" dt="2021-07-30T09:29:33.004" v="233" actId="2696"/>
          <pc:sldLayoutMkLst>
            <pc:docMk/>
            <pc:sldMasterMk cId="370970976" sldId="2147484175"/>
            <pc:sldLayoutMk cId="1155749301" sldId="2147484183"/>
          </pc:sldLayoutMkLst>
        </pc:sldLayoutChg>
        <pc:sldLayoutChg chg="del">
          <pc:chgData name="Vanessa Redlin - Hubdrive.com" userId="8a0848b8-f2d0-47bb-a849-5847f1b5ec25" providerId="ADAL" clId="{4A832DB2-F898-4628-BE6C-878A03318322}" dt="2021-07-30T09:29:30.221" v="232" actId="2696"/>
          <pc:sldLayoutMkLst>
            <pc:docMk/>
            <pc:sldMasterMk cId="370970976" sldId="2147484175"/>
            <pc:sldLayoutMk cId="2774906928" sldId="2147484184"/>
          </pc:sldLayoutMkLst>
        </pc:sldLayoutChg>
        <pc:sldLayoutChg chg="modSp mod ord">
          <pc:chgData name="Vanessa Redlin - Hubdrive.com" userId="8a0848b8-f2d0-47bb-a849-5847f1b5ec25" providerId="ADAL" clId="{4A832DB2-F898-4628-BE6C-878A03318322}" dt="2021-08-03T12:29:48.757" v="367"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2:29:48.757" v="367" actId="20578"/>
            <ac:spMkLst>
              <pc:docMk/>
              <pc:sldMasterMk cId="978858662" sldId="2147484162"/>
              <pc:sldLayoutMk cId="2350599844" sldId="2147484230"/>
              <ac:spMk id="8" creationId="{00000000-0000-0000-0000-000000000000}"/>
            </ac:spMkLst>
          </pc:spChg>
        </pc:sldLayoutChg>
      </pc:sldMasterChg>
      <pc:sldMasterChg chg="del delSldLayout">
        <pc:chgData name="Vanessa Redlin - Hubdrive.com" userId="8a0848b8-f2d0-47bb-a849-5847f1b5ec25" providerId="ADAL" clId="{4A832DB2-F898-4628-BE6C-878A03318322}" dt="2021-08-02T14:35:13.265" v="352" actId="2696"/>
        <pc:sldMasterMkLst>
          <pc:docMk/>
          <pc:sldMasterMk cId="1127152899" sldId="2147484185"/>
        </pc:sldMasterMkLst>
        <pc:sldLayoutChg chg="del">
          <pc:chgData name="Vanessa Redlin - Hubdrive.com" userId="8a0848b8-f2d0-47bb-a849-5847f1b5ec25" providerId="ADAL" clId="{4A832DB2-F898-4628-BE6C-878A03318322}" dt="2021-08-02T14:35:13.224" v="351" actId="2696"/>
          <pc:sldLayoutMkLst>
            <pc:docMk/>
            <pc:sldMasterMk cId="1127152899" sldId="2147484185"/>
            <pc:sldLayoutMk cId="2065212007" sldId="2147484186"/>
          </pc:sldLayoutMkLst>
        </pc:sldLayoutChg>
        <pc:sldLayoutChg chg="del">
          <pc:chgData name="Vanessa Redlin - Hubdrive.com" userId="8a0848b8-f2d0-47bb-a849-5847f1b5ec25" providerId="ADAL" clId="{4A832DB2-F898-4628-BE6C-878A03318322}" dt="2021-07-30T09:29:10.629" v="230" actId="2696"/>
          <pc:sldLayoutMkLst>
            <pc:docMk/>
            <pc:sldMasterMk cId="1127152899" sldId="2147484185"/>
            <pc:sldLayoutMk cId="962252810" sldId="2147484187"/>
          </pc:sldLayoutMkLst>
        </pc:sldLayoutChg>
        <pc:sldLayoutChg chg="del">
          <pc:chgData name="Vanessa Redlin - Hubdrive.com" userId="8a0848b8-f2d0-47bb-a849-5847f1b5ec25" providerId="ADAL" clId="{4A832DB2-F898-4628-BE6C-878A03318322}" dt="2021-07-30T09:29:07.221" v="229" actId="2696"/>
          <pc:sldLayoutMkLst>
            <pc:docMk/>
            <pc:sldMasterMk cId="1127152899" sldId="2147484185"/>
            <pc:sldLayoutMk cId="3702844717" sldId="2147484188"/>
          </pc:sldLayoutMkLst>
        </pc:sldLayoutChg>
        <pc:sldLayoutChg chg="del">
          <pc:chgData name="Vanessa Redlin - Hubdrive.com" userId="8a0848b8-f2d0-47bb-a849-5847f1b5ec25" providerId="ADAL" clId="{4A832DB2-F898-4628-BE6C-878A03318322}" dt="2021-07-30T09:29:04.647" v="228" actId="2696"/>
          <pc:sldLayoutMkLst>
            <pc:docMk/>
            <pc:sldMasterMk cId="1127152899" sldId="2147484185"/>
            <pc:sldLayoutMk cId="3947003782" sldId="2147484189"/>
          </pc:sldLayoutMkLst>
        </pc:sldLayoutChg>
        <pc:sldLayoutChg chg="del">
          <pc:chgData name="Vanessa Redlin - Hubdrive.com" userId="8a0848b8-f2d0-47bb-a849-5847f1b5ec25" providerId="ADAL" clId="{4A832DB2-F898-4628-BE6C-878A03318322}" dt="2021-07-30T09:29:01.509" v="227" actId="2696"/>
          <pc:sldLayoutMkLst>
            <pc:docMk/>
            <pc:sldMasterMk cId="1127152899" sldId="2147484185"/>
            <pc:sldLayoutMk cId="1759061857" sldId="2147484190"/>
          </pc:sldLayoutMkLst>
        </pc:sldLayoutChg>
        <pc:sldLayoutChg chg="del">
          <pc:chgData name="Vanessa Redlin - Hubdrive.com" userId="8a0848b8-f2d0-47bb-a849-5847f1b5ec25" providerId="ADAL" clId="{4A832DB2-F898-4628-BE6C-878A03318322}" dt="2021-07-30T09:29:17.299" v="231" actId="2696"/>
          <pc:sldLayoutMkLst>
            <pc:docMk/>
            <pc:sldMasterMk cId="1127152899" sldId="2147484185"/>
            <pc:sldLayoutMk cId="523118107" sldId="2147484191"/>
          </pc:sldLayoutMkLst>
        </pc:sldLayoutChg>
        <pc:sldLayoutChg chg="del">
          <pc:chgData name="Vanessa Redlin - Hubdrive.com" userId="8a0848b8-f2d0-47bb-a849-5847f1b5ec25" providerId="ADAL" clId="{4A832DB2-F898-4628-BE6C-878A03318322}" dt="2021-07-30T09:28:55.535" v="226" actId="2696"/>
          <pc:sldLayoutMkLst>
            <pc:docMk/>
            <pc:sldMasterMk cId="1127152899" sldId="2147484185"/>
            <pc:sldLayoutMk cId="2548879424" sldId="2147484192"/>
          </pc:sldLayoutMkLst>
        </pc:sldLayoutChg>
        <pc:sldLayoutChg chg="del">
          <pc:chgData name="Vanessa Redlin - Hubdrive.com" userId="8a0848b8-f2d0-47bb-a849-5847f1b5ec25" providerId="ADAL" clId="{4A832DB2-F898-4628-BE6C-878A03318322}" dt="2021-07-30T09:28:52.550" v="225" actId="2696"/>
          <pc:sldLayoutMkLst>
            <pc:docMk/>
            <pc:sldMasterMk cId="1127152899" sldId="2147484185"/>
            <pc:sldLayoutMk cId="2466529081" sldId="2147484193"/>
          </pc:sldLayoutMkLst>
        </pc:sldLayoutChg>
        <pc:sldLayoutChg chg="del">
          <pc:chgData name="Vanessa Redlin - Hubdrive.com" userId="8a0848b8-f2d0-47bb-a849-5847f1b5ec25" providerId="ADAL" clId="{4A832DB2-F898-4628-BE6C-878A03318322}" dt="2021-07-30T09:28:29.909" v="224" actId="2696"/>
          <pc:sldLayoutMkLst>
            <pc:docMk/>
            <pc:sldMasterMk cId="1127152899" sldId="2147484185"/>
            <pc:sldLayoutMk cId="2077701772" sldId="2147484194"/>
          </pc:sldLayoutMkLst>
        </pc:sldLayoutChg>
        <pc:sldLayoutChg chg="del">
          <pc:chgData name="Vanessa Redlin - Hubdrive.com" userId="8a0848b8-f2d0-47bb-a849-5847f1b5ec25" providerId="ADAL" clId="{4A832DB2-F898-4628-BE6C-878A03318322}" dt="2021-07-30T09:28:24.024" v="222" actId="2696"/>
          <pc:sldLayoutMkLst>
            <pc:docMk/>
            <pc:sldMasterMk cId="1127152899" sldId="2147484185"/>
            <pc:sldLayoutMk cId="1857771583" sldId="2147484195"/>
          </pc:sldLayoutMkLst>
        </pc:sldLayoutChg>
        <pc:sldLayoutChg chg="del">
          <pc:chgData name="Vanessa Redlin - Hubdrive.com" userId="8a0848b8-f2d0-47bb-a849-5847f1b5ec25" providerId="ADAL" clId="{4A832DB2-F898-4628-BE6C-878A03318322}" dt="2021-07-30T09:28:27.246" v="223" actId="2696"/>
          <pc:sldLayoutMkLst>
            <pc:docMk/>
            <pc:sldMasterMk cId="1127152899" sldId="2147484185"/>
            <pc:sldLayoutMk cId="716942700" sldId="2147484196"/>
          </pc:sldLayoutMkLst>
        </pc:sldLayoutChg>
      </pc:sldMasterChg>
      <pc:sldMasterChg chg="del delSldLayout">
        <pc:chgData name="Vanessa Redlin - Hubdrive.com" userId="8a0848b8-f2d0-47bb-a849-5847f1b5ec25" providerId="ADAL" clId="{4A832DB2-F898-4628-BE6C-878A03318322}" dt="2021-08-02T11:39:49.351" v="346" actId="2696"/>
        <pc:sldMasterMkLst>
          <pc:docMk/>
          <pc:sldMasterMk cId="3950751185" sldId="2147484197"/>
        </pc:sldMasterMkLst>
        <pc:sldLayoutChg chg="del">
          <pc:chgData name="Vanessa Redlin - Hubdrive.com" userId="8a0848b8-f2d0-47bb-a849-5847f1b5ec25" providerId="ADAL" clId="{4A832DB2-F898-4628-BE6C-878A03318322}" dt="2021-08-02T11:39:49.299" v="345" actId="2696"/>
          <pc:sldLayoutMkLst>
            <pc:docMk/>
            <pc:sldMasterMk cId="3950751185" sldId="2147484197"/>
            <pc:sldLayoutMk cId="3926382638" sldId="2147484198"/>
          </pc:sldLayoutMkLst>
        </pc:sldLayoutChg>
        <pc:sldLayoutChg chg="del">
          <pc:chgData name="Vanessa Redlin - Hubdrive.com" userId="8a0848b8-f2d0-47bb-a849-5847f1b5ec25" providerId="ADAL" clId="{4A832DB2-F898-4628-BE6C-878A03318322}" dt="2021-07-30T09:28:12.846" v="221" actId="2696"/>
          <pc:sldLayoutMkLst>
            <pc:docMk/>
            <pc:sldMasterMk cId="3950751185" sldId="2147484197"/>
            <pc:sldLayoutMk cId="2032094378" sldId="2147484199"/>
          </pc:sldLayoutMkLst>
        </pc:sldLayoutChg>
        <pc:sldLayoutChg chg="del">
          <pc:chgData name="Vanessa Redlin - Hubdrive.com" userId="8a0848b8-f2d0-47bb-a849-5847f1b5ec25" providerId="ADAL" clId="{4A832DB2-F898-4628-BE6C-878A03318322}" dt="2021-07-30T09:28:05.529" v="219" actId="2696"/>
          <pc:sldLayoutMkLst>
            <pc:docMk/>
            <pc:sldMasterMk cId="3950751185" sldId="2147484197"/>
            <pc:sldLayoutMk cId="2222396377" sldId="2147484200"/>
          </pc:sldLayoutMkLst>
        </pc:sldLayoutChg>
        <pc:sldLayoutChg chg="del">
          <pc:chgData name="Vanessa Redlin - Hubdrive.com" userId="8a0848b8-f2d0-47bb-a849-5847f1b5ec25" providerId="ADAL" clId="{4A832DB2-F898-4628-BE6C-878A03318322}" dt="2021-07-30T09:28:08.931" v="220" actId="2696"/>
          <pc:sldLayoutMkLst>
            <pc:docMk/>
            <pc:sldMasterMk cId="3950751185" sldId="2147484197"/>
            <pc:sldLayoutMk cId="255325437" sldId="2147484201"/>
          </pc:sldLayoutMkLst>
        </pc:sldLayoutChg>
        <pc:sldLayoutChg chg="del">
          <pc:chgData name="Vanessa Redlin - Hubdrive.com" userId="8a0848b8-f2d0-47bb-a849-5847f1b5ec25" providerId="ADAL" clId="{4A832DB2-F898-4628-BE6C-878A03318322}" dt="2021-07-30T09:28:02.259" v="218" actId="2696"/>
          <pc:sldLayoutMkLst>
            <pc:docMk/>
            <pc:sldMasterMk cId="3950751185" sldId="2147484197"/>
            <pc:sldLayoutMk cId="3903967902" sldId="2147484202"/>
          </pc:sldLayoutMkLst>
        </pc:sldLayoutChg>
        <pc:sldLayoutChg chg="del">
          <pc:chgData name="Vanessa Redlin - Hubdrive.com" userId="8a0848b8-f2d0-47bb-a849-5847f1b5ec25" providerId="ADAL" clId="{4A832DB2-F898-4628-BE6C-878A03318322}" dt="2021-07-30T09:27:58.442" v="217" actId="2696"/>
          <pc:sldLayoutMkLst>
            <pc:docMk/>
            <pc:sldMasterMk cId="3950751185" sldId="2147484197"/>
            <pc:sldLayoutMk cId="1416745051" sldId="2147484203"/>
          </pc:sldLayoutMkLst>
        </pc:sldLayoutChg>
        <pc:sldLayoutChg chg="del">
          <pc:chgData name="Vanessa Redlin - Hubdrive.com" userId="8a0848b8-f2d0-47bb-a849-5847f1b5ec25" providerId="ADAL" clId="{4A832DB2-F898-4628-BE6C-878A03318322}" dt="2021-07-30T09:27:55.565" v="216" actId="2696"/>
          <pc:sldLayoutMkLst>
            <pc:docMk/>
            <pc:sldMasterMk cId="3950751185" sldId="2147484197"/>
            <pc:sldLayoutMk cId="2591930265" sldId="2147484204"/>
          </pc:sldLayoutMkLst>
        </pc:sldLayoutChg>
        <pc:sldLayoutChg chg="del">
          <pc:chgData name="Vanessa Redlin - Hubdrive.com" userId="8a0848b8-f2d0-47bb-a849-5847f1b5ec25" providerId="ADAL" clId="{4A832DB2-F898-4628-BE6C-878A03318322}" dt="2021-07-30T09:27:52.772" v="215" actId="2696"/>
          <pc:sldLayoutMkLst>
            <pc:docMk/>
            <pc:sldMasterMk cId="3950751185" sldId="2147484197"/>
            <pc:sldLayoutMk cId="1864296018" sldId="2147484205"/>
          </pc:sldLayoutMkLst>
        </pc:sldLayoutChg>
        <pc:sldLayoutChg chg="del">
          <pc:chgData name="Vanessa Redlin - Hubdrive.com" userId="8a0848b8-f2d0-47bb-a849-5847f1b5ec25" providerId="ADAL" clId="{4A832DB2-F898-4628-BE6C-878A03318322}" dt="2021-07-30T09:27:45.854" v="213" actId="2696"/>
          <pc:sldLayoutMkLst>
            <pc:docMk/>
            <pc:sldMasterMk cId="3950751185" sldId="2147484197"/>
            <pc:sldLayoutMk cId="171530897" sldId="2147484206"/>
          </pc:sldLayoutMkLst>
        </pc:sldLayoutChg>
        <pc:sldLayoutChg chg="del">
          <pc:chgData name="Vanessa Redlin - Hubdrive.com" userId="8a0848b8-f2d0-47bb-a849-5847f1b5ec25" providerId="ADAL" clId="{4A832DB2-F898-4628-BE6C-878A03318322}" dt="2021-07-30T09:27:49.470" v="214" actId="2696"/>
          <pc:sldLayoutMkLst>
            <pc:docMk/>
            <pc:sldMasterMk cId="3950751185" sldId="2147484197"/>
            <pc:sldLayoutMk cId="3861176408" sldId="2147484207"/>
          </pc:sldLayoutMkLst>
        </pc:sldLayoutChg>
        <pc:sldLayoutChg chg="del">
          <pc:chgData name="Vanessa Redlin - Hubdrive.com" userId="8a0848b8-f2d0-47bb-a849-5847f1b5ec25" providerId="ADAL" clId="{4A832DB2-F898-4628-BE6C-878A03318322}" dt="2021-07-30T09:27:40.630" v="212" actId="2696"/>
          <pc:sldLayoutMkLst>
            <pc:docMk/>
            <pc:sldMasterMk cId="3950751185" sldId="2147484197"/>
            <pc:sldLayoutMk cId="2154042201" sldId="2147484208"/>
          </pc:sldLayoutMkLst>
        </pc:sldLayoutChg>
      </pc:sldMasterChg>
      <pc:sldMasterChg chg="del delSldLayout modSldLayout sldLayoutOrd">
        <pc:chgData name="Vanessa Redlin - Hubdrive.com" userId="8a0848b8-f2d0-47bb-a849-5847f1b5ec25" providerId="ADAL" clId="{4A832DB2-F898-4628-BE6C-878A03318322}" dt="2021-08-03T12:29:51.256" v="368" actId="2696"/>
        <pc:sldMasterMkLst>
          <pc:docMk/>
          <pc:sldMasterMk cId="3745236681" sldId="2147484209"/>
        </pc:sldMasterMkLst>
        <pc:sldLayoutChg chg="del">
          <pc:chgData name="Vanessa Redlin - Hubdrive.com" userId="8a0848b8-f2d0-47bb-a849-5847f1b5ec25" providerId="ADAL" clId="{4A832DB2-F898-4628-BE6C-878A03318322}" dt="2021-08-03T12:29:47.040" v="366" actId="2696"/>
          <pc:sldLayoutMkLst>
            <pc:docMk/>
            <pc:sldMasterMk cId="3745236681" sldId="2147484209"/>
            <pc:sldLayoutMk cId="456692243" sldId="2147484210"/>
          </pc:sldLayoutMkLst>
        </pc:sldLayoutChg>
        <pc:sldLayoutChg chg="del">
          <pc:chgData name="Vanessa Redlin - Hubdrive.com" userId="8a0848b8-f2d0-47bb-a849-5847f1b5ec25" providerId="ADAL" clId="{4A832DB2-F898-4628-BE6C-878A03318322}" dt="2021-07-30T09:27:32.053" v="211" actId="2696"/>
          <pc:sldLayoutMkLst>
            <pc:docMk/>
            <pc:sldMasterMk cId="3745236681" sldId="2147484209"/>
            <pc:sldLayoutMk cId="470461309" sldId="2147484211"/>
          </pc:sldLayoutMkLst>
        </pc:sldLayoutChg>
        <pc:sldLayoutChg chg="del">
          <pc:chgData name="Vanessa Redlin - Hubdrive.com" userId="8a0848b8-f2d0-47bb-a849-5847f1b5ec25" providerId="ADAL" clId="{4A832DB2-F898-4628-BE6C-878A03318322}" dt="2021-07-30T09:27:29.198" v="210" actId="2696"/>
          <pc:sldLayoutMkLst>
            <pc:docMk/>
            <pc:sldMasterMk cId="3745236681" sldId="2147484209"/>
            <pc:sldLayoutMk cId="2634568684" sldId="2147484212"/>
          </pc:sldLayoutMkLst>
        </pc:sldLayoutChg>
        <pc:sldLayoutChg chg="del">
          <pc:chgData name="Vanessa Redlin - Hubdrive.com" userId="8a0848b8-f2d0-47bb-a849-5847f1b5ec25" providerId="ADAL" clId="{4A832DB2-F898-4628-BE6C-878A03318322}" dt="2021-07-30T09:27:25.670" v="209" actId="2696"/>
          <pc:sldLayoutMkLst>
            <pc:docMk/>
            <pc:sldMasterMk cId="3745236681" sldId="2147484209"/>
            <pc:sldLayoutMk cId="2633111129" sldId="2147484213"/>
          </pc:sldLayoutMkLst>
        </pc:sldLayoutChg>
        <pc:sldLayoutChg chg="del">
          <pc:chgData name="Vanessa Redlin - Hubdrive.com" userId="8a0848b8-f2d0-47bb-a849-5847f1b5ec25" providerId="ADAL" clId="{4A832DB2-F898-4628-BE6C-878A03318322}" dt="2021-07-30T09:27:22.760" v="208" actId="2696"/>
          <pc:sldLayoutMkLst>
            <pc:docMk/>
            <pc:sldMasterMk cId="3745236681" sldId="2147484209"/>
            <pc:sldLayoutMk cId="2135331630" sldId="2147484214"/>
          </pc:sldLayoutMkLst>
        </pc:sldLayoutChg>
        <pc:sldLayoutChg chg="del">
          <pc:chgData name="Vanessa Redlin - Hubdrive.com" userId="8a0848b8-f2d0-47bb-a849-5847f1b5ec25" providerId="ADAL" clId="{4A832DB2-F898-4628-BE6C-878A03318322}" dt="2021-07-30T09:27:16.366" v="206" actId="2696"/>
          <pc:sldLayoutMkLst>
            <pc:docMk/>
            <pc:sldMasterMk cId="3745236681" sldId="2147484209"/>
            <pc:sldLayoutMk cId="2614248611" sldId="2147484215"/>
          </pc:sldLayoutMkLst>
        </pc:sldLayoutChg>
        <pc:sldLayoutChg chg="del">
          <pc:chgData name="Vanessa Redlin - Hubdrive.com" userId="8a0848b8-f2d0-47bb-a849-5847f1b5ec25" providerId="ADAL" clId="{4A832DB2-F898-4628-BE6C-878A03318322}" dt="2021-07-30T09:27:19.342" v="207" actId="2696"/>
          <pc:sldLayoutMkLst>
            <pc:docMk/>
            <pc:sldMasterMk cId="3745236681" sldId="2147484209"/>
            <pc:sldLayoutMk cId="3923033764" sldId="2147484216"/>
          </pc:sldLayoutMkLst>
        </pc:sldLayoutChg>
        <pc:sldLayoutChg chg="del">
          <pc:chgData name="Vanessa Redlin - Hubdrive.com" userId="8a0848b8-f2d0-47bb-a849-5847f1b5ec25" providerId="ADAL" clId="{4A832DB2-F898-4628-BE6C-878A03318322}" dt="2021-07-30T09:27:11.030" v="205" actId="2696"/>
          <pc:sldLayoutMkLst>
            <pc:docMk/>
            <pc:sldMasterMk cId="3745236681" sldId="2147484209"/>
            <pc:sldLayoutMk cId="1320343943" sldId="2147484217"/>
          </pc:sldLayoutMkLst>
        </pc:sldLayoutChg>
        <pc:sldLayoutChg chg="del">
          <pc:chgData name="Vanessa Redlin - Hubdrive.com" userId="8a0848b8-f2d0-47bb-a849-5847f1b5ec25" providerId="ADAL" clId="{4A832DB2-F898-4628-BE6C-878A03318322}" dt="2021-07-30T09:27:07.797" v="204" actId="2696"/>
          <pc:sldLayoutMkLst>
            <pc:docMk/>
            <pc:sldMasterMk cId="3745236681" sldId="2147484209"/>
            <pc:sldLayoutMk cId="576527687" sldId="2147484218"/>
          </pc:sldLayoutMkLst>
        </pc:sldLayoutChg>
        <pc:sldLayoutChg chg="del">
          <pc:chgData name="Vanessa Redlin - Hubdrive.com" userId="8a0848b8-f2d0-47bb-a849-5847f1b5ec25" providerId="ADAL" clId="{4A832DB2-F898-4628-BE6C-878A03318322}" dt="2021-07-30T09:27:00.077" v="202" actId="2696"/>
          <pc:sldLayoutMkLst>
            <pc:docMk/>
            <pc:sldMasterMk cId="3745236681" sldId="2147484209"/>
            <pc:sldLayoutMk cId="3895801185" sldId="2147484219"/>
          </pc:sldLayoutMkLst>
        </pc:sldLayoutChg>
        <pc:sldLayoutChg chg="del">
          <pc:chgData name="Vanessa Redlin - Hubdrive.com" userId="8a0848b8-f2d0-47bb-a849-5847f1b5ec25" providerId="ADAL" clId="{4A832DB2-F898-4628-BE6C-878A03318322}" dt="2021-07-30T09:26:54.174" v="201" actId="2696"/>
          <pc:sldLayoutMkLst>
            <pc:docMk/>
            <pc:sldMasterMk cId="3745236681" sldId="2147484209"/>
            <pc:sldLayoutMk cId="1105373648" sldId="2147484220"/>
          </pc:sldLayoutMkLst>
        </pc:sldLayoutChg>
        <pc:sldLayoutChg chg="del">
          <pc:chgData name="Vanessa Redlin - Hubdrive.com" userId="8a0848b8-f2d0-47bb-a849-5847f1b5ec25" providerId="ADAL" clId="{4A832DB2-F898-4628-BE6C-878A03318322}" dt="2021-07-30T09:26:50.262" v="200" actId="2696"/>
          <pc:sldLayoutMkLst>
            <pc:docMk/>
            <pc:sldMasterMk cId="3745236681" sldId="2147484209"/>
            <pc:sldLayoutMk cId="2038432213" sldId="2147484221"/>
          </pc:sldLayoutMkLst>
        </pc:sldLayoutChg>
        <pc:sldLayoutChg chg="del">
          <pc:chgData name="Vanessa Redlin - Hubdrive.com" userId="8a0848b8-f2d0-47bb-a849-5847f1b5ec25" providerId="ADAL" clId="{4A832DB2-F898-4628-BE6C-878A03318322}" dt="2021-07-30T09:27:03.914" v="203" actId="2696"/>
          <pc:sldLayoutMkLst>
            <pc:docMk/>
            <pc:sldMasterMk cId="3745236681" sldId="2147484209"/>
            <pc:sldLayoutMk cId="615555436" sldId="2147484222"/>
          </pc:sldLayoutMkLst>
        </pc:sldLayoutChg>
        <pc:sldLayoutChg chg="modSp mod ord">
          <pc:chgData name="Vanessa Redlin - Hubdrive.com" userId="8a0848b8-f2d0-47bb-a849-5847f1b5ec25" providerId="ADAL" clId="{4A832DB2-F898-4628-BE6C-878A03318322}" dt="2021-08-03T12:25:42.259" v="353"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2:25:42.259" v="353" actId="20578"/>
            <ac:spMkLst>
              <pc:docMk/>
              <pc:sldMasterMk cId="978858662" sldId="2147484162"/>
              <pc:sldLayoutMk cId="2350599844" sldId="2147484230"/>
              <ac:spMk id="8" creationId="{00000000-0000-0000-0000-000000000000}"/>
            </ac:spMkLst>
          </pc:spChg>
        </pc:sldLayoutChg>
      </pc:sldMasterChg>
      <pc:sldMasterChg chg="add del delSldLayout modSldLayout sldLayoutOrd">
        <pc:chgData name="Vanessa Redlin - Hubdrive.com" userId="8a0848b8-f2d0-47bb-a849-5847f1b5ec25" providerId="ADAL" clId="{4A832DB2-F898-4628-BE6C-878A03318322}" dt="2021-08-03T12:25:45.192" v="354" actId="2696"/>
        <pc:sldMasterMkLst>
          <pc:docMk/>
          <pc:sldMasterMk cId="772347583" sldId="2147484223"/>
        </pc:sldMasterMkLst>
        <pc:sldLayoutChg chg="del">
          <pc:chgData name="Vanessa Redlin - Hubdrive.com" userId="8a0848b8-f2d0-47bb-a849-5847f1b5ec25" providerId="ADAL" clId="{4A832DB2-F898-4628-BE6C-878A03318322}" dt="2021-07-30T09:25:56.795" v="193" actId="2696"/>
          <pc:sldLayoutMkLst>
            <pc:docMk/>
            <pc:sldMasterMk cId="772347583" sldId="2147484223"/>
            <pc:sldLayoutMk cId="1037590374" sldId="2147484224"/>
          </pc:sldLayoutMkLst>
        </pc:sldLayoutChg>
        <pc:sldLayoutChg chg="del">
          <pc:chgData name="Vanessa Redlin - Hubdrive.com" userId="8a0848b8-f2d0-47bb-a849-5847f1b5ec25" providerId="ADAL" clId="{4A832DB2-F898-4628-BE6C-878A03318322}" dt="2021-07-30T09:25:51.966" v="192" actId="2696"/>
          <pc:sldLayoutMkLst>
            <pc:docMk/>
            <pc:sldMasterMk cId="772347583" sldId="2147484223"/>
            <pc:sldLayoutMk cId="3347977297" sldId="2147484225"/>
          </pc:sldLayoutMkLst>
        </pc:sldLayoutChg>
        <pc:sldLayoutChg chg="del">
          <pc:chgData name="Vanessa Redlin - Hubdrive.com" userId="8a0848b8-f2d0-47bb-a849-5847f1b5ec25" providerId="ADAL" clId="{4A832DB2-F898-4628-BE6C-878A03318322}" dt="2021-07-30T09:25:46.754" v="191" actId="2696"/>
          <pc:sldLayoutMkLst>
            <pc:docMk/>
            <pc:sldMasterMk cId="772347583" sldId="2147484223"/>
            <pc:sldLayoutMk cId="947817234" sldId="2147484226"/>
          </pc:sldLayoutMkLst>
        </pc:sldLayoutChg>
        <pc:sldLayoutChg chg="del">
          <pc:chgData name="Vanessa Redlin - Hubdrive.com" userId="8a0848b8-f2d0-47bb-a849-5847f1b5ec25" providerId="ADAL" clId="{4A832DB2-F898-4628-BE6C-878A03318322}" dt="2021-07-30T09:26:09.630" v="195" actId="2696"/>
          <pc:sldLayoutMkLst>
            <pc:docMk/>
            <pc:sldMasterMk cId="772347583" sldId="2147484223"/>
            <pc:sldLayoutMk cId="2980264979" sldId="2147484227"/>
          </pc:sldLayoutMkLst>
        </pc:sldLayoutChg>
        <pc:sldLayoutChg chg="del">
          <pc:chgData name="Vanessa Redlin - Hubdrive.com" userId="8a0848b8-f2d0-47bb-a849-5847f1b5ec25" providerId="ADAL" clId="{4A832DB2-F898-4628-BE6C-878A03318322}" dt="2021-07-30T09:25:28.486" v="190" actId="2696"/>
          <pc:sldLayoutMkLst>
            <pc:docMk/>
            <pc:sldMasterMk cId="772347583" sldId="2147484223"/>
            <pc:sldLayoutMk cId="3363947104" sldId="2147484228"/>
          </pc:sldLayoutMkLst>
        </pc:sldLayoutChg>
        <pc:sldLayoutChg chg="del">
          <pc:chgData name="Vanessa Redlin - Hubdrive.com" userId="8a0848b8-f2d0-47bb-a849-5847f1b5ec25" providerId="ADAL" clId="{4A832DB2-F898-4628-BE6C-878A03318322}" dt="2021-07-30T09:26:04.582" v="194" actId="2696"/>
          <pc:sldLayoutMkLst>
            <pc:docMk/>
            <pc:sldMasterMk cId="772347583" sldId="2147484223"/>
            <pc:sldLayoutMk cId="1348115821" sldId="2147484229"/>
          </pc:sldLayoutMkLst>
        </pc:sldLayoutChg>
        <pc:sldLayoutChg chg="modSp mod ord">
          <pc:chgData name="Vanessa Redlin - Hubdrive.com" userId="8a0848b8-f2d0-47bb-a849-5847f1b5ec25" providerId="ADAL" clId="{4A832DB2-F898-4628-BE6C-878A03318322}" dt="2021-07-30T09:26:41.997" v="199"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7-30T09:26:41.997" v="199" actId="20578"/>
            <ac:spMkLst>
              <pc:docMk/>
              <pc:sldMasterMk cId="978858662" sldId="2147484162"/>
              <pc:sldLayoutMk cId="2350599844" sldId="2147484230"/>
              <ac:spMk id="8" creationId="{00000000-0000-0000-0000-000000000000}"/>
            </ac:spMkLst>
          </pc:spChg>
        </pc:sldLayoutChg>
        <pc:sldLayoutChg chg="del">
          <pc:chgData name="Vanessa Redlin - Hubdrive.com" userId="8a0848b8-f2d0-47bb-a849-5847f1b5ec25" providerId="ADAL" clId="{4A832DB2-F898-4628-BE6C-878A03318322}" dt="2021-07-30T09:25:17.358" v="189" actId="2696"/>
          <pc:sldLayoutMkLst>
            <pc:docMk/>
            <pc:sldMasterMk cId="772347583" sldId="2147484223"/>
            <pc:sldLayoutMk cId="1086753901" sldId="2147484231"/>
          </pc:sldLayoutMkLst>
        </pc:sldLayoutChg>
      </pc:sldMasterChg>
      <pc:sldMasterChg chg="new del mod addSldLayout delSldLayout">
        <pc:chgData name="Vanessa Redlin - Hubdrive.com" userId="8a0848b8-f2d0-47bb-a849-5847f1b5ec25" providerId="ADAL" clId="{4A832DB2-F898-4628-BE6C-878A03318322}" dt="2021-08-04T14:24:14.420" v="825" actId="6938"/>
        <pc:sldMasterMkLst>
          <pc:docMk/>
          <pc:sldMasterMk cId="1465545712" sldId="2147484233"/>
        </pc:sldMasterMkLst>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813882853" sldId="2147484234"/>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645732" sldId="2147484235"/>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166379892" sldId="2147484236"/>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2838352715" sldId="2147484237"/>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218274925" sldId="2147484238"/>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920699691" sldId="2147484239"/>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3288859545" sldId="2147484240"/>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3201479273" sldId="2147484241"/>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3813393274" sldId="2147484242"/>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631215493" sldId="2147484243"/>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493895781" sldId="2147484244"/>
          </pc:sldLayoutMkLst>
        </pc:sldLayoutChg>
      </pc:sldMasterChg>
      <pc:sldMasterChg chg="new mod addSldLayout delSldLayout modSldLayout sldLayoutOrd">
        <pc:chgData name="Vanessa Redlin - Hubdrive.com" userId="8a0848b8-f2d0-47bb-a849-5847f1b5ec25" providerId="ADAL" clId="{4A832DB2-F898-4628-BE6C-878A03318322}" dt="2021-08-19T13:44:17.434" v="3115" actId="2696"/>
        <pc:sldMasterMkLst>
          <pc:docMk/>
          <pc:sldMasterMk cId="3356861373" sldId="2147484233"/>
        </pc:sldMasterMkLst>
        <pc:sldLayoutChg chg="modSp mod ord">
          <pc:chgData name="Vanessa Redlin - Hubdrive.com" userId="8a0848b8-f2d0-47bb-a849-5847f1b5ec25" providerId="ADAL" clId="{4A832DB2-F898-4628-BE6C-878A03318322}" dt="2021-08-05T06:59:06.568" v="983" actId="20578"/>
          <pc:sldLayoutMkLst>
            <pc:docMk/>
            <pc:sldMasterMk cId="3356861373" sldId="2147484233"/>
            <pc:sldLayoutMk cId="298904664" sldId="2147483919"/>
          </pc:sldLayoutMkLst>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2" creationId="{C1EC6553-4F21-4857-9367-CE28F8DF0D84}"/>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3" creationId="{E4E25F08-1943-4C9D-93EA-C936E5F2F327}"/>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4" creationId="{7D82BE57-A9B7-440B-9196-163817FDB4A3}"/>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5" creationId="{B6770376-5FC6-4FA4-8EDE-1CCEBCDFAB3B}"/>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6" creationId="{D46C6D9F-4D4A-438F-A5A1-B88B068E13DB}"/>
            </ac:spMkLst>
          </pc:spChg>
        </pc:sldLayoutChg>
        <pc:sldLayoutChg chg="modSp del mod ord">
          <pc:chgData name="Vanessa Redlin - Hubdrive.com" userId="8a0848b8-f2d0-47bb-a849-5847f1b5ec25" providerId="ADAL" clId="{4A832DB2-F898-4628-BE6C-878A03318322}" dt="2021-08-05T07:10:46.595" v="1026" actId="2696"/>
          <pc:sldLayoutMkLst>
            <pc:docMk/>
            <pc:sldMasterMk cId="3356861373" sldId="2147484233"/>
            <pc:sldLayoutMk cId="389185245" sldId="2147483920"/>
          </pc:sldLayoutMkLst>
          <pc:spChg chg="mod">
            <ac:chgData name="Vanessa Redlin - Hubdrive.com" userId="8a0848b8-f2d0-47bb-a849-5847f1b5ec25" providerId="ADAL" clId="{4A832DB2-F898-4628-BE6C-878A03318322}" dt="2021-08-05T06:59:03.056" v="982" actId="20578"/>
            <ac:spMkLst>
              <pc:docMk/>
              <pc:sldMasterMk cId="3356861373" sldId="2147484233"/>
              <pc:sldLayoutMk cId="389185245" sldId="2147483920"/>
              <ac:spMk id="2" creationId="{2EB92D91-3324-411F-9D4D-B8ED91F40250}"/>
            </ac:spMkLst>
          </pc:spChg>
        </pc:sldLayoutChg>
        <pc:sldLayoutChg chg="modSp mod ord">
          <pc:chgData name="Vanessa Redlin - Hubdrive.com" userId="8a0848b8-f2d0-47bb-a849-5847f1b5ec25" providerId="ADAL" clId="{4A832DB2-F898-4628-BE6C-878A03318322}" dt="2021-08-05T06:58:59.839" v="981" actId="20578"/>
          <pc:sldLayoutMkLst>
            <pc:docMk/>
            <pc:sldMasterMk cId="3356861373" sldId="2147484233"/>
            <pc:sldLayoutMk cId="2283235235" sldId="2147483924"/>
          </pc:sldLayoutMkLst>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2" creationId="{EC2136A5-2743-4BDD-A6CF-F9183BBD17D6}"/>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6" creationId="{B319D1B4-8642-4BAA-8964-48DC32304489}"/>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7" creationId="{C6890209-A93D-4EE5-A622-E807B6CAE1EC}"/>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9" creationId="{4A7B4A80-90B6-48E9-B3AB-AC00E3BC980D}"/>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0" creationId="{6AAE7F18-4924-4A9F-B55F-EF4B52D4EE5F}"/>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1" creationId="{4ED23AAB-781D-4952-B09A-9120A2D9307F}"/>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2" creationId="{28E1C371-90F3-4B3C-9C28-922511E805AB}"/>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3" creationId="{3CBD392E-141D-482C-B522-09A00BE92E01}"/>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4" creationId="{2F46E957-10D9-49E8-AAF3-7B962038BA3F}"/>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33" creationId="{88A9664F-0ED5-4D30-82A6-946DC2CFA639}"/>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34" creationId="{2EBD7D2D-EAA7-4BC5-8827-241F19B18FBA}"/>
            </ac:spMkLst>
          </pc:spChg>
        </pc:sldLayoutChg>
        <pc:sldLayoutChg chg="modSp mod ord">
          <pc:chgData name="Vanessa Redlin - Hubdrive.com" userId="8a0848b8-f2d0-47bb-a849-5847f1b5ec25" providerId="ADAL" clId="{4A832DB2-F898-4628-BE6C-878A03318322}" dt="2021-08-05T06:58:55.704" v="980" actId="20578"/>
          <pc:sldLayoutMkLst>
            <pc:docMk/>
            <pc:sldMasterMk cId="3356861373" sldId="2147484233"/>
            <pc:sldLayoutMk cId="3584392085" sldId="2147483925"/>
          </pc:sldLayoutMkLst>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2" creationId="{EC2136A5-2743-4BDD-A6CF-F9183BBD17D6}"/>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6" creationId="{B319D1B4-8642-4BAA-8964-48DC32304489}"/>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7" creationId="{C6890209-A93D-4EE5-A622-E807B6CAE1EC}"/>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9" creationId="{4A7B4A80-90B6-48E9-B3AB-AC00E3BC980D}"/>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0" creationId="{6AAE7F18-4924-4A9F-B55F-EF4B52D4EE5F}"/>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1" creationId="{4ED23AAB-781D-4952-B09A-9120A2D9307F}"/>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2" creationId="{28E1C371-90F3-4B3C-9C28-922511E805AB}"/>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3" creationId="{3CBD392E-141D-482C-B522-09A00BE92E01}"/>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4" creationId="{2F46E957-10D9-49E8-AAF3-7B962038BA3F}"/>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5" creationId="{E60EFF69-36B1-4FB9-A581-A6FCA56A196A}"/>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6" creationId="{9836EBD4-ADB8-4A13-8EB8-4C44BC7F6900}"/>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33" creationId="{88A9664F-0ED5-4D30-82A6-946DC2CFA639}"/>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34" creationId="{2EBD7D2D-EAA7-4BC5-8827-241F19B18FBA}"/>
            </ac:spMkLst>
          </pc:spChg>
        </pc:sldLayoutChg>
        <pc:sldLayoutChg chg="modSp mod ord">
          <pc:chgData name="Vanessa Redlin - Hubdrive.com" userId="8a0848b8-f2d0-47bb-a849-5847f1b5ec25" providerId="ADAL" clId="{4A832DB2-F898-4628-BE6C-878A03318322}" dt="2021-08-05T06:58:53.653" v="979" actId="20578"/>
          <pc:sldLayoutMkLst>
            <pc:docMk/>
            <pc:sldMasterMk cId="3356861373" sldId="2147484233"/>
            <pc:sldLayoutMk cId="3032928054" sldId="2147483926"/>
          </pc:sldLayoutMkLst>
          <pc:spChg chg="mod">
            <ac:chgData name="Vanessa Redlin - Hubdrive.com" userId="8a0848b8-f2d0-47bb-a849-5847f1b5ec25" providerId="ADAL" clId="{4A832DB2-F898-4628-BE6C-878A03318322}" dt="2021-08-05T06:58:53.653" v="979" actId="20578"/>
            <ac:spMkLst>
              <pc:docMk/>
              <pc:sldMasterMk cId="3356861373" sldId="2147484233"/>
              <pc:sldLayoutMk cId="3032928054" sldId="2147483926"/>
              <ac:spMk id="4" creationId="{00000000-0000-0000-0000-000000000000}"/>
            </ac:spMkLst>
          </pc:spChg>
          <pc:spChg chg="mod">
            <ac:chgData name="Vanessa Redlin - Hubdrive.com" userId="8a0848b8-f2d0-47bb-a849-5847f1b5ec25" providerId="ADAL" clId="{4A832DB2-F898-4628-BE6C-878A03318322}" dt="2021-08-05T06:58:53.653" v="979" actId="20578"/>
            <ac:spMkLst>
              <pc:docMk/>
              <pc:sldMasterMk cId="3356861373" sldId="2147484233"/>
              <pc:sldLayoutMk cId="3032928054" sldId="2147483926"/>
              <ac:spMk id="8" creationId="{00000000-0000-0000-0000-000000000000}"/>
            </ac:spMkLst>
          </pc:spChg>
        </pc:sldLayoutChg>
        <pc:sldLayoutChg chg="modSp mod ord">
          <pc:chgData name="Vanessa Redlin - Hubdrive.com" userId="8a0848b8-f2d0-47bb-a849-5847f1b5ec25" providerId="ADAL" clId="{4A832DB2-F898-4628-BE6C-878A03318322}" dt="2021-08-05T06:58:50.427" v="978" actId="20578"/>
          <pc:sldLayoutMkLst>
            <pc:docMk/>
            <pc:sldMasterMk cId="3356861373" sldId="2147484233"/>
            <pc:sldLayoutMk cId="4294887178" sldId="2147483927"/>
          </pc:sldLayoutMkLst>
          <pc:spChg chg="mod">
            <ac:chgData name="Vanessa Redlin - Hubdrive.com" userId="8a0848b8-f2d0-47bb-a849-5847f1b5ec25" providerId="ADAL" clId="{4A832DB2-F898-4628-BE6C-878A03318322}" dt="2021-08-05T06:58:50.427" v="978" actId="20578"/>
            <ac:spMkLst>
              <pc:docMk/>
              <pc:sldMasterMk cId="3356861373" sldId="2147484233"/>
              <pc:sldLayoutMk cId="4294887178" sldId="2147483927"/>
              <ac:spMk id="8" creationId="{00000000-0000-0000-0000-000000000000}"/>
            </ac:spMkLst>
          </pc:spChg>
        </pc:sldLayoutChg>
        <pc:sldLayoutChg chg="modSp del mod ord">
          <pc:chgData name="Vanessa Redlin - Hubdrive.com" userId="8a0848b8-f2d0-47bb-a849-5847f1b5ec25" providerId="ADAL" clId="{4A832DB2-F898-4628-BE6C-878A03318322}" dt="2021-08-13T09:19:33.367" v="1228" actId="2696"/>
          <pc:sldLayoutMkLst>
            <pc:docMk/>
            <pc:sldMasterMk cId="3356861373" sldId="2147484233"/>
            <pc:sldLayoutMk cId="1114352393" sldId="2147483929"/>
          </pc:sldLayoutMkLst>
          <pc:spChg chg="mod">
            <ac:chgData name="Vanessa Redlin - Hubdrive.com" userId="8a0848b8-f2d0-47bb-a849-5847f1b5ec25" providerId="ADAL" clId="{4A832DB2-F898-4628-BE6C-878A03318322}" dt="2021-08-05T06:58:48.707" v="977" actId="20578"/>
            <ac:spMkLst>
              <pc:docMk/>
              <pc:sldMasterMk cId="3356861373" sldId="2147484233"/>
              <pc:sldLayoutMk cId="1114352393" sldId="2147483929"/>
              <ac:spMk id="2" creationId="{E3265C29-5802-4B16-A3F9-B8D775ECBB43}"/>
            </ac:spMkLst>
          </pc:spChg>
          <pc:spChg chg="mod">
            <ac:chgData name="Vanessa Redlin - Hubdrive.com" userId="8a0848b8-f2d0-47bb-a849-5847f1b5ec25" providerId="ADAL" clId="{4A832DB2-F898-4628-BE6C-878A03318322}" dt="2021-08-05T06:58:48.707" v="977" actId="20578"/>
            <ac:spMkLst>
              <pc:docMk/>
              <pc:sldMasterMk cId="3356861373" sldId="2147484233"/>
              <pc:sldLayoutMk cId="1114352393" sldId="2147483929"/>
              <ac:spMk id="3" creationId="{23572019-ACF2-42D1-84B9-1898F830DDFF}"/>
            </ac:spMkLst>
          </pc:spChg>
          <pc:spChg chg="mod">
            <ac:chgData name="Vanessa Redlin - Hubdrive.com" userId="8a0848b8-f2d0-47bb-a849-5847f1b5ec25" providerId="ADAL" clId="{4A832DB2-F898-4628-BE6C-878A03318322}" dt="2021-08-05T06:58:48.707" v="977" actId="20578"/>
            <ac:spMkLst>
              <pc:docMk/>
              <pc:sldMasterMk cId="3356861373" sldId="2147484233"/>
              <pc:sldLayoutMk cId="1114352393" sldId="2147483929"/>
              <ac:spMk id="9" creationId="{579ECD0C-8E64-49E9-83B3-D5C67B97712D}"/>
            </ac:spMkLst>
          </pc:spChg>
        </pc:sldLayoutChg>
        <pc:sldLayoutChg chg="del mod ord">
          <pc:chgData name="Vanessa Redlin - Hubdrive.com" userId="8a0848b8-f2d0-47bb-a849-5847f1b5ec25" providerId="ADAL" clId="{4A832DB2-F898-4628-BE6C-878A03318322}" dt="2021-08-18T08:57:02.775" v="1969" actId="2696"/>
          <pc:sldLayoutMkLst>
            <pc:docMk/>
            <pc:sldMasterMk cId="3356861373" sldId="2147484233"/>
            <pc:sldLayoutMk cId="1465441706" sldId="2147483930"/>
          </pc:sldLayoutMkLst>
        </pc:sldLayoutChg>
        <pc:sldLayoutChg chg="mod ord">
          <pc:chgData name="Vanessa Redlin - Hubdrive.com" userId="8a0848b8-f2d0-47bb-a849-5847f1b5ec25" providerId="ADAL" clId="{4A832DB2-F898-4628-BE6C-878A03318322}" dt="2021-08-05T06:58:44.385" v="975" actId="20578"/>
          <pc:sldLayoutMkLst>
            <pc:docMk/>
            <pc:sldMasterMk cId="3356861373" sldId="2147484233"/>
            <pc:sldLayoutMk cId="2328782512" sldId="2147483931"/>
          </pc:sldLayoutMkLst>
        </pc:sldLayoutChg>
        <pc:sldLayoutChg chg="delSp modSp del mod ord">
          <pc:chgData name="Vanessa Redlin - Hubdrive.com" userId="8a0848b8-f2d0-47bb-a849-5847f1b5ec25" providerId="ADAL" clId="{4A832DB2-F898-4628-BE6C-878A03318322}" dt="2021-08-19T08:49:46.140" v="2667" actId="2696"/>
          <pc:sldLayoutMkLst>
            <pc:docMk/>
            <pc:sldMasterMk cId="3356861373" sldId="2147484233"/>
            <pc:sldLayoutMk cId="2271615530" sldId="2147483932"/>
          </pc:sldLayoutMkLst>
          <pc:spChg chg="del mod">
            <ac:chgData name="Vanessa Redlin - Hubdrive.com" userId="8a0848b8-f2d0-47bb-a849-5847f1b5ec25" providerId="ADAL" clId="{4A832DB2-F898-4628-BE6C-878A03318322}" dt="2021-08-18T12:55:58.497" v="2368" actId="478"/>
            <ac:spMkLst>
              <pc:docMk/>
              <pc:sldMasterMk cId="3356861373" sldId="2147484233"/>
              <pc:sldLayoutMk cId="2271615530" sldId="2147483932"/>
              <ac:spMk id="6" creationId="{00000000-0000-0000-0000-000000000000}"/>
            </ac:spMkLst>
          </pc:spChg>
          <pc:spChg chg="mod">
            <ac:chgData name="Vanessa Redlin - Hubdrive.com" userId="8a0848b8-f2d0-47bb-a849-5847f1b5ec25" providerId="ADAL" clId="{4A832DB2-F898-4628-BE6C-878A03318322}" dt="2021-08-05T06:58:42.552" v="974" actId="20578"/>
            <ac:spMkLst>
              <pc:docMk/>
              <pc:sldMasterMk cId="3356861373" sldId="2147484233"/>
              <pc:sldLayoutMk cId="2271615530" sldId="2147483932"/>
              <ac:spMk id="8" creationId="{00000000-0000-0000-0000-000000000000}"/>
            </ac:spMkLst>
          </pc:spChg>
        </pc:sldLayoutChg>
        <pc:sldLayoutChg chg="modSp del mod ord">
          <pc:chgData name="Vanessa Redlin - Hubdrive.com" userId="8a0848b8-f2d0-47bb-a849-5847f1b5ec25" providerId="ADAL" clId="{4A832DB2-F898-4628-BE6C-878A03318322}" dt="2021-08-19T09:09:01.811" v="2797" actId="2696"/>
          <pc:sldLayoutMkLst>
            <pc:docMk/>
            <pc:sldMasterMk cId="3356861373" sldId="2147484233"/>
            <pc:sldLayoutMk cId="3039143550" sldId="2147483934"/>
          </pc:sldLayoutMkLst>
          <pc:spChg chg="mod">
            <ac:chgData name="Vanessa Redlin - Hubdrive.com" userId="8a0848b8-f2d0-47bb-a849-5847f1b5ec25" providerId="ADAL" clId="{4A832DB2-F898-4628-BE6C-878A03318322}" dt="2021-08-05T06:58:40.636" v="973" actId="20578"/>
            <ac:spMkLst>
              <pc:docMk/>
              <pc:sldMasterMk cId="3356861373" sldId="2147484233"/>
              <pc:sldLayoutMk cId="3039143550" sldId="2147483934"/>
              <ac:spMk id="8" creationId="{00000000-0000-0000-0000-000000000000}"/>
            </ac:spMkLst>
          </pc:spChg>
        </pc:sldLayoutChg>
        <pc:sldLayoutChg chg="modSp del mod ord">
          <pc:chgData name="Vanessa Redlin - Hubdrive.com" userId="8a0848b8-f2d0-47bb-a849-5847f1b5ec25" providerId="ADAL" clId="{4A832DB2-F898-4628-BE6C-878A03318322}" dt="2021-08-18T11:40:27.679" v="2279" actId="2696"/>
          <pc:sldLayoutMkLst>
            <pc:docMk/>
            <pc:sldMasterMk cId="3356861373" sldId="2147484233"/>
            <pc:sldLayoutMk cId="15141904" sldId="2147483955"/>
          </pc:sldLayoutMkLst>
          <pc:spChg chg="mod">
            <ac:chgData name="Vanessa Redlin - Hubdrive.com" userId="8a0848b8-f2d0-47bb-a849-5847f1b5ec25" providerId="ADAL" clId="{4A832DB2-F898-4628-BE6C-878A03318322}" dt="2021-08-05T06:58:28.673" v="972" actId="20578"/>
            <ac:spMkLst>
              <pc:docMk/>
              <pc:sldMasterMk cId="3356861373" sldId="2147484233"/>
              <pc:sldLayoutMk cId="15141904" sldId="2147483955"/>
              <ac:spMk id="2" creationId="{EC2136A5-2743-4BDD-A6CF-F9183BBD17D6}"/>
            </ac:spMkLst>
          </pc:spChg>
          <pc:spChg chg="mod">
            <ac:chgData name="Vanessa Redlin - Hubdrive.com" userId="8a0848b8-f2d0-47bb-a849-5847f1b5ec25" providerId="ADAL" clId="{4A832DB2-F898-4628-BE6C-878A03318322}" dt="2021-08-05T06:58:28.673" v="972" actId="20578"/>
            <ac:spMkLst>
              <pc:docMk/>
              <pc:sldMasterMk cId="3356861373" sldId="2147484233"/>
              <pc:sldLayoutMk cId="15141904" sldId="2147483955"/>
              <ac:spMk id="3" creationId="{DE5F014F-C479-45EF-AE36-D5F09F90F1BB}"/>
            </ac:spMkLst>
          </pc:spChg>
          <pc:spChg chg="mod">
            <ac:chgData name="Vanessa Redlin - Hubdrive.com" userId="8a0848b8-f2d0-47bb-a849-5847f1b5ec25" providerId="ADAL" clId="{4A832DB2-F898-4628-BE6C-878A03318322}" dt="2021-08-05T06:58:28.673" v="972" actId="20578"/>
            <ac:spMkLst>
              <pc:docMk/>
              <pc:sldMasterMk cId="3356861373" sldId="2147484233"/>
              <pc:sldLayoutMk cId="15141904" sldId="2147483955"/>
              <ac:spMk id="5" creationId="{786929DA-1BBB-4E95-BE87-DA88B3E2EE2B}"/>
            </ac:spMkLst>
          </pc:spChg>
        </pc:sldLayoutChg>
        <pc:sldLayoutChg chg="modSp del mod ord">
          <pc:chgData name="Vanessa Redlin - Hubdrive.com" userId="8a0848b8-f2d0-47bb-a849-5847f1b5ec25" providerId="ADAL" clId="{4A832DB2-F898-4628-BE6C-878A03318322}" dt="2021-08-05T07:27:39.822" v="1035" actId="2696"/>
          <pc:sldLayoutMkLst>
            <pc:docMk/>
            <pc:sldMasterMk cId="3356861373" sldId="2147484233"/>
            <pc:sldLayoutMk cId="560322489" sldId="2147483956"/>
          </pc:sldLayoutMkLst>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2" creationId="{E3265C29-5802-4B16-A3F9-B8D775ECBB43}"/>
            </ac:spMkLst>
          </pc:spChg>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3" creationId="{23572019-ACF2-42D1-84B9-1898F830DDFF}"/>
            </ac:spMkLst>
          </pc:spChg>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6" creationId="{BDC6399F-F759-4C0A-B7DE-E98B10187BA6}"/>
            </ac:spMkLst>
          </pc:spChg>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9" creationId="{E0D8C26A-33CE-47A4-9383-F8DF0BF2DBF4}"/>
            </ac:spMkLst>
          </pc:spChg>
        </pc:sldLayoutChg>
        <pc:sldLayoutChg chg="del mod ord">
          <pc:chgData name="Vanessa Redlin - Hubdrive.com" userId="8a0848b8-f2d0-47bb-a849-5847f1b5ec25" providerId="ADAL" clId="{4A832DB2-F898-4628-BE6C-878A03318322}" dt="2021-08-18T11:33:11.096" v="2251" actId="2696"/>
          <pc:sldLayoutMkLst>
            <pc:docMk/>
            <pc:sldMasterMk cId="3356861373" sldId="2147484233"/>
            <pc:sldLayoutMk cId="91019266" sldId="2147483978"/>
          </pc:sldLayoutMkLst>
        </pc:sldLayoutChg>
        <pc:sldLayoutChg chg="modSp mod ord">
          <pc:chgData name="Vanessa Redlin - Hubdrive.com" userId="8a0848b8-f2d0-47bb-a849-5847f1b5ec25" providerId="ADAL" clId="{4A832DB2-F898-4628-BE6C-878A03318322}" dt="2021-08-05T06:58:14.956" v="969" actId="20578"/>
          <pc:sldLayoutMkLst>
            <pc:docMk/>
            <pc:sldMasterMk cId="3356861373" sldId="2147484233"/>
            <pc:sldLayoutMk cId="835400473" sldId="2147483979"/>
          </pc:sldLayoutMkLst>
          <pc:spChg chg="mod">
            <ac:chgData name="Vanessa Redlin - Hubdrive.com" userId="8a0848b8-f2d0-47bb-a849-5847f1b5ec25" providerId="ADAL" clId="{4A832DB2-F898-4628-BE6C-878A03318322}" dt="2021-08-05T06:58:14.956" v="969" actId="20578"/>
            <ac:spMkLst>
              <pc:docMk/>
              <pc:sldMasterMk cId="3356861373" sldId="2147484233"/>
              <pc:sldLayoutMk cId="835400473" sldId="2147483979"/>
              <ac:spMk id="2" creationId="{00000000-0000-0000-0000-000000000000}"/>
            </ac:spMkLst>
          </pc:spChg>
        </pc:sldLayoutChg>
        <pc:sldLayoutChg chg="modSp mod ord">
          <pc:chgData name="Vanessa Redlin - Hubdrive.com" userId="8a0848b8-f2d0-47bb-a849-5847f1b5ec25" providerId="ADAL" clId="{4A832DB2-F898-4628-BE6C-878A03318322}" dt="2021-08-05T06:58:13.171" v="968" actId="20578"/>
          <pc:sldLayoutMkLst>
            <pc:docMk/>
            <pc:sldMasterMk cId="3356861373" sldId="2147484233"/>
            <pc:sldLayoutMk cId="1704448793" sldId="2147483980"/>
          </pc:sldLayoutMkLst>
          <pc:spChg chg="mod">
            <ac:chgData name="Vanessa Redlin - Hubdrive.com" userId="8a0848b8-f2d0-47bb-a849-5847f1b5ec25" providerId="ADAL" clId="{4A832DB2-F898-4628-BE6C-878A03318322}" dt="2021-08-05T06:58:13.171" v="968" actId="20578"/>
            <ac:spMkLst>
              <pc:docMk/>
              <pc:sldMasterMk cId="3356861373" sldId="2147484233"/>
              <pc:sldLayoutMk cId="1704448793" sldId="2147483980"/>
              <ac:spMk id="8" creationId="{00000000-0000-0000-0000-000000000000}"/>
            </ac:spMkLst>
          </pc:spChg>
        </pc:sldLayoutChg>
        <pc:sldLayoutChg chg="modSp del mod ord">
          <pc:chgData name="Vanessa Redlin - Hubdrive.com" userId="8a0848b8-f2d0-47bb-a849-5847f1b5ec25" providerId="ADAL" clId="{4A832DB2-F898-4628-BE6C-878A03318322}" dt="2021-08-18T11:36:57.994" v="2266" actId="2696"/>
          <pc:sldLayoutMkLst>
            <pc:docMk/>
            <pc:sldMasterMk cId="3356861373" sldId="2147484233"/>
            <pc:sldLayoutMk cId="580065808" sldId="2147483981"/>
          </pc:sldLayoutMkLst>
          <pc:spChg chg="mod">
            <ac:chgData name="Vanessa Redlin - Hubdrive.com" userId="8a0848b8-f2d0-47bb-a849-5847f1b5ec25" providerId="ADAL" clId="{4A832DB2-F898-4628-BE6C-878A03318322}" dt="2021-08-05T06:58:11.220" v="967" actId="20578"/>
            <ac:spMkLst>
              <pc:docMk/>
              <pc:sldMasterMk cId="3356861373" sldId="2147484233"/>
              <pc:sldLayoutMk cId="580065808" sldId="2147483981"/>
              <ac:spMk id="2" creationId="{86F2AEEF-8B49-4707-A8AA-97D289CB25D0}"/>
            </ac:spMkLst>
          </pc:spChg>
          <pc:spChg chg="mod">
            <ac:chgData name="Vanessa Redlin - Hubdrive.com" userId="8a0848b8-f2d0-47bb-a849-5847f1b5ec25" providerId="ADAL" clId="{4A832DB2-F898-4628-BE6C-878A03318322}" dt="2021-08-05T06:58:11.220" v="967" actId="20578"/>
            <ac:spMkLst>
              <pc:docMk/>
              <pc:sldMasterMk cId="3356861373" sldId="2147484233"/>
              <pc:sldLayoutMk cId="580065808" sldId="2147483981"/>
              <ac:spMk id="3" creationId="{85D9B2B5-1CEC-4E63-B97C-397E681BA62C}"/>
            </ac:spMkLst>
          </pc:spChg>
          <pc:spChg chg="mod">
            <ac:chgData name="Vanessa Redlin - Hubdrive.com" userId="8a0848b8-f2d0-47bb-a849-5847f1b5ec25" providerId="ADAL" clId="{4A832DB2-F898-4628-BE6C-878A03318322}" dt="2021-08-05T06:58:11.220" v="967" actId="20578"/>
            <ac:spMkLst>
              <pc:docMk/>
              <pc:sldMasterMk cId="3356861373" sldId="2147484233"/>
              <pc:sldLayoutMk cId="580065808" sldId="2147483981"/>
              <ac:spMk id="4" creationId="{CFAF8834-CE9E-4129-9153-6625A23ACC90}"/>
            </ac:spMkLst>
          </pc:spChg>
        </pc:sldLayoutChg>
        <pc:sldLayoutChg chg="modSp del mod ord">
          <pc:chgData name="Vanessa Redlin - Hubdrive.com" userId="8a0848b8-f2d0-47bb-a849-5847f1b5ec25" providerId="ADAL" clId="{4A832DB2-F898-4628-BE6C-878A03318322}" dt="2021-08-18T12:26:32.649" v="2352" actId="2696"/>
          <pc:sldLayoutMkLst>
            <pc:docMk/>
            <pc:sldMasterMk cId="3356861373" sldId="2147484233"/>
            <pc:sldLayoutMk cId="1370194762" sldId="2147483982"/>
          </pc:sldLayoutMkLst>
          <pc:spChg chg="mod">
            <ac:chgData name="Vanessa Redlin - Hubdrive.com" userId="8a0848b8-f2d0-47bb-a849-5847f1b5ec25" providerId="ADAL" clId="{4A832DB2-F898-4628-BE6C-878A03318322}" dt="2021-08-05T06:58:08.891" v="966" actId="20578"/>
            <ac:spMkLst>
              <pc:docMk/>
              <pc:sldMasterMk cId="3356861373" sldId="2147484233"/>
              <pc:sldLayoutMk cId="1370194762" sldId="2147483982"/>
              <ac:spMk id="4" creationId="{00000000-0000-0000-0000-000000000000}"/>
            </ac:spMkLst>
          </pc:spChg>
          <pc:spChg chg="mod">
            <ac:chgData name="Vanessa Redlin - Hubdrive.com" userId="8a0848b8-f2d0-47bb-a849-5847f1b5ec25" providerId="ADAL" clId="{4A832DB2-F898-4628-BE6C-878A03318322}" dt="2021-08-05T06:58:08.891" v="966" actId="20578"/>
            <ac:spMkLst>
              <pc:docMk/>
              <pc:sldMasterMk cId="3356861373" sldId="2147484233"/>
              <pc:sldLayoutMk cId="1370194762" sldId="2147483982"/>
              <ac:spMk id="7" creationId="{00000000-0000-0000-0000-000000000000}"/>
            </ac:spMkLst>
          </pc:spChg>
          <pc:spChg chg="mod">
            <ac:chgData name="Vanessa Redlin - Hubdrive.com" userId="8a0848b8-f2d0-47bb-a849-5847f1b5ec25" providerId="ADAL" clId="{4A832DB2-F898-4628-BE6C-878A03318322}" dt="2021-08-05T06:58:08.891" v="966" actId="20578"/>
            <ac:spMkLst>
              <pc:docMk/>
              <pc:sldMasterMk cId="3356861373" sldId="2147484233"/>
              <pc:sldLayoutMk cId="1370194762" sldId="2147483982"/>
              <ac:spMk id="8" creationId="{00000000-0000-0000-0000-000000000000}"/>
            </ac:spMkLst>
          </pc:spChg>
        </pc:sldLayoutChg>
        <pc:sldLayoutChg chg="modSp del mod ord">
          <pc:chgData name="Vanessa Redlin - Hubdrive.com" userId="8a0848b8-f2d0-47bb-a849-5847f1b5ec25" providerId="ADAL" clId="{4A832DB2-F898-4628-BE6C-878A03318322}" dt="2021-08-17T11:55:30.437" v="1344" actId="2696"/>
          <pc:sldLayoutMkLst>
            <pc:docMk/>
            <pc:sldMasterMk cId="3356861373" sldId="2147484233"/>
            <pc:sldLayoutMk cId="2133026441" sldId="2147483983"/>
          </pc:sldLayoutMkLst>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2" creationId="{BF2F0F42-E28D-4F2B-987A-7F3DEDCC7F29}"/>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3" creationId="{8E007369-0D8A-4F96-A622-A0576BAB4AC0}"/>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4" creationId="{A378AE2B-7E35-4E87-B400-CDD2F60CA991}"/>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5" creationId="{DA525AA1-EC06-4254-8F1A-0E39D0197ECD}"/>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6" creationId="{2935E7A8-3FED-471D-87E0-BE9F04A18E4F}"/>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7" creationId="{9A419A88-2C40-46F3-810C-C6F0E885EF3D}"/>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8" creationId="{844A9F4E-2303-4075-B4E5-82E6B85DDC67}"/>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9" creationId="{6C8FFA20-8CC3-4B6A-91FB-549F0100B3B5}"/>
            </ac:spMkLst>
          </pc:spChg>
        </pc:sldLayoutChg>
        <pc:sldLayoutChg chg="modSp mod ord">
          <pc:chgData name="Vanessa Redlin - Hubdrive.com" userId="8a0848b8-f2d0-47bb-a849-5847f1b5ec25" providerId="ADAL" clId="{4A832DB2-F898-4628-BE6C-878A03318322}" dt="2021-08-19T13:21:10.239" v="3079" actId="20577"/>
          <pc:sldLayoutMkLst>
            <pc:docMk/>
            <pc:sldMasterMk cId="3356861373" sldId="2147484233"/>
            <pc:sldLayoutMk cId="1544670589" sldId="2147483985"/>
          </pc:sldLayoutMkLst>
          <pc:spChg chg="mod">
            <ac:chgData name="Vanessa Redlin - Hubdrive.com" userId="8a0848b8-f2d0-47bb-a849-5847f1b5ec25" providerId="ADAL" clId="{4A832DB2-F898-4628-BE6C-878A03318322}" dt="2021-08-19T13:21:10.239" v="3079" actId="20577"/>
            <ac:spMkLst>
              <pc:docMk/>
              <pc:sldMasterMk cId="3356861373" sldId="2147484233"/>
              <pc:sldLayoutMk cId="1544670589" sldId="2147483985"/>
              <ac:spMk id="4" creationId="{8B1F7DC1-EEB0-493A-982F-33774371BD7E}"/>
            </ac:spMkLst>
          </pc:spChg>
        </pc:sldLayoutChg>
        <pc:sldLayoutChg chg="modSp mod ord">
          <pc:chgData name="Vanessa Redlin - Hubdrive.com" userId="8a0848b8-f2d0-47bb-a849-5847f1b5ec25" providerId="ADAL" clId="{4A832DB2-F898-4628-BE6C-878A03318322}" dt="2021-08-19T13:21:16.946" v="3080" actId="20577"/>
          <pc:sldLayoutMkLst>
            <pc:docMk/>
            <pc:sldMasterMk cId="3356861373" sldId="2147484233"/>
            <pc:sldLayoutMk cId="343510298" sldId="2147483986"/>
          </pc:sldLayoutMkLst>
          <pc:spChg chg="mod">
            <ac:chgData name="Vanessa Redlin - Hubdrive.com" userId="8a0848b8-f2d0-47bb-a849-5847f1b5ec25" providerId="ADAL" clId="{4A832DB2-F898-4628-BE6C-878A03318322}" dt="2021-08-19T13:21:16.946" v="3080" actId="20577"/>
            <ac:spMkLst>
              <pc:docMk/>
              <pc:sldMasterMk cId="3356861373" sldId="2147484233"/>
              <pc:sldLayoutMk cId="343510298" sldId="2147483986"/>
              <ac:spMk id="4" creationId="{D6B4EC4D-8D34-421D-B058-83E5D2A8A3EA}"/>
            </ac:spMkLst>
          </pc:spChg>
        </pc:sldLayoutChg>
        <pc:sldLayoutChg chg="modSp mod ord">
          <pc:chgData name="Vanessa Redlin - Hubdrive.com" userId="8a0848b8-f2d0-47bb-a849-5847f1b5ec25" providerId="ADAL" clId="{4A832DB2-F898-4628-BE6C-878A03318322}" dt="2021-08-19T13:21:23.005" v="3081" actId="20577"/>
          <pc:sldLayoutMkLst>
            <pc:docMk/>
            <pc:sldMasterMk cId="3356861373" sldId="2147484233"/>
            <pc:sldLayoutMk cId="2949528752" sldId="2147483987"/>
          </pc:sldLayoutMkLst>
          <pc:spChg chg="mod">
            <ac:chgData name="Vanessa Redlin - Hubdrive.com" userId="8a0848b8-f2d0-47bb-a849-5847f1b5ec25" providerId="ADAL" clId="{4A832DB2-F898-4628-BE6C-878A03318322}" dt="2021-08-19T13:21:23.005" v="3081" actId="20577"/>
            <ac:spMkLst>
              <pc:docMk/>
              <pc:sldMasterMk cId="3356861373" sldId="2147484233"/>
              <pc:sldLayoutMk cId="2949528752" sldId="2147483987"/>
              <ac:spMk id="4" creationId="{E51487AD-5549-416E-9027-8EF6D659BDEE}"/>
            </ac:spMkLst>
          </pc:spChg>
        </pc:sldLayoutChg>
        <pc:sldLayoutChg chg="modSp mod ord">
          <pc:chgData name="Vanessa Redlin - Hubdrive.com" userId="8a0848b8-f2d0-47bb-a849-5847f1b5ec25" providerId="ADAL" clId="{4A832DB2-F898-4628-BE6C-878A03318322}" dt="2021-08-19T13:21:29.240" v="3082" actId="20577"/>
          <pc:sldLayoutMkLst>
            <pc:docMk/>
            <pc:sldMasterMk cId="3356861373" sldId="2147484233"/>
            <pc:sldLayoutMk cId="3763432785" sldId="2147483988"/>
          </pc:sldLayoutMkLst>
          <pc:spChg chg="mod">
            <ac:chgData name="Vanessa Redlin - Hubdrive.com" userId="8a0848b8-f2d0-47bb-a849-5847f1b5ec25" providerId="ADAL" clId="{4A832DB2-F898-4628-BE6C-878A03318322}" dt="2021-08-19T13:21:29.240" v="3082" actId="20577"/>
            <ac:spMkLst>
              <pc:docMk/>
              <pc:sldMasterMk cId="3356861373" sldId="2147484233"/>
              <pc:sldLayoutMk cId="3763432785" sldId="2147483988"/>
              <ac:spMk id="5" creationId="{8F82A305-6BC6-4380-A07A-9AEA650CBA35}"/>
            </ac:spMkLst>
          </pc:spChg>
        </pc:sldLayoutChg>
        <pc:sldLayoutChg chg="modSp mod ord">
          <pc:chgData name="Vanessa Redlin - Hubdrive.com" userId="8a0848b8-f2d0-47bb-a849-5847f1b5ec25" providerId="ADAL" clId="{4A832DB2-F898-4628-BE6C-878A03318322}" dt="2021-08-19T13:21:36.302" v="3083" actId="20577"/>
          <pc:sldLayoutMkLst>
            <pc:docMk/>
            <pc:sldMasterMk cId="3356861373" sldId="2147484233"/>
            <pc:sldLayoutMk cId="2567079634" sldId="2147483989"/>
          </pc:sldLayoutMkLst>
          <pc:spChg chg="mod">
            <ac:chgData name="Vanessa Redlin - Hubdrive.com" userId="8a0848b8-f2d0-47bb-a849-5847f1b5ec25" providerId="ADAL" clId="{4A832DB2-F898-4628-BE6C-878A03318322}" dt="2021-08-19T13:21:36.302" v="3083" actId="20577"/>
            <ac:spMkLst>
              <pc:docMk/>
              <pc:sldMasterMk cId="3356861373" sldId="2147484233"/>
              <pc:sldLayoutMk cId="2567079634" sldId="2147483989"/>
              <ac:spMk id="4" creationId="{1BF0EECC-C71A-494D-AF83-652B83321112}"/>
            </ac:spMkLst>
          </pc:spChg>
        </pc:sldLayoutChg>
        <pc:sldLayoutChg chg="modSp mod ord">
          <pc:chgData name="Vanessa Redlin - Hubdrive.com" userId="8a0848b8-f2d0-47bb-a849-5847f1b5ec25" providerId="ADAL" clId="{4A832DB2-F898-4628-BE6C-878A03318322}" dt="2021-08-05T06:57:38.265" v="958" actId="20578"/>
          <pc:sldLayoutMkLst>
            <pc:docMk/>
            <pc:sldMasterMk cId="3356861373" sldId="2147484233"/>
            <pc:sldLayoutMk cId="1148377527" sldId="2147483990"/>
          </pc:sldLayoutMkLst>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5" creationId="{00000000-0000-0000-0000-000000000000}"/>
            </ac:spMkLst>
          </pc:spChg>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9" creationId="{00000000-0000-0000-0000-000000000000}"/>
            </ac:spMkLst>
          </pc:spChg>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10" creationId="{00000000-0000-0000-0000-000000000000}"/>
            </ac:spMkLst>
          </pc:spChg>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11" creationId="{00000000-0000-0000-0000-000000000000}"/>
            </ac:spMkLst>
          </pc:spChg>
        </pc:sldLayoutChg>
        <pc:sldLayoutChg chg="modSp mod ord">
          <pc:chgData name="Vanessa Redlin - Hubdrive.com" userId="8a0848b8-f2d0-47bb-a849-5847f1b5ec25" providerId="ADAL" clId="{4A832DB2-F898-4628-BE6C-878A03318322}" dt="2021-08-05T06:57:36.339" v="957" actId="20578"/>
          <pc:sldLayoutMkLst>
            <pc:docMk/>
            <pc:sldMasterMk cId="3356861373" sldId="2147484233"/>
            <pc:sldLayoutMk cId="4280530896" sldId="2147483991"/>
          </pc:sldLayoutMkLst>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8"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11"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12"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18"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2"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3"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5"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7" creationId="{00000000-0000-0000-0000-000000000000}"/>
            </ac:spMkLst>
          </pc:spChg>
        </pc:sldLayoutChg>
        <pc:sldLayoutChg chg="modSp mod ord">
          <pc:chgData name="Vanessa Redlin - Hubdrive.com" userId="8a0848b8-f2d0-47bb-a849-5847f1b5ec25" providerId="ADAL" clId="{4A832DB2-F898-4628-BE6C-878A03318322}" dt="2021-08-05T06:57:33.303" v="956" actId="20578"/>
          <pc:sldLayoutMkLst>
            <pc:docMk/>
            <pc:sldMasterMk cId="3356861373" sldId="2147484233"/>
            <pc:sldLayoutMk cId="1353297525" sldId="2147483992"/>
          </pc:sldLayoutMkLst>
          <pc:spChg chg="mod">
            <ac:chgData name="Vanessa Redlin - Hubdrive.com" userId="8a0848b8-f2d0-47bb-a849-5847f1b5ec25" providerId="ADAL" clId="{4A832DB2-F898-4628-BE6C-878A03318322}" dt="2021-08-05T06:57:33.303" v="956" actId="20578"/>
            <ac:spMkLst>
              <pc:docMk/>
              <pc:sldMasterMk cId="3356861373" sldId="2147484233"/>
              <pc:sldLayoutMk cId="1353297525" sldId="2147483992"/>
              <ac:spMk id="4" creationId="{00000000-0000-0000-0000-000000000000}"/>
            </ac:spMkLst>
          </pc:spChg>
          <pc:spChg chg="mod">
            <ac:chgData name="Vanessa Redlin - Hubdrive.com" userId="8a0848b8-f2d0-47bb-a849-5847f1b5ec25" providerId="ADAL" clId="{4A832DB2-F898-4628-BE6C-878A03318322}" dt="2021-08-05T06:57:33.303" v="956" actId="20578"/>
            <ac:spMkLst>
              <pc:docMk/>
              <pc:sldMasterMk cId="3356861373" sldId="2147484233"/>
              <pc:sldLayoutMk cId="1353297525" sldId="2147483992"/>
              <ac:spMk id="6" creationId="{00000000-0000-0000-0000-000000000000}"/>
            </ac:spMkLst>
          </pc:spChg>
          <pc:spChg chg="mod">
            <ac:chgData name="Vanessa Redlin - Hubdrive.com" userId="8a0848b8-f2d0-47bb-a849-5847f1b5ec25" providerId="ADAL" clId="{4A832DB2-F898-4628-BE6C-878A03318322}" dt="2021-08-05T06:57:33.303" v="956" actId="20578"/>
            <ac:spMkLst>
              <pc:docMk/>
              <pc:sldMasterMk cId="3356861373" sldId="2147484233"/>
              <pc:sldLayoutMk cId="1353297525" sldId="2147483992"/>
              <ac:spMk id="12" creationId="{00000000-0000-0000-0000-000000000000}"/>
            </ac:spMkLst>
          </pc:spChg>
        </pc:sldLayoutChg>
        <pc:sldLayoutChg chg="modSp mod ord">
          <pc:chgData name="Vanessa Redlin - Hubdrive.com" userId="8a0848b8-f2d0-47bb-a849-5847f1b5ec25" providerId="ADAL" clId="{4A832DB2-F898-4628-BE6C-878A03318322}" dt="2021-08-05T06:57:31.487" v="955" actId="20578"/>
          <pc:sldLayoutMkLst>
            <pc:docMk/>
            <pc:sldMasterMk cId="3356861373" sldId="2147484233"/>
            <pc:sldLayoutMk cId="3111876355" sldId="2147483993"/>
          </pc:sldLayoutMkLst>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5" creationId="{00000000-0000-0000-0000-000000000000}"/>
            </ac:spMkLst>
          </pc:spChg>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9" creationId="{00000000-0000-0000-0000-000000000000}"/>
            </ac:spMkLst>
          </pc:spChg>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10" creationId="{00000000-0000-0000-0000-000000000000}"/>
            </ac:spMkLst>
          </pc:spChg>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12" creationId="{00000000-0000-0000-0000-000000000000}"/>
            </ac:spMkLst>
          </pc:spChg>
        </pc:sldLayoutChg>
        <pc:sldLayoutChg chg="modSp mod ord">
          <pc:chgData name="Vanessa Redlin - Hubdrive.com" userId="8a0848b8-f2d0-47bb-a849-5847f1b5ec25" providerId="ADAL" clId="{4A832DB2-F898-4628-BE6C-878A03318322}" dt="2021-08-05T06:57:28.450" v="954" actId="20578"/>
          <pc:sldLayoutMkLst>
            <pc:docMk/>
            <pc:sldMasterMk cId="3356861373" sldId="2147484233"/>
            <pc:sldLayoutMk cId="3557609816" sldId="2147483994"/>
          </pc:sldLayoutMkLst>
          <pc:spChg chg="mod">
            <ac:chgData name="Vanessa Redlin - Hubdrive.com" userId="8a0848b8-f2d0-47bb-a849-5847f1b5ec25" providerId="ADAL" clId="{4A832DB2-F898-4628-BE6C-878A03318322}" dt="2021-08-05T06:57:28.450" v="954" actId="20578"/>
            <ac:spMkLst>
              <pc:docMk/>
              <pc:sldMasterMk cId="3356861373" sldId="2147484233"/>
              <pc:sldLayoutMk cId="3557609816" sldId="2147483994"/>
              <ac:spMk id="6" creationId="{00000000-0000-0000-0000-000000000000}"/>
            </ac:spMkLst>
          </pc:spChg>
          <pc:spChg chg="mod">
            <ac:chgData name="Vanessa Redlin - Hubdrive.com" userId="8a0848b8-f2d0-47bb-a849-5847f1b5ec25" providerId="ADAL" clId="{4A832DB2-F898-4628-BE6C-878A03318322}" dt="2021-08-05T06:57:28.450" v="954" actId="20578"/>
            <ac:spMkLst>
              <pc:docMk/>
              <pc:sldMasterMk cId="3356861373" sldId="2147484233"/>
              <pc:sldLayoutMk cId="3557609816" sldId="2147483994"/>
              <ac:spMk id="8" creationId="{00000000-0000-0000-0000-000000000000}"/>
            </ac:spMkLst>
          </pc:spChg>
        </pc:sldLayoutChg>
        <pc:sldLayoutChg chg="modSp mod ord">
          <pc:chgData name="Vanessa Redlin - Hubdrive.com" userId="8a0848b8-f2d0-47bb-a849-5847f1b5ec25" providerId="ADAL" clId="{4A832DB2-F898-4628-BE6C-878A03318322}" dt="2021-08-05T06:57:26.565" v="953" actId="20578"/>
          <pc:sldLayoutMkLst>
            <pc:docMk/>
            <pc:sldMasterMk cId="3356861373" sldId="2147484233"/>
            <pc:sldLayoutMk cId="780596747" sldId="2147483995"/>
          </pc:sldLayoutMkLst>
          <pc:spChg chg="mod">
            <ac:chgData name="Vanessa Redlin - Hubdrive.com" userId="8a0848b8-f2d0-47bb-a849-5847f1b5ec25" providerId="ADAL" clId="{4A832DB2-F898-4628-BE6C-878A03318322}" dt="2021-08-05T06:57:26.565" v="953" actId="20578"/>
            <ac:spMkLst>
              <pc:docMk/>
              <pc:sldMasterMk cId="3356861373" sldId="2147484233"/>
              <pc:sldLayoutMk cId="780596747" sldId="2147483995"/>
              <ac:spMk id="2" creationId="{00000000-0000-0000-0000-000000000000}"/>
            </ac:spMkLst>
          </pc:spChg>
          <pc:spChg chg="mod">
            <ac:chgData name="Vanessa Redlin - Hubdrive.com" userId="8a0848b8-f2d0-47bb-a849-5847f1b5ec25" providerId="ADAL" clId="{4A832DB2-F898-4628-BE6C-878A03318322}" dt="2021-08-05T06:57:26.565" v="953" actId="20578"/>
            <ac:spMkLst>
              <pc:docMk/>
              <pc:sldMasterMk cId="3356861373" sldId="2147484233"/>
              <pc:sldLayoutMk cId="780596747" sldId="2147483995"/>
              <ac:spMk id="7" creationId="{00000000-0000-0000-0000-000000000000}"/>
            </ac:spMkLst>
          </pc:spChg>
        </pc:sldLayoutChg>
        <pc:sldLayoutChg chg="modSp mod ord">
          <pc:chgData name="Vanessa Redlin - Hubdrive.com" userId="8a0848b8-f2d0-47bb-a849-5847f1b5ec25" providerId="ADAL" clId="{4A832DB2-F898-4628-BE6C-878A03318322}" dt="2021-08-05T06:57:24.537" v="952" actId="20578"/>
          <pc:sldLayoutMkLst>
            <pc:docMk/>
            <pc:sldMasterMk cId="3356861373" sldId="2147484233"/>
            <pc:sldLayoutMk cId="1785740854" sldId="2147483996"/>
          </pc:sldLayoutMkLst>
          <pc:spChg chg="mod">
            <ac:chgData name="Vanessa Redlin - Hubdrive.com" userId="8a0848b8-f2d0-47bb-a849-5847f1b5ec25" providerId="ADAL" clId="{4A832DB2-F898-4628-BE6C-878A03318322}" dt="2021-08-05T06:57:24.537" v="952" actId="20578"/>
            <ac:spMkLst>
              <pc:docMk/>
              <pc:sldMasterMk cId="3356861373" sldId="2147484233"/>
              <pc:sldLayoutMk cId="1785740854" sldId="2147483996"/>
              <ac:spMk id="8" creationId="{00000000-0000-0000-0000-000000000000}"/>
            </ac:spMkLst>
          </pc:spChg>
          <pc:spChg chg="mod">
            <ac:chgData name="Vanessa Redlin - Hubdrive.com" userId="8a0848b8-f2d0-47bb-a849-5847f1b5ec25" providerId="ADAL" clId="{4A832DB2-F898-4628-BE6C-878A03318322}" dt="2021-08-05T06:57:24.537" v="952" actId="20578"/>
            <ac:spMkLst>
              <pc:docMk/>
              <pc:sldMasterMk cId="3356861373" sldId="2147484233"/>
              <pc:sldLayoutMk cId="1785740854" sldId="2147483996"/>
              <ac:spMk id="9" creationId="{00000000-0000-0000-0000-000000000000}"/>
            </ac:spMkLst>
          </pc:spChg>
        </pc:sldLayoutChg>
        <pc:sldLayoutChg chg="modSp mod ord">
          <pc:chgData name="Vanessa Redlin - Hubdrive.com" userId="8a0848b8-f2d0-47bb-a849-5847f1b5ec25" providerId="ADAL" clId="{4A832DB2-F898-4628-BE6C-878A03318322}" dt="2021-08-05T06:57:22.288" v="951" actId="20578"/>
          <pc:sldLayoutMkLst>
            <pc:docMk/>
            <pc:sldMasterMk cId="3356861373" sldId="2147484233"/>
            <pc:sldLayoutMk cId="3272498945" sldId="2147483997"/>
          </pc:sldLayoutMkLst>
          <pc:spChg chg="mod">
            <ac:chgData name="Vanessa Redlin - Hubdrive.com" userId="8a0848b8-f2d0-47bb-a849-5847f1b5ec25" providerId="ADAL" clId="{4A832DB2-F898-4628-BE6C-878A03318322}" dt="2021-08-05T06:57:22.288" v="951" actId="20578"/>
            <ac:spMkLst>
              <pc:docMk/>
              <pc:sldMasterMk cId="3356861373" sldId="2147484233"/>
              <pc:sldLayoutMk cId="3272498945" sldId="2147483997"/>
              <ac:spMk id="8" creationId="{00000000-0000-0000-0000-000000000000}"/>
            </ac:spMkLst>
          </pc:spChg>
          <pc:spChg chg="mod">
            <ac:chgData name="Vanessa Redlin - Hubdrive.com" userId="8a0848b8-f2d0-47bb-a849-5847f1b5ec25" providerId="ADAL" clId="{4A832DB2-F898-4628-BE6C-878A03318322}" dt="2021-08-05T06:57:22.288" v="951" actId="20578"/>
            <ac:spMkLst>
              <pc:docMk/>
              <pc:sldMasterMk cId="3356861373" sldId="2147484233"/>
              <pc:sldLayoutMk cId="3272498945" sldId="2147483997"/>
              <ac:spMk id="9" creationId="{00000000-0000-0000-0000-000000000000}"/>
            </ac:spMkLst>
          </pc:spChg>
        </pc:sldLayoutChg>
        <pc:sldLayoutChg chg="modSp mod ord">
          <pc:chgData name="Vanessa Redlin - Hubdrive.com" userId="8a0848b8-f2d0-47bb-a849-5847f1b5ec25" providerId="ADAL" clId="{4A832DB2-F898-4628-BE6C-878A03318322}" dt="2021-08-05T06:57:18.693" v="950" actId="20578"/>
          <pc:sldLayoutMkLst>
            <pc:docMk/>
            <pc:sldMasterMk cId="3356861373" sldId="2147484233"/>
            <pc:sldLayoutMk cId="520114932" sldId="2147483998"/>
          </pc:sldLayoutMkLst>
          <pc:spChg chg="mod">
            <ac:chgData name="Vanessa Redlin - Hubdrive.com" userId="8a0848b8-f2d0-47bb-a849-5847f1b5ec25" providerId="ADAL" clId="{4A832DB2-F898-4628-BE6C-878A03318322}" dt="2021-08-05T06:57:18.693" v="950" actId="20578"/>
            <ac:spMkLst>
              <pc:docMk/>
              <pc:sldMasterMk cId="3356861373" sldId="2147484233"/>
              <pc:sldLayoutMk cId="520114932" sldId="2147483998"/>
              <ac:spMk id="4" creationId="{00000000-0000-0000-0000-000000000000}"/>
            </ac:spMkLst>
          </pc:spChg>
          <pc:spChg chg="mod">
            <ac:chgData name="Vanessa Redlin - Hubdrive.com" userId="8a0848b8-f2d0-47bb-a849-5847f1b5ec25" providerId="ADAL" clId="{4A832DB2-F898-4628-BE6C-878A03318322}" dt="2021-08-05T06:57:18.693" v="950" actId="20578"/>
            <ac:spMkLst>
              <pc:docMk/>
              <pc:sldMasterMk cId="3356861373" sldId="2147484233"/>
              <pc:sldLayoutMk cId="520114932" sldId="2147483998"/>
              <ac:spMk id="6" creationId="{00000000-0000-0000-0000-000000000000}"/>
            </ac:spMkLst>
          </pc:spChg>
        </pc:sldLayoutChg>
        <pc:sldLayoutChg chg="modSp mod ord">
          <pc:chgData name="Vanessa Redlin - Hubdrive.com" userId="8a0848b8-f2d0-47bb-a849-5847f1b5ec25" providerId="ADAL" clId="{4A832DB2-F898-4628-BE6C-878A03318322}" dt="2021-08-05T06:57:16.791" v="949" actId="20578"/>
          <pc:sldLayoutMkLst>
            <pc:docMk/>
            <pc:sldMasterMk cId="3356861373" sldId="2147484233"/>
            <pc:sldLayoutMk cId="1287090248" sldId="2147483999"/>
          </pc:sldLayoutMkLst>
          <pc:spChg chg="mod">
            <ac:chgData name="Vanessa Redlin - Hubdrive.com" userId="8a0848b8-f2d0-47bb-a849-5847f1b5ec25" providerId="ADAL" clId="{4A832DB2-F898-4628-BE6C-878A03318322}" dt="2021-08-05T06:57:16.791" v="949" actId="20578"/>
            <ac:spMkLst>
              <pc:docMk/>
              <pc:sldMasterMk cId="3356861373" sldId="2147484233"/>
              <pc:sldLayoutMk cId="1287090248" sldId="2147483999"/>
              <ac:spMk id="7" creationId="{00000000-0000-0000-0000-000000000000}"/>
            </ac:spMkLst>
          </pc:spChg>
          <pc:spChg chg="mod">
            <ac:chgData name="Vanessa Redlin - Hubdrive.com" userId="8a0848b8-f2d0-47bb-a849-5847f1b5ec25" providerId="ADAL" clId="{4A832DB2-F898-4628-BE6C-878A03318322}" dt="2021-08-05T06:57:16.791" v="949" actId="20578"/>
            <ac:spMkLst>
              <pc:docMk/>
              <pc:sldMasterMk cId="3356861373" sldId="2147484233"/>
              <pc:sldLayoutMk cId="1287090248" sldId="2147483999"/>
              <ac:spMk id="8" creationId="{00000000-0000-0000-0000-000000000000}"/>
            </ac:spMkLst>
          </pc:spChg>
          <pc:spChg chg="mod">
            <ac:chgData name="Vanessa Redlin - Hubdrive.com" userId="8a0848b8-f2d0-47bb-a849-5847f1b5ec25" providerId="ADAL" clId="{4A832DB2-F898-4628-BE6C-878A03318322}" dt="2021-08-05T06:57:16.791" v="949" actId="20578"/>
            <ac:spMkLst>
              <pc:docMk/>
              <pc:sldMasterMk cId="3356861373" sldId="2147484233"/>
              <pc:sldLayoutMk cId="1287090248" sldId="2147483999"/>
              <ac:spMk id="11" creationId="{00000000-0000-0000-0000-000000000000}"/>
            </ac:spMkLst>
          </pc:spChg>
        </pc:sldLayoutChg>
        <pc:sldLayoutChg chg="modSp mod ord">
          <pc:chgData name="Vanessa Redlin - Hubdrive.com" userId="8a0848b8-f2d0-47bb-a849-5847f1b5ec25" providerId="ADAL" clId="{4A832DB2-F898-4628-BE6C-878A03318322}" dt="2021-08-05T06:57:15.036" v="948" actId="20578"/>
          <pc:sldLayoutMkLst>
            <pc:docMk/>
            <pc:sldMasterMk cId="3356861373" sldId="2147484233"/>
            <pc:sldLayoutMk cId="493551376" sldId="2147484000"/>
          </pc:sldLayoutMkLst>
          <pc:spChg chg="mod">
            <ac:chgData name="Vanessa Redlin - Hubdrive.com" userId="8a0848b8-f2d0-47bb-a849-5847f1b5ec25" providerId="ADAL" clId="{4A832DB2-F898-4628-BE6C-878A03318322}" dt="2021-08-05T06:57:15.036" v="948" actId="20578"/>
            <ac:spMkLst>
              <pc:docMk/>
              <pc:sldMasterMk cId="3356861373" sldId="2147484233"/>
              <pc:sldLayoutMk cId="493551376" sldId="2147484000"/>
              <ac:spMk id="7" creationId="{00000000-0000-0000-0000-000000000000}"/>
            </ac:spMkLst>
          </pc:spChg>
          <pc:spChg chg="mod">
            <ac:chgData name="Vanessa Redlin - Hubdrive.com" userId="8a0848b8-f2d0-47bb-a849-5847f1b5ec25" providerId="ADAL" clId="{4A832DB2-F898-4628-BE6C-878A03318322}" dt="2021-08-05T06:57:15.036" v="948" actId="20578"/>
            <ac:spMkLst>
              <pc:docMk/>
              <pc:sldMasterMk cId="3356861373" sldId="2147484233"/>
              <pc:sldLayoutMk cId="493551376" sldId="2147484000"/>
              <ac:spMk id="8" creationId="{00000000-0000-0000-0000-000000000000}"/>
            </ac:spMkLst>
          </pc:spChg>
        </pc:sldLayoutChg>
        <pc:sldLayoutChg chg="modSp mod ord">
          <pc:chgData name="Vanessa Redlin - Hubdrive.com" userId="8a0848b8-f2d0-47bb-a849-5847f1b5ec25" providerId="ADAL" clId="{4A832DB2-F898-4628-BE6C-878A03318322}" dt="2021-08-05T06:57:12.899" v="947" actId="20578"/>
          <pc:sldLayoutMkLst>
            <pc:docMk/>
            <pc:sldMasterMk cId="3356861373" sldId="2147484233"/>
            <pc:sldLayoutMk cId="853030557" sldId="2147484001"/>
          </pc:sldLayoutMkLst>
          <pc:spChg chg="mod">
            <ac:chgData name="Vanessa Redlin - Hubdrive.com" userId="8a0848b8-f2d0-47bb-a849-5847f1b5ec25" providerId="ADAL" clId="{4A832DB2-F898-4628-BE6C-878A03318322}" dt="2021-08-05T06:57:12.899" v="947" actId="20578"/>
            <ac:spMkLst>
              <pc:docMk/>
              <pc:sldMasterMk cId="3356861373" sldId="2147484233"/>
              <pc:sldLayoutMk cId="853030557" sldId="2147484001"/>
              <ac:spMk id="8" creationId="{00000000-0000-0000-0000-000000000000}"/>
            </ac:spMkLst>
          </pc:spChg>
          <pc:spChg chg="mod">
            <ac:chgData name="Vanessa Redlin - Hubdrive.com" userId="8a0848b8-f2d0-47bb-a849-5847f1b5ec25" providerId="ADAL" clId="{4A832DB2-F898-4628-BE6C-878A03318322}" dt="2021-08-05T06:57:12.899" v="947" actId="20578"/>
            <ac:spMkLst>
              <pc:docMk/>
              <pc:sldMasterMk cId="3356861373" sldId="2147484233"/>
              <pc:sldLayoutMk cId="853030557" sldId="2147484001"/>
              <ac:spMk id="9" creationId="{00000000-0000-0000-0000-000000000000}"/>
            </ac:spMkLst>
          </pc:spChg>
        </pc:sldLayoutChg>
        <pc:sldLayoutChg chg="modSp del mod ord">
          <pc:chgData name="Vanessa Redlin - Hubdrive.com" userId="8a0848b8-f2d0-47bb-a849-5847f1b5ec25" providerId="ADAL" clId="{4A832DB2-F898-4628-BE6C-878A03318322}" dt="2021-08-19T13:20:49.039" v="3078" actId="2696"/>
          <pc:sldLayoutMkLst>
            <pc:docMk/>
            <pc:sldMasterMk cId="3356861373" sldId="2147484233"/>
            <pc:sldLayoutMk cId="888157455" sldId="2147484002"/>
          </pc:sldLayoutMkLst>
          <pc:spChg chg="mod">
            <ac:chgData name="Vanessa Redlin - Hubdrive.com" userId="8a0848b8-f2d0-47bb-a849-5847f1b5ec25" providerId="ADAL" clId="{4A832DB2-F898-4628-BE6C-878A03318322}" dt="2021-08-05T06:57:10.761" v="946" actId="20578"/>
            <ac:spMkLst>
              <pc:docMk/>
              <pc:sldMasterMk cId="3356861373" sldId="2147484233"/>
              <pc:sldLayoutMk cId="888157455" sldId="2147484002"/>
              <ac:spMk id="4" creationId="{00000000-0000-0000-0000-000000000000}"/>
            </ac:spMkLst>
          </pc:spChg>
          <pc:spChg chg="mod">
            <ac:chgData name="Vanessa Redlin - Hubdrive.com" userId="8a0848b8-f2d0-47bb-a849-5847f1b5ec25" providerId="ADAL" clId="{4A832DB2-F898-4628-BE6C-878A03318322}" dt="2021-08-05T06:57:10.761" v="946" actId="20578"/>
            <ac:spMkLst>
              <pc:docMk/>
              <pc:sldMasterMk cId="3356861373" sldId="2147484233"/>
              <pc:sldLayoutMk cId="888157455" sldId="2147484002"/>
              <ac:spMk id="7" creationId="{00000000-0000-0000-0000-000000000000}"/>
            </ac:spMkLst>
          </pc:spChg>
          <pc:spChg chg="mod">
            <ac:chgData name="Vanessa Redlin - Hubdrive.com" userId="8a0848b8-f2d0-47bb-a849-5847f1b5ec25" providerId="ADAL" clId="{4A832DB2-F898-4628-BE6C-878A03318322}" dt="2021-08-05T06:57:10.761" v="946" actId="20578"/>
            <ac:spMkLst>
              <pc:docMk/>
              <pc:sldMasterMk cId="3356861373" sldId="2147484233"/>
              <pc:sldLayoutMk cId="888157455" sldId="2147484002"/>
              <ac:spMk id="8" creationId="{00000000-0000-0000-0000-000000000000}"/>
            </ac:spMkLst>
          </pc:spChg>
        </pc:sldLayoutChg>
        <pc:sldLayoutChg chg="modSp del mod ord">
          <pc:chgData name="Vanessa Redlin - Hubdrive.com" userId="8a0848b8-f2d0-47bb-a849-5847f1b5ec25" providerId="ADAL" clId="{4A832DB2-F898-4628-BE6C-878A03318322}" dt="2021-08-19T09:21:47.900" v="2857" actId="2696"/>
          <pc:sldLayoutMkLst>
            <pc:docMk/>
            <pc:sldMasterMk cId="3356861373" sldId="2147484233"/>
            <pc:sldLayoutMk cId="1399674137" sldId="2147484003"/>
          </pc:sldLayoutMkLst>
          <pc:spChg chg="mod">
            <ac:chgData name="Vanessa Redlin - Hubdrive.com" userId="8a0848b8-f2d0-47bb-a849-5847f1b5ec25" providerId="ADAL" clId="{4A832DB2-F898-4628-BE6C-878A03318322}" dt="2021-08-05T06:57:00.217" v="945" actId="20578"/>
            <ac:spMkLst>
              <pc:docMk/>
              <pc:sldMasterMk cId="3356861373" sldId="2147484233"/>
              <pc:sldLayoutMk cId="1399674137" sldId="2147484003"/>
              <ac:spMk id="8" creationId="{00000000-0000-0000-0000-000000000000}"/>
            </ac:spMkLst>
          </pc:spChg>
          <pc:spChg chg="mod">
            <ac:chgData name="Vanessa Redlin - Hubdrive.com" userId="8a0848b8-f2d0-47bb-a849-5847f1b5ec25" providerId="ADAL" clId="{4A832DB2-F898-4628-BE6C-878A03318322}" dt="2021-08-05T06:57:00.217" v="945" actId="20578"/>
            <ac:spMkLst>
              <pc:docMk/>
              <pc:sldMasterMk cId="3356861373" sldId="2147484233"/>
              <pc:sldLayoutMk cId="1399674137" sldId="2147484003"/>
              <ac:spMk id="9" creationId="{00000000-0000-0000-0000-000000000000}"/>
            </ac:spMkLst>
          </pc:spChg>
        </pc:sldLayoutChg>
        <pc:sldLayoutChg chg="modSp mod ord">
          <pc:chgData name="Vanessa Redlin - Hubdrive.com" userId="8a0848b8-f2d0-47bb-a849-5847f1b5ec25" providerId="ADAL" clId="{4A832DB2-F898-4628-BE6C-878A03318322}" dt="2021-08-05T06:56:58.096" v="944" actId="20578"/>
          <pc:sldLayoutMkLst>
            <pc:docMk/>
            <pc:sldMasterMk cId="3356861373" sldId="2147484233"/>
            <pc:sldLayoutMk cId="3340501404" sldId="2147484004"/>
          </pc:sldLayoutMkLst>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4"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8"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9"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0"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1"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2"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3"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4"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5"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6" creationId="{00000000-0000-0000-0000-000000000000}"/>
            </ac:spMkLst>
          </pc:spChg>
        </pc:sldLayoutChg>
        <pc:sldLayoutChg chg="modSp mod ord">
          <pc:chgData name="Vanessa Redlin - Hubdrive.com" userId="8a0848b8-f2d0-47bb-a849-5847f1b5ec25" providerId="ADAL" clId="{4A832DB2-F898-4628-BE6C-878A03318322}" dt="2021-08-05T06:56:56.026" v="943" actId="20578"/>
          <pc:sldLayoutMkLst>
            <pc:docMk/>
            <pc:sldMasterMk cId="3356861373" sldId="2147484233"/>
            <pc:sldLayoutMk cId="557486018" sldId="2147484005"/>
          </pc:sldLayoutMkLst>
          <pc:spChg chg="mod">
            <ac:chgData name="Vanessa Redlin - Hubdrive.com" userId="8a0848b8-f2d0-47bb-a849-5847f1b5ec25" providerId="ADAL" clId="{4A832DB2-F898-4628-BE6C-878A03318322}" dt="2021-08-05T06:56:56.026" v="943" actId="20578"/>
            <ac:spMkLst>
              <pc:docMk/>
              <pc:sldMasterMk cId="3356861373" sldId="2147484233"/>
              <pc:sldLayoutMk cId="557486018" sldId="2147484005"/>
              <ac:spMk id="6" creationId="{00000000-0000-0000-0000-000000000000}"/>
            </ac:spMkLst>
          </pc:spChg>
          <pc:spChg chg="mod">
            <ac:chgData name="Vanessa Redlin - Hubdrive.com" userId="8a0848b8-f2d0-47bb-a849-5847f1b5ec25" providerId="ADAL" clId="{4A832DB2-F898-4628-BE6C-878A03318322}" dt="2021-08-05T06:56:56.026" v="943" actId="20578"/>
            <ac:spMkLst>
              <pc:docMk/>
              <pc:sldMasterMk cId="3356861373" sldId="2147484233"/>
              <pc:sldLayoutMk cId="557486018" sldId="2147484005"/>
              <ac:spMk id="8" creationId="{00000000-0000-0000-0000-000000000000}"/>
            </ac:spMkLst>
          </pc:spChg>
        </pc:sldLayoutChg>
        <pc:sldLayoutChg chg="modSp mod ord">
          <pc:chgData name="Vanessa Redlin - Hubdrive.com" userId="8a0848b8-f2d0-47bb-a849-5847f1b5ec25" providerId="ADAL" clId="{4A832DB2-F898-4628-BE6C-878A03318322}" dt="2021-08-05T06:56:52.978" v="942" actId="20578"/>
          <pc:sldLayoutMkLst>
            <pc:docMk/>
            <pc:sldMasterMk cId="3356861373" sldId="2147484233"/>
            <pc:sldLayoutMk cId="2236611552" sldId="2147484006"/>
          </pc:sldLayoutMkLst>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7" creationId="{00000000-0000-0000-0000-000000000000}"/>
            </ac:spMkLst>
          </pc:spChg>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8" creationId="{00000000-0000-0000-0000-000000000000}"/>
            </ac:spMkLst>
          </pc:spChg>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9" creationId="{00000000-0000-0000-0000-000000000000}"/>
            </ac:spMkLst>
          </pc:spChg>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11" creationId="{00000000-0000-0000-0000-000000000000}"/>
            </ac:spMkLst>
          </pc:spChg>
        </pc:sldLayoutChg>
        <pc:sldLayoutChg chg="modSp mod ord">
          <pc:chgData name="Vanessa Redlin - Hubdrive.com" userId="8a0848b8-f2d0-47bb-a849-5847f1b5ec25" providerId="ADAL" clId="{4A832DB2-F898-4628-BE6C-878A03318322}" dt="2021-08-05T06:56:50.774" v="941" actId="20578"/>
          <pc:sldLayoutMkLst>
            <pc:docMk/>
            <pc:sldMasterMk cId="3356861373" sldId="2147484233"/>
            <pc:sldLayoutMk cId="993890279" sldId="2147484007"/>
          </pc:sldLayoutMkLst>
          <pc:spChg chg="mod">
            <ac:chgData name="Vanessa Redlin - Hubdrive.com" userId="8a0848b8-f2d0-47bb-a849-5847f1b5ec25" providerId="ADAL" clId="{4A832DB2-F898-4628-BE6C-878A03318322}" dt="2021-08-05T06:56:50.774" v="941" actId="20578"/>
            <ac:spMkLst>
              <pc:docMk/>
              <pc:sldMasterMk cId="3356861373" sldId="2147484233"/>
              <pc:sldLayoutMk cId="993890279" sldId="2147484007"/>
              <ac:spMk id="7" creationId="{00000000-0000-0000-0000-000000000000}"/>
            </ac:spMkLst>
          </pc:spChg>
          <pc:spChg chg="mod">
            <ac:chgData name="Vanessa Redlin - Hubdrive.com" userId="8a0848b8-f2d0-47bb-a849-5847f1b5ec25" providerId="ADAL" clId="{4A832DB2-F898-4628-BE6C-878A03318322}" dt="2021-08-05T06:56:50.774" v="941" actId="20578"/>
            <ac:spMkLst>
              <pc:docMk/>
              <pc:sldMasterMk cId="3356861373" sldId="2147484233"/>
              <pc:sldLayoutMk cId="993890279" sldId="2147484007"/>
              <ac:spMk id="8" creationId="{00000000-0000-0000-0000-000000000000}"/>
            </ac:spMkLst>
          </pc:spChg>
        </pc:sldLayoutChg>
        <pc:sldLayoutChg chg="modSp mod ord">
          <pc:chgData name="Vanessa Redlin - Hubdrive.com" userId="8a0848b8-f2d0-47bb-a849-5847f1b5ec25" providerId="ADAL" clId="{4A832DB2-F898-4628-BE6C-878A03318322}" dt="2021-08-05T06:56:45.691" v="940" actId="20578"/>
          <pc:sldLayoutMkLst>
            <pc:docMk/>
            <pc:sldMasterMk cId="3356861373" sldId="2147484233"/>
            <pc:sldLayoutMk cId="4224207630" sldId="2147484008"/>
          </pc:sldLayoutMkLst>
          <pc:spChg chg="mod">
            <ac:chgData name="Vanessa Redlin - Hubdrive.com" userId="8a0848b8-f2d0-47bb-a849-5847f1b5ec25" providerId="ADAL" clId="{4A832DB2-F898-4628-BE6C-878A03318322}" dt="2021-08-05T06:56:45.691" v="940" actId="20578"/>
            <ac:spMkLst>
              <pc:docMk/>
              <pc:sldMasterMk cId="3356861373" sldId="2147484233"/>
              <pc:sldLayoutMk cId="4224207630" sldId="2147484008"/>
              <ac:spMk id="5" creationId="{00000000-0000-0000-0000-000000000000}"/>
            </ac:spMkLst>
          </pc:spChg>
        </pc:sldLayoutChg>
        <pc:sldLayoutChg chg="mod ord">
          <pc:chgData name="Vanessa Redlin - Hubdrive.com" userId="8a0848b8-f2d0-47bb-a849-5847f1b5ec25" providerId="ADAL" clId="{4A832DB2-F898-4628-BE6C-878A03318322}" dt="2021-08-05T06:56:43.474" v="939" actId="20578"/>
          <pc:sldLayoutMkLst>
            <pc:docMk/>
            <pc:sldMasterMk cId="3356861373" sldId="2147484233"/>
            <pc:sldLayoutMk cId="2071171264" sldId="2147484009"/>
          </pc:sldLayoutMkLst>
        </pc:sldLayoutChg>
        <pc:sldLayoutChg chg="modSp mod ord">
          <pc:chgData name="Vanessa Redlin - Hubdrive.com" userId="8a0848b8-f2d0-47bb-a849-5847f1b5ec25" providerId="ADAL" clId="{4A832DB2-F898-4628-BE6C-878A03318322}" dt="2021-08-05T06:56:40.999" v="938" actId="20578"/>
          <pc:sldLayoutMkLst>
            <pc:docMk/>
            <pc:sldMasterMk cId="3356861373" sldId="2147484233"/>
            <pc:sldLayoutMk cId="3491227265" sldId="2147484010"/>
          </pc:sldLayoutMkLst>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2" creationId="{00000000-0000-0000-0000-000000000000}"/>
            </ac:spMkLst>
          </pc:spChg>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3" creationId="{00000000-0000-0000-0000-000000000000}"/>
            </ac:spMkLst>
          </pc:spChg>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4" creationId="{00000000-0000-0000-0000-000000000000}"/>
            </ac:spMkLst>
          </pc:spChg>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5" creationId="{00000000-0000-0000-0000-000000000000}"/>
            </ac:spMkLst>
          </pc:spChg>
        </pc:sldLayoutChg>
        <pc:sldLayoutChg chg="modSp mod ord">
          <pc:chgData name="Vanessa Redlin - Hubdrive.com" userId="8a0848b8-f2d0-47bb-a849-5847f1b5ec25" providerId="ADAL" clId="{4A832DB2-F898-4628-BE6C-878A03318322}" dt="2021-08-05T06:56:37.077" v="937" actId="20578"/>
          <pc:sldLayoutMkLst>
            <pc:docMk/>
            <pc:sldMasterMk cId="3356861373" sldId="2147484233"/>
            <pc:sldLayoutMk cId="1928515970" sldId="2147484011"/>
          </pc:sldLayoutMkLst>
          <pc:spChg chg="mod">
            <ac:chgData name="Vanessa Redlin - Hubdrive.com" userId="8a0848b8-f2d0-47bb-a849-5847f1b5ec25" providerId="ADAL" clId="{4A832DB2-F898-4628-BE6C-878A03318322}" dt="2021-08-05T06:56:37.077" v="937" actId="20578"/>
            <ac:spMkLst>
              <pc:docMk/>
              <pc:sldMasterMk cId="3356861373" sldId="2147484233"/>
              <pc:sldLayoutMk cId="1928515970" sldId="2147484011"/>
              <ac:spMk id="2" creationId="{00000000-0000-0000-0000-000000000000}"/>
            </ac:spMkLst>
          </pc:spChg>
        </pc:sldLayoutChg>
        <pc:sldLayoutChg chg="modSp mod ord">
          <pc:chgData name="Vanessa Redlin - Hubdrive.com" userId="8a0848b8-f2d0-47bb-a849-5847f1b5ec25" providerId="ADAL" clId="{4A832DB2-F898-4628-BE6C-878A03318322}" dt="2021-08-05T06:56:34.520" v="936" actId="20578"/>
          <pc:sldLayoutMkLst>
            <pc:docMk/>
            <pc:sldMasterMk cId="3356861373" sldId="2147484233"/>
            <pc:sldLayoutMk cId="2227313002" sldId="2147484012"/>
          </pc:sldLayoutMkLst>
          <pc:spChg chg="mod">
            <ac:chgData name="Vanessa Redlin - Hubdrive.com" userId="8a0848b8-f2d0-47bb-a849-5847f1b5ec25" providerId="ADAL" clId="{4A832DB2-F898-4628-BE6C-878A03318322}" dt="2021-08-05T06:56:34.520" v="936" actId="20578"/>
            <ac:spMkLst>
              <pc:docMk/>
              <pc:sldMasterMk cId="3356861373" sldId="2147484233"/>
              <pc:sldLayoutMk cId="2227313002" sldId="2147484012"/>
              <ac:spMk id="8" creationId="{00000000-0000-0000-0000-000000000000}"/>
            </ac:spMkLst>
          </pc:spChg>
          <pc:spChg chg="mod">
            <ac:chgData name="Vanessa Redlin - Hubdrive.com" userId="8a0848b8-f2d0-47bb-a849-5847f1b5ec25" providerId="ADAL" clId="{4A832DB2-F898-4628-BE6C-878A03318322}" dt="2021-08-05T06:56:34.520" v="936" actId="20578"/>
            <ac:spMkLst>
              <pc:docMk/>
              <pc:sldMasterMk cId="3356861373" sldId="2147484233"/>
              <pc:sldLayoutMk cId="2227313002" sldId="2147484012"/>
              <ac:spMk id="9" creationId="{00000000-0000-0000-0000-000000000000}"/>
            </ac:spMkLst>
          </pc:spChg>
        </pc:sldLayoutChg>
        <pc:sldLayoutChg chg="modSp mod ord">
          <pc:chgData name="Vanessa Redlin - Hubdrive.com" userId="8a0848b8-f2d0-47bb-a849-5847f1b5ec25" providerId="ADAL" clId="{4A832DB2-F898-4628-BE6C-878A03318322}" dt="2021-08-05T06:56:32.205" v="935" actId="20578"/>
          <pc:sldLayoutMkLst>
            <pc:docMk/>
            <pc:sldMasterMk cId="3356861373" sldId="2147484233"/>
            <pc:sldLayoutMk cId="214141215" sldId="2147484013"/>
          </pc:sldLayoutMkLst>
          <pc:spChg chg="mod">
            <ac:chgData name="Vanessa Redlin - Hubdrive.com" userId="8a0848b8-f2d0-47bb-a849-5847f1b5ec25" providerId="ADAL" clId="{4A832DB2-F898-4628-BE6C-878A03318322}" dt="2021-08-05T06:56:32.205" v="935" actId="20578"/>
            <ac:spMkLst>
              <pc:docMk/>
              <pc:sldMasterMk cId="3356861373" sldId="2147484233"/>
              <pc:sldLayoutMk cId="214141215" sldId="2147484013"/>
              <ac:spMk id="2" creationId="{00000000-0000-0000-0000-000000000000}"/>
            </ac:spMkLst>
          </pc:spChg>
        </pc:sldLayoutChg>
        <pc:sldLayoutChg chg="modSp mod ord">
          <pc:chgData name="Vanessa Redlin - Hubdrive.com" userId="8a0848b8-f2d0-47bb-a849-5847f1b5ec25" providerId="ADAL" clId="{4A832DB2-F898-4628-BE6C-878A03318322}" dt="2021-08-05T06:56:29.032" v="934" actId="20578"/>
          <pc:sldLayoutMkLst>
            <pc:docMk/>
            <pc:sldMasterMk cId="3356861373" sldId="2147484233"/>
            <pc:sldLayoutMk cId="928159952" sldId="2147484014"/>
          </pc:sldLayoutMkLst>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4"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8"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9"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0"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1"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2"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3"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4"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5"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6"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7"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8"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9"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20" creationId="{00000000-0000-0000-0000-000000000000}"/>
            </ac:spMkLst>
          </pc:spChg>
        </pc:sldLayoutChg>
        <pc:sldLayoutChg chg="modSp mod ord">
          <pc:chgData name="Vanessa Redlin - Hubdrive.com" userId="8a0848b8-f2d0-47bb-a849-5847f1b5ec25" providerId="ADAL" clId="{4A832DB2-F898-4628-BE6C-878A03318322}" dt="2021-08-05T06:56:26.888" v="933" actId="20578"/>
          <pc:sldLayoutMkLst>
            <pc:docMk/>
            <pc:sldMasterMk cId="3356861373" sldId="2147484233"/>
            <pc:sldLayoutMk cId="379763988" sldId="2147484015"/>
          </pc:sldLayoutMkLst>
          <pc:spChg chg="mod">
            <ac:chgData name="Vanessa Redlin - Hubdrive.com" userId="8a0848b8-f2d0-47bb-a849-5847f1b5ec25" providerId="ADAL" clId="{4A832DB2-F898-4628-BE6C-878A03318322}" dt="2021-08-05T06:56:26.888" v="933" actId="20578"/>
            <ac:spMkLst>
              <pc:docMk/>
              <pc:sldMasterMk cId="3356861373" sldId="2147484233"/>
              <pc:sldLayoutMk cId="379763988" sldId="2147484015"/>
              <ac:spMk id="6" creationId="{00000000-0000-0000-0000-000000000000}"/>
            </ac:spMkLst>
          </pc:spChg>
          <pc:spChg chg="mod">
            <ac:chgData name="Vanessa Redlin - Hubdrive.com" userId="8a0848b8-f2d0-47bb-a849-5847f1b5ec25" providerId="ADAL" clId="{4A832DB2-F898-4628-BE6C-878A03318322}" dt="2021-08-05T06:56:26.888" v="933" actId="20578"/>
            <ac:spMkLst>
              <pc:docMk/>
              <pc:sldMasterMk cId="3356861373" sldId="2147484233"/>
              <pc:sldLayoutMk cId="379763988" sldId="2147484015"/>
              <ac:spMk id="8" creationId="{00000000-0000-0000-0000-000000000000}"/>
            </ac:spMkLst>
          </pc:spChg>
        </pc:sldLayoutChg>
        <pc:sldLayoutChg chg="modSp mod ord">
          <pc:chgData name="Vanessa Redlin - Hubdrive.com" userId="8a0848b8-f2d0-47bb-a849-5847f1b5ec25" providerId="ADAL" clId="{4A832DB2-F898-4628-BE6C-878A03318322}" dt="2021-08-05T06:56:23.920" v="932" actId="20578"/>
          <pc:sldLayoutMkLst>
            <pc:docMk/>
            <pc:sldMasterMk cId="3356861373" sldId="2147484233"/>
            <pc:sldLayoutMk cId="1156756245" sldId="2147484016"/>
          </pc:sldLayoutMkLst>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5" creationId="{00000000-0000-0000-0000-000000000000}"/>
            </ac:spMkLst>
          </pc:spChg>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6" creationId="{00000000-0000-0000-0000-000000000000}"/>
            </ac:spMkLst>
          </pc:spChg>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9" creationId="{00000000-0000-0000-0000-000000000000}"/>
            </ac:spMkLst>
          </pc:spChg>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10" creationId="{00000000-0000-0000-0000-000000000000}"/>
            </ac:spMkLst>
          </pc:spChg>
        </pc:sldLayoutChg>
        <pc:sldLayoutChg chg="modSp mod ord">
          <pc:chgData name="Vanessa Redlin - Hubdrive.com" userId="8a0848b8-f2d0-47bb-a849-5847f1b5ec25" providerId="ADAL" clId="{4A832DB2-F898-4628-BE6C-878A03318322}" dt="2021-08-05T06:56:21.627" v="931" actId="20578"/>
          <pc:sldLayoutMkLst>
            <pc:docMk/>
            <pc:sldMasterMk cId="3356861373" sldId="2147484233"/>
            <pc:sldLayoutMk cId="1314462909" sldId="2147484017"/>
          </pc:sldLayoutMkLst>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4"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9"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0"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1"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2"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3"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4"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5"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6"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7"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8"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9"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20" creationId="{00000000-0000-0000-0000-000000000000}"/>
            </ac:spMkLst>
          </pc:spChg>
        </pc:sldLayoutChg>
        <pc:sldLayoutChg chg="modSp del mod ord">
          <pc:chgData name="Vanessa Redlin - Hubdrive.com" userId="8a0848b8-f2d0-47bb-a849-5847f1b5ec25" providerId="ADAL" clId="{4A832DB2-F898-4628-BE6C-878A03318322}" dt="2021-08-19T09:14:11.263" v="2808" actId="2696"/>
          <pc:sldLayoutMkLst>
            <pc:docMk/>
            <pc:sldMasterMk cId="3356861373" sldId="2147484233"/>
            <pc:sldLayoutMk cId="3883258268" sldId="2147484018"/>
          </pc:sldLayoutMkLst>
          <pc:spChg chg="mod">
            <ac:chgData name="Vanessa Redlin - Hubdrive.com" userId="8a0848b8-f2d0-47bb-a849-5847f1b5ec25" providerId="ADAL" clId="{4A832DB2-F898-4628-BE6C-878A03318322}" dt="2021-08-05T06:56:19.255" v="930" actId="20578"/>
            <ac:spMkLst>
              <pc:docMk/>
              <pc:sldMasterMk cId="3356861373" sldId="2147484233"/>
              <pc:sldLayoutMk cId="3883258268" sldId="2147484018"/>
              <ac:spMk id="6" creationId="{00000000-0000-0000-0000-000000000000}"/>
            </ac:spMkLst>
          </pc:spChg>
          <pc:spChg chg="mod">
            <ac:chgData name="Vanessa Redlin - Hubdrive.com" userId="8a0848b8-f2d0-47bb-a849-5847f1b5ec25" providerId="ADAL" clId="{4A832DB2-F898-4628-BE6C-878A03318322}" dt="2021-08-05T06:56:19.255" v="930" actId="20578"/>
            <ac:spMkLst>
              <pc:docMk/>
              <pc:sldMasterMk cId="3356861373" sldId="2147484233"/>
              <pc:sldLayoutMk cId="3883258268" sldId="2147484018"/>
              <ac:spMk id="8" creationId="{00000000-0000-0000-0000-000000000000}"/>
            </ac:spMkLst>
          </pc:spChg>
        </pc:sldLayoutChg>
        <pc:sldLayoutChg chg="modSp del mod ord">
          <pc:chgData name="Vanessa Redlin - Hubdrive.com" userId="8a0848b8-f2d0-47bb-a849-5847f1b5ec25" providerId="ADAL" clId="{4A832DB2-F898-4628-BE6C-878A03318322}" dt="2021-08-19T09:11:06.820" v="2802" actId="2696"/>
          <pc:sldLayoutMkLst>
            <pc:docMk/>
            <pc:sldMasterMk cId="3356861373" sldId="2147484233"/>
            <pc:sldLayoutMk cId="3181263266" sldId="2147484019"/>
          </pc:sldLayoutMkLst>
          <pc:spChg chg="mod">
            <ac:chgData name="Vanessa Redlin - Hubdrive.com" userId="8a0848b8-f2d0-47bb-a849-5847f1b5ec25" providerId="ADAL" clId="{4A832DB2-F898-4628-BE6C-878A03318322}" dt="2021-08-05T06:56:16.173" v="929" actId="20578"/>
            <ac:spMkLst>
              <pc:docMk/>
              <pc:sldMasterMk cId="3356861373" sldId="2147484233"/>
              <pc:sldLayoutMk cId="3181263266" sldId="2147484019"/>
              <ac:spMk id="5" creationId="{00000000-0000-0000-0000-000000000000}"/>
            </ac:spMkLst>
          </pc:spChg>
        </pc:sldLayoutChg>
        <pc:sldLayoutChg chg="modSp mod ord">
          <pc:chgData name="Vanessa Redlin - Hubdrive.com" userId="8a0848b8-f2d0-47bb-a849-5847f1b5ec25" providerId="ADAL" clId="{4A832DB2-F898-4628-BE6C-878A03318322}" dt="2021-08-05T06:56:11.218" v="928" actId="20578"/>
          <pc:sldLayoutMkLst>
            <pc:docMk/>
            <pc:sldMasterMk cId="3356861373" sldId="2147484233"/>
            <pc:sldLayoutMk cId="52187449" sldId="2147484020"/>
          </pc:sldLayoutMkLst>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4" creationId="{00000000-0000-0000-0000-000000000000}"/>
            </ac:spMkLst>
          </pc:spChg>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6" creationId="{00000000-0000-0000-0000-000000000000}"/>
            </ac:spMkLst>
          </pc:spChg>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7" creationId="{00000000-0000-0000-0000-000000000000}"/>
            </ac:spMkLst>
          </pc:spChg>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8" creationId="{00000000-0000-0000-0000-000000000000}"/>
            </ac:spMkLst>
          </pc:spChg>
        </pc:sldLayoutChg>
        <pc:sldLayoutChg chg="modSp mod ord">
          <pc:chgData name="Vanessa Redlin - Hubdrive.com" userId="8a0848b8-f2d0-47bb-a849-5847f1b5ec25" providerId="ADAL" clId="{4A832DB2-F898-4628-BE6C-878A03318322}" dt="2021-08-05T06:56:09.332" v="927" actId="20578"/>
          <pc:sldLayoutMkLst>
            <pc:docMk/>
            <pc:sldMasterMk cId="3356861373" sldId="2147484233"/>
            <pc:sldLayoutMk cId="3398823573" sldId="2147484021"/>
          </pc:sldLayoutMkLst>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4"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8"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9"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0"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1"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2"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3"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4"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5"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6"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7"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8"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9"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20" creationId="{00000000-0000-0000-0000-000000000000}"/>
            </ac:spMkLst>
          </pc:spChg>
        </pc:sldLayoutChg>
        <pc:sldLayoutChg chg="modSp mod ord">
          <pc:chgData name="Vanessa Redlin - Hubdrive.com" userId="8a0848b8-f2d0-47bb-a849-5847f1b5ec25" providerId="ADAL" clId="{4A832DB2-F898-4628-BE6C-878A03318322}" dt="2021-08-05T06:56:07.309" v="926" actId="20578"/>
          <pc:sldLayoutMkLst>
            <pc:docMk/>
            <pc:sldMasterMk cId="3356861373" sldId="2147484233"/>
            <pc:sldLayoutMk cId="866856800" sldId="2147484022"/>
          </pc:sldLayoutMkLst>
          <pc:spChg chg="mod">
            <ac:chgData name="Vanessa Redlin - Hubdrive.com" userId="8a0848b8-f2d0-47bb-a849-5847f1b5ec25" providerId="ADAL" clId="{4A832DB2-F898-4628-BE6C-878A03318322}" dt="2021-08-05T06:56:07.309" v="926" actId="20578"/>
            <ac:spMkLst>
              <pc:docMk/>
              <pc:sldMasterMk cId="3356861373" sldId="2147484233"/>
              <pc:sldLayoutMk cId="866856800" sldId="2147484022"/>
              <ac:spMk id="6" creationId="{00000000-0000-0000-0000-000000000000}"/>
            </ac:spMkLst>
          </pc:spChg>
          <pc:spChg chg="mod">
            <ac:chgData name="Vanessa Redlin - Hubdrive.com" userId="8a0848b8-f2d0-47bb-a849-5847f1b5ec25" providerId="ADAL" clId="{4A832DB2-F898-4628-BE6C-878A03318322}" dt="2021-08-05T06:56:07.309" v="926" actId="20578"/>
            <ac:spMkLst>
              <pc:docMk/>
              <pc:sldMasterMk cId="3356861373" sldId="2147484233"/>
              <pc:sldLayoutMk cId="866856800" sldId="2147484022"/>
              <ac:spMk id="8" creationId="{00000000-0000-0000-0000-000000000000}"/>
            </ac:spMkLst>
          </pc:spChg>
          <pc:spChg chg="mod">
            <ac:chgData name="Vanessa Redlin - Hubdrive.com" userId="8a0848b8-f2d0-47bb-a849-5847f1b5ec25" providerId="ADAL" clId="{4A832DB2-F898-4628-BE6C-878A03318322}" dt="2021-08-05T06:56:07.309" v="926" actId="20578"/>
            <ac:spMkLst>
              <pc:docMk/>
              <pc:sldMasterMk cId="3356861373" sldId="2147484233"/>
              <pc:sldLayoutMk cId="866856800" sldId="2147484022"/>
              <ac:spMk id="16" creationId="{00000000-0000-0000-0000-000000000000}"/>
            </ac:spMkLst>
          </pc:spChg>
        </pc:sldLayoutChg>
        <pc:sldLayoutChg chg="modSp del mod ord">
          <pc:chgData name="Vanessa Redlin - Hubdrive.com" userId="8a0848b8-f2d0-47bb-a849-5847f1b5ec25" providerId="ADAL" clId="{4A832DB2-F898-4628-BE6C-878A03318322}" dt="2021-08-19T13:40:35.803" v="3093" actId="2696"/>
          <pc:sldLayoutMkLst>
            <pc:docMk/>
            <pc:sldMasterMk cId="3356861373" sldId="2147484233"/>
            <pc:sldLayoutMk cId="1089889373" sldId="2147484023"/>
          </pc:sldLayoutMkLst>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4" creationId="{00000000-0000-0000-0000-000000000000}"/>
            </ac:spMkLst>
          </pc:spChg>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7" creationId="{00000000-0000-0000-0000-000000000000}"/>
            </ac:spMkLst>
          </pc:spChg>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8" creationId="{00000000-0000-0000-0000-000000000000}"/>
            </ac:spMkLst>
          </pc:spChg>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12" creationId="{00000000-0000-0000-0000-000000000000}"/>
            </ac:spMkLst>
          </pc:spChg>
        </pc:sldLayoutChg>
        <pc:sldLayoutChg chg="modSp mod ord">
          <pc:chgData name="Vanessa Redlin - Hubdrive.com" userId="8a0848b8-f2d0-47bb-a849-5847f1b5ec25" providerId="ADAL" clId="{4A832DB2-F898-4628-BE6C-878A03318322}" dt="2021-08-05T06:56:02.049" v="924" actId="20578"/>
          <pc:sldLayoutMkLst>
            <pc:docMk/>
            <pc:sldMasterMk cId="3356861373" sldId="2147484233"/>
            <pc:sldLayoutMk cId="3347315404" sldId="2147484024"/>
          </pc:sldLayoutMkLst>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4"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8"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9"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10"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12"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15" creationId="{00000000-0000-0000-0000-000000000000}"/>
            </ac:spMkLst>
          </pc:spChg>
        </pc:sldLayoutChg>
        <pc:sldLayoutChg chg="modSp mod ord">
          <pc:chgData name="Vanessa Redlin - Hubdrive.com" userId="8a0848b8-f2d0-47bb-a849-5847f1b5ec25" providerId="ADAL" clId="{4A832DB2-F898-4628-BE6C-878A03318322}" dt="2021-08-05T06:55:59.940" v="923" actId="20578"/>
          <pc:sldLayoutMkLst>
            <pc:docMk/>
            <pc:sldMasterMk cId="3356861373" sldId="2147484233"/>
            <pc:sldLayoutMk cId="1495054922" sldId="2147484025"/>
          </pc:sldLayoutMkLst>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6"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7"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8"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9"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0"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1"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2"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3"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4"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5"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6"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7"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8"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9" creationId="{00000000-0000-0000-0000-000000000000}"/>
            </ac:spMkLst>
          </pc:spChg>
        </pc:sldLayoutChg>
        <pc:sldLayoutChg chg="modSp del mod ord">
          <pc:chgData name="Vanessa Redlin - Hubdrive.com" userId="8a0848b8-f2d0-47bb-a849-5847f1b5ec25" providerId="ADAL" clId="{4A832DB2-F898-4628-BE6C-878A03318322}" dt="2021-08-19T13:26:08.773" v="3088" actId="2696"/>
          <pc:sldLayoutMkLst>
            <pc:docMk/>
            <pc:sldMasterMk cId="3356861373" sldId="2147484233"/>
            <pc:sldLayoutMk cId="1837855980" sldId="2147484026"/>
          </pc:sldLayoutMkLst>
          <pc:spChg chg="mod">
            <ac:chgData name="Vanessa Redlin - Hubdrive.com" userId="8a0848b8-f2d0-47bb-a849-5847f1b5ec25" providerId="ADAL" clId="{4A832DB2-F898-4628-BE6C-878A03318322}" dt="2021-08-05T06:55:57.289" v="922" actId="20578"/>
            <ac:spMkLst>
              <pc:docMk/>
              <pc:sldMasterMk cId="3356861373" sldId="2147484233"/>
              <pc:sldLayoutMk cId="1837855980" sldId="2147484026"/>
              <ac:spMk id="6" creationId="{00000000-0000-0000-0000-000000000000}"/>
            </ac:spMkLst>
          </pc:spChg>
          <pc:spChg chg="mod">
            <ac:chgData name="Vanessa Redlin - Hubdrive.com" userId="8a0848b8-f2d0-47bb-a849-5847f1b5ec25" providerId="ADAL" clId="{4A832DB2-F898-4628-BE6C-878A03318322}" dt="2021-08-05T06:55:57.289" v="922" actId="20578"/>
            <ac:spMkLst>
              <pc:docMk/>
              <pc:sldMasterMk cId="3356861373" sldId="2147484233"/>
              <pc:sldLayoutMk cId="1837855980" sldId="2147484026"/>
              <ac:spMk id="8" creationId="{00000000-0000-0000-0000-000000000000}"/>
            </ac:spMkLst>
          </pc:spChg>
        </pc:sldLayoutChg>
        <pc:sldLayoutChg chg="mod ord">
          <pc:chgData name="Vanessa Redlin - Hubdrive.com" userId="8a0848b8-f2d0-47bb-a849-5847f1b5ec25" providerId="ADAL" clId="{4A832DB2-F898-4628-BE6C-878A03318322}" dt="2021-08-05T06:55:54.830" v="921" actId="20578"/>
          <pc:sldLayoutMkLst>
            <pc:docMk/>
            <pc:sldMasterMk cId="3356861373" sldId="2147484233"/>
            <pc:sldLayoutMk cId="1045181095" sldId="2147484027"/>
          </pc:sldLayoutMkLst>
        </pc:sldLayoutChg>
        <pc:sldLayoutChg chg="modSp del mod ord">
          <pc:chgData name="Vanessa Redlin - Hubdrive.com" userId="8a0848b8-f2d0-47bb-a849-5847f1b5ec25" providerId="ADAL" clId="{4A832DB2-F898-4628-BE6C-878A03318322}" dt="2021-08-19T13:44:17.434" v="3115" actId="2696"/>
          <pc:sldLayoutMkLst>
            <pc:docMk/>
            <pc:sldMasterMk cId="3356861373" sldId="2147484233"/>
            <pc:sldLayoutMk cId="49217305" sldId="2147484028"/>
          </pc:sldLayoutMkLst>
          <pc:spChg chg="mod">
            <ac:chgData name="Vanessa Redlin - Hubdrive.com" userId="8a0848b8-f2d0-47bb-a849-5847f1b5ec25" providerId="ADAL" clId="{4A832DB2-F898-4628-BE6C-878A03318322}" dt="2021-08-05T06:55:51.570" v="920" actId="20578"/>
            <ac:spMkLst>
              <pc:docMk/>
              <pc:sldMasterMk cId="3356861373" sldId="2147484233"/>
              <pc:sldLayoutMk cId="49217305" sldId="2147484028"/>
              <ac:spMk id="7" creationId="{00000000-0000-0000-0000-000000000000}"/>
            </ac:spMkLst>
          </pc:spChg>
          <pc:spChg chg="mod">
            <ac:chgData name="Vanessa Redlin - Hubdrive.com" userId="8a0848b8-f2d0-47bb-a849-5847f1b5ec25" providerId="ADAL" clId="{4A832DB2-F898-4628-BE6C-878A03318322}" dt="2021-08-05T06:55:51.570" v="920" actId="20578"/>
            <ac:spMkLst>
              <pc:docMk/>
              <pc:sldMasterMk cId="3356861373" sldId="2147484233"/>
              <pc:sldLayoutMk cId="49217305" sldId="2147484028"/>
              <ac:spMk id="8" creationId="{00000000-0000-0000-0000-000000000000}"/>
            </ac:spMkLst>
          </pc:spChg>
          <pc:spChg chg="mod">
            <ac:chgData name="Vanessa Redlin - Hubdrive.com" userId="8a0848b8-f2d0-47bb-a849-5847f1b5ec25" providerId="ADAL" clId="{4A832DB2-F898-4628-BE6C-878A03318322}" dt="2021-08-05T06:55:51.570" v="920" actId="20578"/>
            <ac:spMkLst>
              <pc:docMk/>
              <pc:sldMasterMk cId="3356861373" sldId="2147484233"/>
              <pc:sldLayoutMk cId="49217305" sldId="2147484028"/>
              <ac:spMk id="9" creationId="{00000000-0000-0000-0000-000000000000}"/>
            </ac:spMkLst>
          </pc:spChg>
        </pc:sldLayoutChg>
        <pc:sldLayoutChg chg="new del replId">
          <pc:chgData name="Vanessa Redlin - Hubdrive.com" userId="8a0848b8-f2d0-47bb-a849-5847f1b5ec25" providerId="ADAL" clId="{4A832DB2-F898-4628-BE6C-878A03318322}" dt="2021-08-05T06:55:25.832" v="913" actId="2696"/>
          <pc:sldLayoutMkLst>
            <pc:docMk/>
            <pc:sldMasterMk cId="3356861373" sldId="2147484233"/>
            <pc:sldLayoutMk cId="1169500202" sldId="2147484234"/>
          </pc:sldLayoutMkLst>
        </pc:sldLayoutChg>
        <pc:sldLayoutChg chg="new del replId">
          <pc:chgData name="Vanessa Redlin - Hubdrive.com" userId="8a0848b8-f2d0-47bb-a849-5847f1b5ec25" providerId="ADAL" clId="{4A832DB2-F898-4628-BE6C-878A03318322}" dt="2021-08-05T06:55:24.831" v="912" actId="2696"/>
          <pc:sldLayoutMkLst>
            <pc:docMk/>
            <pc:sldMasterMk cId="3356861373" sldId="2147484233"/>
            <pc:sldLayoutMk cId="1425751922" sldId="2147484235"/>
          </pc:sldLayoutMkLst>
        </pc:sldLayoutChg>
        <pc:sldLayoutChg chg="new del replId">
          <pc:chgData name="Vanessa Redlin - Hubdrive.com" userId="8a0848b8-f2d0-47bb-a849-5847f1b5ec25" providerId="ADAL" clId="{4A832DB2-F898-4628-BE6C-878A03318322}" dt="2021-08-05T06:55:23.891" v="911" actId="2696"/>
          <pc:sldLayoutMkLst>
            <pc:docMk/>
            <pc:sldMasterMk cId="3356861373" sldId="2147484233"/>
            <pc:sldLayoutMk cId="3788691210" sldId="2147484236"/>
          </pc:sldLayoutMkLst>
        </pc:sldLayoutChg>
        <pc:sldLayoutChg chg="new del replId">
          <pc:chgData name="Vanessa Redlin - Hubdrive.com" userId="8a0848b8-f2d0-47bb-a849-5847f1b5ec25" providerId="ADAL" clId="{4A832DB2-F898-4628-BE6C-878A03318322}" dt="2021-08-05T06:55:22.822" v="910" actId="2696"/>
          <pc:sldLayoutMkLst>
            <pc:docMk/>
            <pc:sldMasterMk cId="3356861373" sldId="2147484233"/>
            <pc:sldLayoutMk cId="600770649" sldId="2147484237"/>
          </pc:sldLayoutMkLst>
        </pc:sldLayoutChg>
        <pc:sldLayoutChg chg="new del replId">
          <pc:chgData name="Vanessa Redlin - Hubdrive.com" userId="8a0848b8-f2d0-47bb-a849-5847f1b5ec25" providerId="ADAL" clId="{4A832DB2-F898-4628-BE6C-878A03318322}" dt="2021-08-05T06:55:22.082" v="909" actId="2696"/>
          <pc:sldLayoutMkLst>
            <pc:docMk/>
            <pc:sldMasterMk cId="3356861373" sldId="2147484233"/>
            <pc:sldLayoutMk cId="2187263631" sldId="2147484238"/>
          </pc:sldLayoutMkLst>
        </pc:sldLayoutChg>
        <pc:sldLayoutChg chg="new del replId">
          <pc:chgData name="Vanessa Redlin - Hubdrive.com" userId="8a0848b8-f2d0-47bb-a849-5847f1b5ec25" providerId="ADAL" clId="{4A832DB2-F898-4628-BE6C-878A03318322}" dt="2021-08-05T06:55:28.605" v="914" actId="2696"/>
          <pc:sldLayoutMkLst>
            <pc:docMk/>
            <pc:sldMasterMk cId="3356861373" sldId="2147484233"/>
            <pc:sldLayoutMk cId="306865434" sldId="2147484239"/>
          </pc:sldLayoutMkLst>
        </pc:sldLayoutChg>
        <pc:sldLayoutChg chg="new del replId">
          <pc:chgData name="Vanessa Redlin - Hubdrive.com" userId="8a0848b8-f2d0-47bb-a849-5847f1b5ec25" providerId="ADAL" clId="{4A832DB2-F898-4628-BE6C-878A03318322}" dt="2021-08-05T06:55:31.898" v="917" actId="2696"/>
          <pc:sldLayoutMkLst>
            <pc:docMk/>
            <pc:sldMasterMk cId="3356861373" sldId="2147484233"/>
            <pc:sldLayoutMk cId="2101415848" sldId="2147484240"/>
          </pc:sldLayoutMkLst>
        </pc:sldLayoutChg>
        <pc:sldLayoutChg chg="new del replId">
          <pc:chgData name="Vanessa Redlin - Hubdrive.com" userId="8a0848b8-f2d0-47bb-a849-5847f1b5ec25" providerId="ADAL" clId="{4A832DB2-F898-4628-BE6C-878A03318322}" dt="2021-08-05T06:55:31.119" v="916" actId="2696"/>
          <pc:sldLayoutMkLst>
            <pc:docMk/>
            <pc:sldMasterMk cId="3356861373" sldId="2147484233"/>
            <pc:sldLayoutMk cId="3853566371" sldId="2147484241"/>
          </pc:sldLayoutMkLst>
        </pc:sldLayoutChg>
        <pc:sldLayoutChg chg="new del replId">
          <pc:chgData name="Vanessa Redlin - Hubdrive.com" userId="8a0848b8-f2d0-47bb-a849-5847f1b5ec25" providerId="ADAL" clId="{4A832DB2-F898-4628-BE6C-878A03318322}" dt="2021-08-05T06:55:30.121" v="915" actId="2696"/>
          <pc:sldLayoutMkLst>
            <pc:docMk/>
            <pc:sldMasterMk cId="3356861373" sldId="2147484233"/>
            <pc:sldLayoutMk cId="3261623374" sldId="2147484242"/>
          </pc:sldLayoutMkLst>
        </pc:sldLayoutChg>
        <pc:sldLayoutChg chg="new del replId">
          <pc:chgData name="Vanessa Redlin - Hubdrive.com" userId="8a0848b8-f2d0-47bb-a849-5847f1b5ec25" providerId="ADAL" clId="{4A832DB2-F898-4628-BE6C-878A03318322}" dt="2021-08-05T06:55:34.082" v="919" actId="2696"/>
          <pc:sldLayoutMkLst>
            <pc:docMk/>
            <pc:sldMasterMk cId="3356861373" sldId="2147484233"/>
            <pc:sldLayoutMk cId="2543075486" sldId="2147484243"/>
          </pc:sldLayoutMkLst>
        </pc:sldLayoutChg>
        <pc:sldLayoutChg chg="new del replId">
          <pc:chgData name="Vanessa Redlin - Hubdrive.com" userId="8a0848b8-f2d0-47bb-a849-5847f1b5ec25" providerId="ADAL" clId="{4A832DB2-F898-4628-BE6C-878A03318322}" dt="2021-08-05T06:55:33.276" v="918" actId="2696"/>
          <pc:sldLayoutMkLst>
            <pc:docMk/>
            <pc:sldMasterMk cId="3356861373" sldId="2147484233"/>
            <pc:sldLayoutMk cId="93486306" sldId="2147484244"/>
          </pc:sldLayoutMkLst>
        </pc:sldLayoutChg>
      </pc:sldMasterChg>
      <pc:sldMasterChg chg="new del mod addSldLayout delSldLayout">
        <pc:chgData name="Vanessa Redlin - Hubdrive.com" userId="8a0848b8-f2d0-47bb-a849-5847f1b5ec25" providerId="ADAL" clId="{4A832DB2-F898-4628-BE6C-878A03318322}" dt="2021-08-17T11:44:28.300" v="1275" actId="2696"/>
        <pc:sldMasterMkLst>
          <pc:docMk/>
          <pc:sldMasterMk cId="3884161737" sldId="2147484239"/>
        </pc:sldMasterMkLst>
        <pc:sldLayoutChg chg="new del replId">
          <pc:chgData name="Vanessa Redlin - Hubdrive.com" userId="8a0848b8-f2d0-47bb-a849-5847f1b5ec25" providerId="ADAL" clId="{4A832DB2-F898-4628-BE6C-878A03318322}" dt="2021-08-17T11:44:27.899" v="1264" actId="2696"/>
          <pc:sldLayoutMkLst>
            <pc:docMk/>
            <pc:sldMasterMk cId="3884161737" sldId="2147484239"/>
            <pc:sldLayoutMk cId="2184185395" sldId="2147484240"/>
          </pc:sldLayoutMkLst>
        </pc:sldLayoutChg>
        <pc:sldLayoutChg chg="new del replId">
          <pc:chgData name="Vanessa Redlin - Hubdrive.com" userId="8a0848b8-f2d0-47bb-a849-5847f1b5ec25" providerId="ADAL" clId="{4A832DB2-F898-4628-BE6C-878A03318322}" dt="2021-08-17T11:44:27.937" v="1265" actId="2696"/>
          <pc:sldLayoutMkLst>
            <pc:docMk/>
            <pc:sldMasterMk cId="3884161737" sldId="2147484239"/>
            <pc:sldLayoutMk cId="3297883617" sldId="2147484241"/>
          </pc:sldLayoutMkLst>
        </pc:sldLayoutChg>
        <pc:sldLayoutChg chg="new del replId">
          <pc:chgData name="Vanessa Redlin - Hubdrive.com" userId="8a0848b8-f2d0-47bb-a849-5847f1b5ec25" providerId="ADAL" clId="{4A832DB2-F898-4628-BE6C-878A03318322}" dt="2021-08-17T11:44:27.979" v="1266" actId="2696"/>
          <pc:sldLayoutMkLst>
            <pc:docMk/>
            <pc:sldMasterMk cId="3884161737" sldId="2147484239"/>
            <pc:sldLayoutMk cId="3631608305" sldId="2147484242"/>
          </pc:sldLayoutMkLst>
        </pc:sldLayoutChg>
        <pc:sldLayoutChg chg="new del replId">
          <pc:chgData name="Vanessa Redlin - Hubdrive.com" userId="8a0848b8-f2d0-47bb-a849-5847f1b5ec25" providerId="ADAL" clId="{4A832DB2-F898-4628-BE6C-878A03318322}" dt="2021-08-17T11:44:28.023" v="1267" actId="2696"/>
          <pc:sldLayoutMkLst>
            <pc:docMk/>
            <pc:sldMasterMk cId="3884161737" sldId="2147484239"/>
            <pc:sldLayoutMk cId="438442207" sldId="2147484243"/>
          </pc:sldLayoutMkLst>
        </pc:sldLayoutChg>
        <pc:sldLayoutChg chg="new del replId">
          <pc:chgData name="Vanessa Redlin - Hubdrive.com" userId="8a0848b8-f2d0-47bb-a849-5847f1b5ec25" providerId="ADAL" clId="{4A832DB2-F898-4628-BE6C-878A03318322}" dt="2021-08-17T11:44:28.078" v="1268" actId="2696"/>
          <pc:sldLayoutMkLst>
            <pc:docMk/>
            <pc:sldMasterMk cId="3884161737" sldId="2147484239"/>
            <pc:sldLayoutMk cId="2862152907" sldId="2147484244"/>
          </pc:sldLayoutMkLst>
        </pc:sldLayoutChg>
        <pc:sldLayoutChg chg="new del replId">
          <pc:chgData name="Vanessa Redlin - Hubdrive.com" userId="8a0848b8-f2d0-47bb-a849-5847f1b5ec25" providerId="ADAL" clId="{4A832DB2-F898-4628-BE6C-878A03318322}" dt="2021-08-17T11:44:28.104" v="1269" actId="2696"/>
          <pc:sldLayoutMkLst>
            <pc:docMk/>
            <pc:sldMasterMk cId="3884161737" sldId="2147484239"/>
            <pc:sldLayoutMk cId="3192141555" sldId="2147484245"/>
          </pc:sldLayoutMkLst>
        </pc:sldLayoutChg>
        <pc:sldLayoutChg chg="new del replId">
          <pc:chgData name="Vanessa Redlin - Hubdrive.com" userId="8a0848b8-f2d0-47bb-a849-5847f1b5ec25" providerId="ADAL" clId="{4A832DB2-F898-4628-BE6C-878A03318322}" dt="2021-08-17T11:44:28.144" v="1270" actId="2696"/>
          <pc:sldLayoutMkLst>
            <pc:docMk/>
            <pc:sldMasterMk cId="3884161737" sldId="2147484239"/>
            <pc:sldLayoutMk cId="3277736956" sldId="2147484246"/>
          </pc:sldLayoutMkLst>
        </pc:sldLayoutChg>
        <pc:sldLayoutChg chg="new del replId">
          <pc:chgData name="Vanessa Redlin - Hubdrive.com" userId="8a0848b8-f2d0-47bb-a849-5847f1b5ec25" providerId="ADAL" clId="{4A832DB2-F898-4628-BE6C-878A03318322}" dt="2021-08-17T11:44:28.197" v="1271" actId="2696"/>
          <pc:sldLayoutMkLst>
            <pc:docMk/>
            <pc:sldMasterMk cId="3884161737" sldId="2147484239"/>
            <pc:sldLayoutMk cId="1478584237" sldId="2147484247"/>
          </pc:sldLayoutMkLst>
        </pc:sldLayoutChg>
        <pc:sldLayoutChg chg="new del replId">
          <pc:chgData name="Vanessa Redlin - Hubdrive.com" userId="8a0848b8-f2d0-47bb-a849-5847f1b5ec25" providerId="ADAL" clId="{4A832DB2-F898-4628-BE6C-878A03318322}" dt="2021-08-17T11:44:28.223" v="1272" actId="2696"/>
          <pc:sldLayoutMkLst>
            <pc:docMk/>
            <pc:sldMasterMk cId="3884161737" sldId="2147484239"/>
            <pc:sldLayoutMk cId="532144609" sldId="2147484248"/>
          </pc:sldLayoutMkLst>
        </pc:sldLayoutChg>
        <pc:sldLayoutChg chg="new del replId">
          <pc:chgData name="Vanessa Redlin - Hubdrive.com" userId="8a0848b8-f2d0-47bb-a849-5847f1b5ec25" providerId="ADAL" clId="{4A832DB2-F898-4628-BE6C-878A03318322}" dt="2021-08-17T11:44:28.247" v="1273" actId="2696"/>
          <pc:sldLayoutMkLst>
            <pc:docMk/>
            <pc:sldMasterMk cId="3884161737" sldId="2147484239"/>
            <pc:sldLayoutMk cId="1429855563" sldId="2147484249"/>
          </pc:sldLayoutMkLst>
        </pc:sldLayoutChg>
        <pc:sldLayoutChg chg="new del replId">
          <pc:chgData name="Vanessa Redlin - Hubdrive.com" userId="8a0848b8-f2d0-47bb-a849-5847f1b5ec25" providerId="ADAL" clId="{4A832DB2-F898-4628-BE6C-878A03318322}" dt="2021-08-17T11:44:28.259" v="1274" actId="2696"/>
          <pc:sldLayoutMkLst>
            <pc:docMk/>
            <pc:sldMasterMk cId="3884161737" sldId="2147484239"/>
            <pc:sldLayoutMk cId="2625281199" sldId="2147484250"/>
          </pc:sldLayoutMkLst>
        </pc:sldLayoutChg>
      </pc:sldMasterChg>
      <pc:sldMasterChg chg="new del mod addSldLayout delSldLayout modSldLayout sldLayoutOrd">
        <pc:chgData name="Vanessa Redlin - Hubdrive.com" userId="8a0848b8-f2d0-47bb-a849-5847f1b5ec25" providerId="ADAL" clId="{4A832DB2-F898-4628-BE6C-878A03318322}" dt="2021-08-18T09:33:19.058" v="2088" actId="2696"/>
        <pc:sldMasterMkLst>
          <pc:docMk/>
          <pc:sldMasterMk cId="3996200850" sldId="2147484251"/>
        </pc:sldMasterMkLst>
        <pc:sldLayoutChg chg="modSp mod ord">
          <pc:chgData name="Vanessa Redlin - Hubdrive.com" userId="8a0848b8-f2d0-47bb-a849-5847f1b5ec25" providerId="ADAL" clId="{4A832DB2-F898-4628-BE6C-878A03318322}" dt="2021-08-17T11:48:57.917" v="1306" actId="20578"/>
          <pc:sldLayoutMkLst>
            <pc:docMk/>
            <pc:sldMasterMk cId="4027616997" sldId="2147483781"/>
            <pc:sldLayoutMk cId="2954134018" sldId="2147484247"/>
          </pc:sldLayoutMkLst>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2" creationId="{E3265C29-5802-4B16-A3F9-B8D775ECBB43}"/>
            </ac:spMkLst>
          </pc:spChg>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3" creationId="{23572019-ACF2-42D1-84B9-1898F830DDFF}"/>
            </ac:spMkLst>
          </pc:spChg>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6" creationId="{5FAE17A2-6F42-44B8-A4C0-1ACAB2F851D2}"/>
            </ac:spMkLst>
          </pc:spChg>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9" creationId="{579ECD0C-8E64-49E9-83B3-D5C67B97712D}"/>
            </ac:spMkLst>
          </pc:spChg>
        </pc:sldLayoutChg>
        <pc:sldLayoutChg chg="modSp mod ord">
          <pc:chgData name="Vanessa Redlin - Hubdrive.com" userId="8a0848b8-f2d0-47bb-a849-5847f1b5ec25" providerId="ADAL" clId="{4A832DB2-F898-4628-BE6C-878A03318322}" dt="2021-08-17T11:48:56.087" v="1305" actId="20578"/>
          <pc:sldLayoutMkLst>
            <pc:docMk/>
            <pc:sldMasterMk cId="4027616997" sldId="2147483781"/>
            <pc:sldLayoutMk cId="3029792496" sldId="2147484248"/>
          </pc:sldLayoutMkLst>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2" creationId="{E3265C29-5802-4B16-A3F9-B8D775ECBB43}"/>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3" creationId="{23572019-ACF2-42D1-84B9-1898F830DDFF}"/>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5" creationId="{1FC2EE67-5768-4897-AEA5-C6005ED72E6D}"/>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7" creationId="{4E0B18EA-CDEA-433E-8897-436D8FFCC34C}"/>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9" creationId="{579ECD0C-8E64-49E9-83B3-D5C67B97712D}"/>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14" creationId="{91B75D58-EDE1-4299-8A98-F07E941DD8BE}"/>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18" creationId="{CD0CB33E-568D-49A2-9836-0B3ECE2D8FEF}"/>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22" creationId="{EC6754A5-D913-4042-909D-F9CA732B7D4E}"/>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23" creationId="{B14F5704-3D98-4F11-94C7-DF81AFFAB49D}"/>
            </ac:spMkLst>
          </pc:spChg>
        </pc:sldLayoutChg>
        <pc:sldLayoutChg chg="modSp mod ord">
          <pc:chgData name="Vanessa Redlin - Hubdrive.com" userId="8a0848b8-f2d0-47bb-a849-5847f1b5ec25" providerId="ADAL" clId="{4A832DB2-F898-4628-BE6C-878A03318322}" dt="2021-08-17T11:48:53.643" v="1304" actId="20578"/>
          <pc:sldLayoutMkLst>
            <pc:docMk/>
            <pc:sldMasterMk cId="4027616997" sldId="2147483781"/>
            <pc:sldLayoutMk cId="1256418415" sldId="2147484249"/>
          </pc:sldLayoutMkLst>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 creationId="{E3265C29-5802-4B16-A3F9-B8D775ECBB43}"/>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3" creationId="{23572019-ACF2-42D1-84B9-1898F830DDFF}"/>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5" creationId="{1FC2EE67-5768-4897-AEA5-C6005ED72E6D}"/>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7" creationId="{4E0B18EA-CDEA-433E-8897-436D8FFCC34C}"/>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9" creationId="{579ECD0C-8E64-49E9-83B3-D5C67B97712D}"/>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2" creationId="{671C3165-4B14-4E82-BB90-2F4F6F44FE85}"/>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4" creationId="{91B75D58-EDE1-4299-8A98-F07E941DD8BE}"/>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8" creationId="{CD0CB33E-568D-49A2-9836-0B3ECE2D8FEF}"/>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9" creationId="{3B44E385-E93A-4145-8E5A-87E0E7468B28}"/>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2" creationId="{EC6754A5-D913-4042-909D-F9CA732B7D4E}"/>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3" creationId="{B14F5704-3D98-4F11-94C7-DF81AFFAB49D}"/>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4" creationId="{00B93C99-05EC-41CD-940B-9F49DE03B99D}"/>
            </ac:spMkLst>
          </pc:spChg>
        </pc:sldLayoutChg>
        <pc:sldLayoutChg chg="modSp mod ord">
          <pc:chgData name="Vanessa Redlin - Hubdrive.com" userId="8a0848b8-f2d0-47bb-a849-5847f1b5ec25" providerId="ADAL" clId="{4A832DB2-F898-4628-BE6C-878A03318322}" dt="2021-08-17T11:48:48.709" v="1303" actId="20578"/>
          <pc:sldLayoutMkLst>
            <pc:docMk/>
            <pc:sldMasterMk cId="4027616997" sldId="2147483781"/>
            <pc:sldLayoutMk cId="1899724315" sldId="2147484250"/>
          </pc:sldLayoutMkLst>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 creationId="{E3265C29-5802-4B16-A3F9-B8D775ECBB43}"/>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3" creationId="{23572019-ACF2-42D1-84B9-1898F830DDFF}"/>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5" creationId="{3CA8FBE3-6B77-4814-A361-07334F598AE3}"/>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6" creationId="{B735A044-CC22-4377-802F-C051278373C8}"/>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9" creationId="{579ECD0C-8E64-49E9-83B3-D5C67B97712D}"/>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1" creationId="{AC08CE51-3CEF-4AA5-919F-5F46A80A8A75}"/>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2" creationId="{671C3165-4B14-4E82-BB90-2F4F6F44FE85}"/>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3" creationId="{214DCA99-BBCD-44E6-8F62-89F82760A88C}"/>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4" creationId="{91B75D58-EDE1-4299-8A98-F07E941DD8BE}"/>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5" creationId="{AC0F49E3-F31E-4158-A816-86D18DABA212}"/>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6" creationId="{3B6BBB62-6D1B-45EC-9DAD-14FD68E79A0E}"/>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7" creationId="{70F1F9B7-8F5F-4091-91F8-A88D76B64B26}"/>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2" creationId="{EC6754A5-D913-4042-909D-F9CA732B7D4E}"/>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3" creationId="{B14F5704-3D98-4F11-94C7-DF81AFFAB49D}"/>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4" creationId="{00B93C99-05EC-41CD-940B-9F49DE03B99D}"/>
            </ac:spMkLst>
          </pc:spChg>
        </pc:sldLayoutChg>
        <pc:sldLayoutChg chg="new del replId">
          <pc:chgData name="Vanessa Redlin - Hubdrive.com" userId="8a0848b8-f2d0-47bb-a849-5847f1b5ec25" providerId="ADAL" clId="{4A832DB2-F898-4628-BE6C-878A03318322}" dt="2021-08-17T11:48:23.281" v="1291" actId="2696"/>
          <pc:sldLayoutMkLst>
            <pc:docMk/>
            <pc:sldMasterMk cId="3996200850" sldId="2147484251"/>
            <pc:sldLayoutMk cId="1177347919" sldId="2147484252"/>
          </pc:sldLayoutMkLst>
        </pc:sldLayoutChg>
        <pc:sldLayoutChg chg="new del replId">
          <pc:chgData name="Vanessa Redlin - Hubdrive.com" userId="8a0848b8-f2d0-47bb-a849-5847f1b5ec25" providerId="ADAL" clId="{4A832DB2-F898-4628-BE6C-878A03318322}" dt="2021-08-17T11:48:24.161" v="1292" actId="2696"/>
          <pc:sldLayoutMkLst>
            <pc:docMk/>
            <pc:sldMasterMk cId="3996200850" sldId="2147484251"/>
            <pc:sldLayoutMk cId="832107041" sldId="2147484253"/>
          </pc:sldLayoutMkLst>
        </pc:sldLayoutChg>
        <pc:sldLayoutChg chg="new del replId">
          <pc:chgData name="Vanessa Redlin - Hubdrive.com" userId="8a0848b8-f2d0-47bb-a849-5847f1b5ec25" providerId="ADAL" clId="{4A832DB2-F898-4628-BE6C-878A03318322}" dt="2021-08-17T11:48:24.953" v="1293" actId="2696"/>
          <pc:sldLayoutMkLst>
            <pc:docMk/>
            <pc:sldMasterMk cId="3996200850" sldId="2147484251"/>
            <pc:sldLayoutMk cId="538049492" sldId="2147484254"/>
          </pc:sldLayoutMkLst>
        </pc:sldLayoutChg>
        <pc:sldLayoutChg chg="new del replId">
          <pc:chgData name="Vanessa Redlin - Hubdrive.com" userId="8a0848b8-f2d0-47bb-a849-5847f1b5ec25" providerId="ADAL" clId="{4A832DB2-F898-4628-BE6C-878A03318322}" dt="2021-08-17T11:48:25.720" v="1294" actId="2696"/>
          <pc:sldLayoutMkLst>
            <pc:docMk/>
            <pc:sldMasterMk cId="3996200850" sldId="2147484251"/>
            <pc:sldLayoutMk cId="3627483669" sldId="2147484255"/>
          </pc:sldLayoutMkLst>
        </pc:sldLayoutChg>
        <pc:sldLayoutChg chg="new del replId">
          <pc:chgData name="Vanessa Redlin - Hubdrive.com" userId="8a0848b8-f2d0-47bb-a849-5847f1b5ec25" providerId="ADAL" clId="{4A832DB2-F898-4628-BE6C-878A03318322}" dt="2021-08-17T11:48:26.817" v="1295" actId="2696"/>
          <pc:sldLayoutMkLst>
            <pc:docMk/>
            <pc:sldMasterMk cId="3996200850" sldId="2147484251"/>
            <pc:sldLayoutMk cId="573391604" sldId="2147484256"/>
          </pc:sldLayoutMkLst>
        </pc:sldLayoutChg>
        <pc:sldLayoutChg chg="new del replId">
          <pc:chgData name="Vanessa Redlin - Hubdrive.com" userId="8a0848b8-f2d0-47bb-a849-5847f1b5ec25" providerId="ADAL" clId="{4A832DB2-F898-4628-BE6C-878A03318322}" dt="2021-08-17T11:48:27.730" v="1296" actId="2696"/>
          <pc:sldLayoutMkLst>
            <pc:docMk/>
            <pc:sldMasterMk cId="3996200850" sldId="2147484251"/>
            <pc:sldLayoutMk cId="1754276318" sldId="2147484257"/>
          </pc:sldLayoutMkLst>
        </pc:sldLayoutChg>
        <pc:sldLayoutChg chg="new del replId">
          <pc:chgData name="Vanessa Redlin - Hubdrive.com" userId="8a0848b8-f2d0-47bb-a849-5847f1b5ec25" providerId="ADAL" clId="{4A832DB2-F898-4628-BE6C-878A03318322}" dt="2021-08-17T11:48:28.905" v="1297" actId="2696"/>
          <pc:sldLayoutMkLst>
            <pc:docMk/>
            <pc:sldMasterMk cId="3996200850" sldId="2147484251"/>
            <pc:sldLayoutMk cId="1350797044" sldId="2147484258"/>
          </pc:sldLayoutMkLst>
        </pc:sldLayoutChg>
        <pc:sldLayoutChg chg="new del replId">
          <pc:chgData name="Vanessa Redlin - Hubdrive.com" userId="8a0848b8-f2d0-47bb-a849-5847f1b5ec25" providerId="ADAL" clId="{4A832DB2-F898-4628-BE6C-878A03318322}" dt="2021-08-17T11:48:30.010" v="1298" actId="2696"/>
          <pc:sldLayoutMkLst>
            <pc:docMk/>
            <pc:sldMasterMk cId="3996200850" sldId="2147484251"/>
            <pc:sldLayoutMk cId="1826689031" sldId="2147484259"/>
          </pc:sldLayoutMkLst>
        </pc:sldLayoutChg>
        <pc:sldLayoutChg chg="new del replId">
          <pc:chgData name="Vanessa Redlin - Hubdrive.com" userId="8a0848b8-f2d0-47bb-a849-5847f1b5ec25" providerId="ADAL" clId="{4A832DB2-F898-4628-BE6C-878A03318322}" dt="2021-08-17T11:48:34.610" v="1301" actId="2696"/>
          <pc:sldLayoutMkLst>
            <pc:docMk/>
            <pc:sldMasterMk cId="3996200850" sldId="2147484251"/>
            <pc:sldLayoutMk cId="2755309503" sldId="2147484260"/>
          </pc:sldLayoutMkLst>
        </pc:sldLayoutChg>
        <pc:sldLayoutChg chg="new del replId">
          <pc:chgData name="Vanessa Redlin - Hubdrive.com" userId="8a0848b8-f2d0-47bb-a849-5847f1b5ec25" providerId="ADAL" clId="{4A832DB2-F898-4628-BE6C-878A03318322}" dt="2021-08-17T11:48:33.656" v="1300" actId="2696"/>
          <pc:sldLayoutMkLst>
            <pc:docMk/>
            <pc:sldMasterMk cId="3996200850" sldId="2147484251"/>
            <pc:sldLayoutMk cId="1886738136" sldId="2147484261"/>
          </pc:sldLayoutMkLst>
        </pc:sldLayoutChg>
        <pc:sldLayoutChg chg="new del replId">
          <pc:chgData name="Vanessa Redlin - Hubdrive.com" userId="8a0848b8-f2d0-47bb-a849-5847f1b5ec25" providerId="ADAL" clId="{4A832DB2-F898-4628-BE6C-878A03318322}" dt="2021-08-17T11:48:32.829" v="1299" actId="2696"/>
          <pc:sldLayoutMkLst>
            <pc:docMk/>
            <pc:sldMasterMk cId="3996200850" sldId="2147484251"/>
            <pc:sldLayoutMk cId="3841729354" sldId="2147484262"/>
          </pc:sldLayoutMkLst>
        </pc:sldLayoutChg>
      </pc:sldMasterChg>
      <pc:sldMasterChg chg="add mod addSldLayout delSldLayout modSldLayout">
        <pc:chgData name="Vanessa Redlin - Hubdrive.com" userId="8a0848b8-f2d0-47bb-a849-5847f1b5ec25" providerId="ADAL" clId="{4A832DB2-F898-4628-BE6C-878A03318322}" dt="2021-08-17T11:50:08.386" v="1328" actId="6014"/>
        <pc:sldMasterMkLst>
          <pc:docMk/>
          <pc:sldMasterMk cId="2703775156" sldId="2147484252"/>
        </pc:sldMasterMkLst>
        <pc:sldLayoutChg chg="add del mod replId">
          <pc:chgData name="Vanessa Redlin - Hubdrive.com" userId="8a0848b8-f2d0-47bb-a849-5847f1b5ec25" providerId="ADAL" clId="{4A832DB2-F898-4628-BE6C-878A03318322}" dt="2021-08-17T11:49:44.086" v="1319" actId="2696"/>
          <pc:sldLayoutMkLst>
            <pc:docMk/>
            <pc:sldMasterMk cId="2703775156" sldId="2147484252"/>
            <pc:sldLayoutMk cId="3742047930" sldId="2147484253"/>
          </pc:sldLayoutMkLst>
        </pc:sldLayoutChg>
        <pc:sldLayoutChg chg="add del mod replId">
          <pc:chgData name="Vanessa Redlin - Hubdrive.com" userId="8a0848b8-f2d0-47bb-a849-5847f1b5ec25" providerId="ADAL" clId="{4A832DB2-F898-4628-BE6C-878A03318322}" dt="2021-08-17T11:49:43.119" v="1318" actId="2696"/>
          <pc:sldLayoutMkLst>
            <pc:docMk/>
            <pc:sldMasterMk cId="2703775156" sldId="2147484252"/>
            <pc:sldLayoutMk cId="450615188" sldId="2147484254"/>
          </pc:sldLayoutMkLst>
        </pc:sldLayoutChg>
        <pc:sldLayoutChg chg="add del mod replId">
          <pc:chgData name="Vanessa Redlin - Hubdrive.com" userId="8a0848b8-f2d0-47bb-a849-5847f1b5ec25" providerId="ADAL" clId="{4A832DB2-F898-4628-BE6C-878A03318322}" dt="2021-08-17T11:49:42.175" v="1317" actId="2696"/>
          <pc:sldLayoutMkLst>
            <pc:docMk/>
            <pc:sldMasterMk cId="2703775156" sldId="2147484252"/>
            <pc:sldLayoutMk cId="4245446602" sldId="2147484255"/>
          </pc:sldLayoutMkLst>
        </pc:sldLayoutChg>
        <pc:sldLayoutChg chg="add del mod replId">
          <pc:chgData name="Vanessa Redlin - Hubdrive.com" userId="8a0848b8-f2d0-47bb-a849-5847f1b5ec25" providerId="ADAL" clId="{4A832DB2-F898-4628-BE6C-878A03318322}" dt="2021-08-17T11:49:39.084" v="1316" actId="2696"/>
          <pc:sldLayoutMkLst>
            <pc:docMk/>
            <pc:sldMasterMk cId="2703775156" sldId="2147484252"/>
            <pc:sldLayoutMk cId="3016842213" sldId="2147484256"/>
          </pc:sldLayoutMkLst>
        </pc:sldLayoutChg>
        <pc:sldLayoutChg chg="add del mod replId">
          <pc:chgData name="Vanessa Redlin - Hubdrive.com" userId="8a0848b8-f2d0-47bb-a849-5847f1b5ec25" providerId="ADAL" clId="{4A832DB2-F898-4628-BE6C-878A03318322}" dt="2021-08-17T11:49:38.057" v="1315" actId="2696"/>
          <pc:sldLayoutMkLst>
            <pc:docMk/>
            <pc:sldMasterMk cId="2703775156" sldId="2147484252"/>
            <pc:sldLayoutMk cId="791164612" sldId="2147484257"/>
          </pc:sldLayoutMkLst>
        </pc:sldLayoutChg>
        <pc:sldLayoutChg chg="add del mod replId">
          <pc:chgData name="Vanessa Redlin - Hubdrive.com" userId="8a0848b8-f2d0-47bb-a849-5847f1b5ec25" providerId="ADAL" clId="{4A832DB2-F898-4628-BE6C-878A03318322}" dt="2021-08-17T11:49:37.299" v="1314" actId="2696"/>
          <pc:sldLayoutMkLst>
            <pc:docMk/>
            <pc:sldMasterMk cId="2703775156" sldId="2147484252"/>
            <pc:sldLayoutMk cId="4014825546" sldId="2147484258"/>
          </pc:sldLayoutMkLst>
        </pc:sldLayoutChg>
        <pc:sldLayoutChg chg="add del mod replId">
          <pc:chgData name="Vanessa Redlin - Hubdrive.com" userId="8a0848b8-f2d0-47bb-a849-5847f1b5ec25" providerId="ADAL" clId="{4A832DB2-F898-4628-BE6C-878A03318322}" dt="2021-08-17T11:49:36.340" v="1313" actId="2696"/>
          <pc:sldLayoutMkLst>
            <pc:docMk/>
            <pc:sldMasterMk cId="2703775156" sldId="2147484252"/>
            <pc:sldLayoutMk cId="910821387" sldId="2147484259"/>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527336945" sldId="2147484260"/>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079229230" sldId="2147484261"/>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874185590" sldId="2147484262"/>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069106217" sldId="2147484263"/>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529851974" sldId="2147484264"/>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2016860906" sldId="2147484265"/>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1376942979" sldId="2147484266"/>
          </pc:sldLayoutMkLst>
        </pc:sldLayoutChg>
      </pc:sldMasterChg>
    </pc:docChg>
  </pc:docChgLst>
  <pc:docChgLst>
    <pc:chgData name="Franziskus Lorey - Hubdrive.com" userId="472a1a07-c563-412f-861d-eed20bd8e491" providerId="ADAL" clId="{BF39BEE5-48BF-43F4-810D-AC0C486557C2}"/>
    <pc:docChg chg="delSld modSection">
      <pc:chgData name="Franziskus Lorey - Hubdrive.com" userId="472a1a07-c563-412f-861d-eed20bd8e491" providerId="ADAL" clId="{BF39BEE5-48BF-43F4-810D-AC0C486557C2}" dt="2021-09-28T09:45:55.684" v="0" actId="47"/>
      <pc:docMkLst>
        <pc:docMk/>
      </pc:docMkLst>
      <pc:sldChg chg="del">
        <pc:chgData name="Franziskus Lorey - Hubdrive.com" userId="472a1a07-c563-412f-861d-eed20bd8e491" providerId="ADAL" clId="{BF39BEE5-48BF-43F4-810D-AC0C486557C2}" dt="2021-09-28T09:45:55.684" v="0" actId="47"/>
        <pc:sldMkLst>
          <pc:docMk/>
          <pc:sldMk cId="1097474475" sldId="257"/>
        </pc:sldMkLst>
      </pc:sldChg>
      <pc:sldChg chg="del">
        <pc:chgData name="Franziskus Lorey - Hubdrive.com" userId="472a1a07-c563-412f-861d-eed20bd8e491" providerId="ADAL" clId="{BF39BEE5-48BF-43F4-810D-AC0C486557C2}" dt="2021-09-28T09:45:55.684" v="0" actId="47"/>
        <pc:sldMkLst>
          <pc:docMk/>
          <pc:sldMk cId="1013364624" sldId="259"/>
        </pc:sldMkLst>
      </pc:sldChg>
      <pc:sldChg chg="del">
        <pc:chgData name="Franziskus Lorey - Hubdrive.com" userId="472a1a07-c563-412f-861d-eed20bd8e491" providerId="ADAL" clId="{BF39BEE5-48BF-43F4-810D-AC0C486557C2}" dt="2021-09-28T09:45:55.684" v="0" actId="47"/>
        <pc:sldMkLst>
          <pc:docMk/>
          <pc:sldMk cId="401373952" sldId="261"/>
        </pc:sldMkLst>
      </pc:sldChg>
      <pc:sldChg chg="del">
        <pc:chgData name="Franziskus Lorey - Hubdrive.com" userId="472a1a07-c563-412f-861d-eed20bd8e491" providerId="ADAL" clId="{BF39BEE5-48BF-43F4-810D-AC0C486557C2}" dt="2021-09-28T09:45:55.684" v="0" actId="47"/>
        <pc:sldMkLst>
          <pc:docMk/>
          <pc:sldMk cId="2012655314" sldId="262"/>
        </pc:sldMkLst>
      </pc:sldChg>
      <pc:sldChg chg="del">
        <pc:chgData name="Franziskus Lorey - Hubdrive.com" userId="472a1a07-c563-412f-861d-eed20bd8e491" providerId="ADAL" clId="{BF39BEE5-48BF-43F4-810D-AC0C486557C2}" dt="2021-09-28T09:45:55.684" v="0" actId="47"/>
        <pc:sldMkLst>
          <pc:docMk/>
          <pc:sldMk cId="877033830" sldId="263"/>
        </pc:sldMkLst>
      </pc:sldChg>
      <pc:sldChg chg="del">
        <pc:chgData name="Franziskus Lorey - Hubdrive.com" userId="472a1a07-c563-412f-861d-eed20bd8e491" providerId="ADAL" clId="{BF39BEE5-48BF-43F4-810D-AC0C486557C2}" dt="2021-09-28T09:45:55.684" v="0" actId="47"/>
        <pc:sldMkLst>
          <pc:docMk/>
          <pc:sldMk cId="825443087" sldId="264"/>
        </pc:sldMkLst>
      </pc:sldChg>
      <pc:sldChg chg="del">
        <pc:chgData name="Franziskus Lorey - Hubdrive.com" userId="472a1a07-c563-412f-861d-eed20bd8e491" providerId="ADAL" clId="{BF39BEE5-48BF-43F4-810D-AC0C486557C2}" dt="2021-09-28T09:45:55.684" v="0" actId="47"/>
        <pc:sldMkLst>
          <pc:docMk/>
          <pc:sldMk cId="733196197" sldId="265"/>
        </pc:sldMkLst>
      </pc:sldChg>
      <pc:sldChg chg="del">
        <pc:chgData name="Franziskus Lorey - Hubdrive.com" userId="472a1a07-c563-412f-861d-eed20bd8e491" providerId="ADAL" clId="{BF39BEE5-48BF-43F4-810D-AC0C486557C2}" dt="2021-09-28T09:45:55.684" v="0" actId="47"/>
        <pc:sldMkLst>
          <pc:docMk/>
          <pc:sldMk cId="1250288891" sldId="266"/>
        </pc:sldMkLst>
      </pc:sldChg>
      <pc:sldChg chg="del">
        <pc:chgData name="Franziskus Lorey - Hubdrive.com" userId="472a1a07-c563-412f-861d-eed20bd8e491" providerId="ADAL" clId="{BF39BEE5-48BF-43F4-810D-AC0C486557C2}" dt="2021-09-28T09:45:55.684" v="0" actId="47"/>
        <pc:sldMkLst>
          <pc:docMk/>
          <pc:sldMk cId="999723013" sldId="267"/>
        </pc:sldMkLst>
      </pc:sldChg>
      <pc:sldChg chg="del">
        <pc:chgData name="Franziskus Lorey - Hubdrive.com" userId="472a1a07-c563-412f-861d-eed20bd8e491" providerId="ADAL" clId="{BF39BEE5-48BF-43F4-810D-AC0C486557C2}" dt="2021-09-28T09:45:55.684" v="0" actId="47"/>
        <pc:sldMkLst>
          <pc:docMk/>
          <pc:sldMk cId="501465265" sldId="268"/>
        </pc:sldMkLst>
      </pc:sldChg>
      <pc:sldChg chg="del">
        <pc:chgData name="Franziskus Lorey - Hubdrive.com" userId="472a1a07-c563-412f-861d-eed20bd8e491" providerId="ADAL" clId="{BF39BEE5-48BF-43F4-810D-AC0C486557C2}" dt="2021-09-28T09:45:55.684" v="0" actId="47"/>
        <pc:sldMkLst>
          <pc:docMk/>
          <pc:sldMk cId="1138674744" sldId="269"/>
        </pc:sldMkLst>
      </pc:sldChg>
      <pc:sldChg chg="del">
        <pc:chgData name="Franziskus Lorey - Hubdrive.com" userId="472a1a07-c563-412f-861d-eed20bd8e491" providerId="ADAL" clId="{BF39BEE5-48BF-43F4-810D-AC0C486557C2}" dt="2021-09-28T09:45:55.684" v="0" actId="47"/>
        <pc:sldMkLst>
          <pc:docMk/>
          <pc:sldMk cId="92198812" sldId="270"/>
        </pc:sldMkLst>
      </pc:sldChg>
      <pc:sldChg chg="del">
        <pc:chgData name="Franziskus Lorey - Hubdrive.com" userId="472a1a07-c563-412f-861d-eed20bd8e491" providerId="ADAL" clId="{BF39BEE5-48BF-43F4-810D-AC0C486557C2}" dt="2021-09-28T09:45:55.684" v="0" actId="47"/>
        <pc:sldMkLst>
          <pc:docMk/>
          <pc:sldMk cId="2576297248" sldId="271"/>
        </pc:sldMkLst>
      </pc:sldChg>
      <pc:sldChg chg="del">
        <pc:chgData name="Franziskus Lorey - Hubdrive.com" userId="472a1a07-c563-412f-861d-eed20bd8e491" providerId="ADAL" clId="{BF39BEE5-48BF-43F4-810D-AC0C486557C2}" dt="2021-09-28T09:45:55.684" v="0" actId="47"/>
        <pc:sldMkLst>
          <pc:docMk/>
          <pc:sldMk cId="2792351319" sldId="272"/>
        </pc:sldMkLst>
      </pc:sldChg>
      <pc:sldChg chg="del">
        <pc:chgData name="Franziskus Lorey - Hubdrive.com" userId="472a1a07-c563-412f-861d-eed20bd8e491" providerId="ADAL" clId="{BF39BEE5-48BF-43F4-810D-AC0C486557C2}" dt="2021-09-28T09:45:55.684" v="0" actId="47"/>
        <pc:sldMkLst>
          <pc:docMk/>
          <pc:sldMk cId="3275557815" sldId="273"/>
        </pc:sldMkLst>
      </pc:sldChg>
      <pc:sldChg chg="del">
        <pc:chgData name="Franziskus Lorey - Hubdrive.com" userId="472a1a07-c563-412f-861d-eed20bd8e491" providerId="ADAL" clId="{BF39BEE5-48BF-43F4-810D-AC0C486557C2}" dt="2021-09-28T09:45:55.684" v="0" actId="47"/>
        <pc:sldMkLst>
          <pc:docMk/>
          <pc:sldMk cId="230654272" sldId="274"/>
        </pc:sldMkLst>
      </pc:sldChg>
      <pc:sldChg chg="del">
        <pc:chgData name="Franziskus Lorey - Hubdrive.com" userId="472a1a07-c563-412f-861d-eed20bd8e491" providerId="ADAL" clId="{BF39BEE5-48BF-43F4-810D-AC0C486557C2}" dt="2021-09-28T09:45:55.684" v="0" actId="47"/>
        <pc:sldMkLst>
          <pc:docMk/>
          <pc:sldMk cId="461024344" sldId="275"/>
        </pc:sldMkLst>
      </pc:sldChg>
      <pc:sldChg chg="del">
        <pc:chgData name="Franziskus Lorey - Hubdrive.com" userId="472a1a07-c563-412f-861d-eed20bd8e491" providerId="ADAL" clId="{BF39BEE5-48BF-43F4-810D-AC0C486557C2}" dt="2021-09-28T09:45:55.684" v="0" actId="47"/>
        <pc:sldMkLst>
          <pc:docMk/>
          <pc:sldMk cId="1958421549" sldId="276"/>
        </pc:sldMkLst>
      </pc:sldChg>
      <pc:sldChg chg="del">
        <pc:chgData name="Franziskus Lorey - Hubdrive.com" userId="472a1a07-c563-412f-861d-eed20bd8e491" providerId="ADAL" clId="{BF39BEE5-48BF-43F4-810D-AC0C486557C2}" dt="2021-09-28T09:45:55.684" v="0" actId="47"/>
        <pc:sldMkLst>
          <pc:docMk/>
          <pc:sldMk cId="3394494252" sldId="277"/>
        </pc:sldMkLst>
      </pc:sldChg>
      <pc:sldChg chg="del">
        <pc:chgData name="Franziskus Lorey - Hubdrive.com" userId="472a1a07-c563-412f-861d-eed20bd8e491" providerId="ADAL" clId="{BF39BEE5-48BF-43F4-810D-AC0C486557C2}" dt="2021-09-28T09:45:55.684" v="0" actId="47"/>
        <pc:sldMkLst>
          <pc:docMk/>
          <pc:sldMk cId="2213116365" sldId="278"/>
        </pc:sldMkLst>
      </pc:sldChg>
      <pc:sldChg chg="del">
        <pc:chgData name="Franziskus Lorey - Hubdrive.com" userId="472a1a07-c563-412f-861d-eed20bd8e491" providerId="ADAL" clId="{BF39BEE5-48BF-43F4-810D-AC0C486557C2}" dt="2021-09-28T09:45:55.684" v="0" actId="47"/>
        <pc:sldMkLst>
          <pc:docMk/>
          <pc:sldMk cId="1686749614" sldId="279"/>
        </pc:sldMkLst>
      </pc:sldChg>
      <pc:sldChg chg="del">
        <pc:chgData name="Franziskus Lorey - Hubdrive.com" userId="472a1a07-c563-412f-861d-eed20bd8e491" providerId="ADAL" clId="{BF39BEE5-48BF-43F4-810D-AC0C486557C2}" dt="2021-09-28T09:45:55.684" v="0" actId="47"/>
        <pc:sldMkLst>
          <pc:docMk/>
          <pc:sldMk cId="1954218457" sldId="280"/>
        </pc:sldMkLst>
      </pc:sldChg>
      <pc:sldChg chg="del">
        <pc:chgData name="Franziskus Lorey - Hubdrive.com" userId="472a1a07-c563-412f-861d-eed20bd8e491" providerId="ADAL" clId="{BF39BEE5-48BF-43F4-810D-AC0C486557C2}" dt="2021-09-28T09:45:55.684" v="0" actId="47"/>
        <pc:sldMkLst>
          <pc:docMk/>
          <pc:sldMk cId="2375837430" sldId="281"/>
        </pc:sldMkLst>
      </pc:sldChg>
      <pc:sldChg chg="del">
        <pc:chgData name="Franziskus Lorey - Hubdrive.com" userId="472a1a07-c563-412f-861d-eed20bd8e491" providerId="ADAL" clId="{BF39BEE5-48BF-43F4-810D-AC0C486557C2}" dt="2021-09-28T09:45:55.684" v="0" actId="47"/>
        <pc:sldMkLst>
          <pc:docMk/>
          <pc:sldMk cId="1171617038" sldId="282"/>
        </pc:sldMkLst>
      </pc:sldChg>
      <pc:sldChg chg="del">
        <pc:chgData name="Franziskus Lorey - Hubdrive.com" userId="472a1a07-c563-412f-861d-eed20bd8e491" providerId="ADAL" clId="{BF39BEE5-48BF-43F4-810D-AC0C486557C2}" dt="2021-09-28T09:45:55.684" v="0" actId="47"/>
        <pc:sldMkLst>
          <pc:docMk/>
          <pc:sldMk cId="3616247678" sldId="283"/>
        </pc:sldMkLst>
      </pc:sldChg>
      <pc:sldChg chg="del">
        <pc:chgData name="Franziskus Lorey - Hubdrive.com" userId="472a1a07-c563-412f-861d-eed20bd8e491" providerId="ADAL" clId="{BF39BEE5-48BF-43F4-810D-AC0C486557C2}" dt="2021-09-28T09:45:55.684" v="0" actId="47"/>
        <pc:sldMkLst>
          <pc:docMk/>
          <pc:sldMk cId="4056924340" sldId="284"/>
        </pc:sldMkLst>
      </pc:sldChg>
      <pc:sldChg chg="del">
        <pc:chgData name="Franziskus Lorey - Hubdrive.com" userId="472a1a07-c563-412f-861d-eed20bd8e491" providerId="ADAL" clId="{BF39BEE5-48BF-43F4-810D-AC0C486557C2}" dt="2021-09-28T09:45:55.684" v="0" actId="47"/>
        <pc:sldMkLst>
          <pc:docMk/>
          <pc:sldMk cId="75712964" sldId="285"/>
        </pc:sldMkLst>
      </pc:sldChg>
      <pc:sldChg chg="del">
        <pc:chgData name="Franziskus Lorey - Hubdrive.com" userId="472a1a07-c563-412f-861d-eed20bd8e491" providerId="ADAL" clId="{BF39BEE5-48BF-43F4-810D-AC0C486557C2}" dt="2021-09-28T09:45:55.684" v="0" actId="47"/>
        <pc:sldMkLst>
          <pc:docMk/>
          <pc:sldMk cId="3097618464" sldId="286"/>
        </pc:sldMkLst>
      </pc:sldChg>
      <pc:sldChg chg="del">
        <pc:chgData name="Franziskus Lorey - Hubdrive.com" userId="472a1a07-c563-412f-861d-eed20bd8e491" providerId="ADAL" clId="{BF39BEE5-48BF-43F4-810D-AC0C486557C2}" dt="2021-09-28T09:45:55.684" v="0" actId="47"/>
        <pc:sldMkLst>
          <pc:docMk/>
          <pc:sldMk cId="1579272279" sldId="287"/>
        </pc:sldMkLst>
      </pc:sldChg>
      <pc:sldChg chg="del">
        <pc:chgData name="Franziskus Lorey - Hubdrive.com" userId="472a1a07-c563-412f-861d-eed20bd8e491" providerId="ADAL" clId="{BF39BEE5-48BF-43F4-810D-AC0C486557C2}" dt="2021-09-28T09:45:55.684" v="0" actId="47"/>
        <pc:sldMkLst>
          <pc:docMk/>
          <pc:sldMk cId="1286663558" sldId="288"/>
        </pc:sldMkLst>
      </pc:sldChg>
      <pc:sldChg chg="del">
        <pc:chgData name="Franziskus Lorey - Hubdrive.com" userId="472a1a07-c563-412f-861d-eed20bd8e491" providerId="ADAL" clId="{BF39BEE5-48BF-43F4-810D-AC0C486557C2}" dt="2021-09-28T09:45:55.684" v="0" actId="47"/>
        <pc:sldMkLst>
          <pc:docMk/>
          <pc:sldMk cId="2466601922" sldId="289"/>
        </pc:sldMkLst>
      </pc:sldChg>
      <pc:sldChg chg="del">
        <pc:chgData name="Franziskus Lorey - Hubdrive.com" userId="472a1a07-c563-412f-861d-eed20bd8e491" providerId="ADAL" clId="{BF39BEE5-48BF-43F4-810D-AC0C486557C2}" dt="2021-09-28T09:45:55.684" v="0" actId="47"/>
        <pc:sldMkLst>
          <pc:docMk/>
          <pc:sldMk cId="2896356700" sldId="290"/>
        </pc:sldMkLst>
      </pc:sldChg>
      <pc:sldChg chg="del">
        <pc:chgData name="Franziskus Lorey - Hubdrive.com" userId="472a1a07-c563-412f-861d-eed20bd8e491" providerId="ADAL" clId="{BF39BEE5-48BF-43F4-810D-AC0C486557C2}" dt="2021-09-28T09:45:55.684" v="0" actId="47"/>
        <pc:sldMkLst>
          <pc:docMk/>
          <pc:sldMk cId="3610901687" sldId="291"/>
        </pc:sldMkLst>
      </pc:sldChg>
      <pc:sldChg chg="del">
        <pc:chgData name="Franziskus Lorey - Hubdrive.com" userId="472a1a07-c563-412f-861d-eed20bd8e491" providerId="ADAL" clId="{BF39BEE5-48BF-43F4-810D-AC0C486557C2}" dt="2021-09-28T09:45:55.684" v="0" actId="47"/>
        <pc:sldMkLst>
          <pc:docMk/>
          <pc:sldMk cId="1192421079" sldId="292"/>
        </pc:sldMkLst>
      </pc:sldChg>
      <pc:sldChg chg="del">
        <pc:chgData name="Franziskus Lorey - Hubdrive.com" userId="472a1a07-c563-412f-861d-eed20bd8e491" providerId="ADAL" clId="{BF39BEE5-48BF-43F4-810D-AC0C486557C2}" dt="2021-09-28T09:45:55.684" v="0" actId="47"/>
        <pc:sldMkLst>
          <pc:docMk/>
          <pc:sldMk cId="3461914680" sldId="293"/>
        </pc:sldMkLst>
      </pc:sldChg>
      <pc:sldChg chg="del">
        <pc:chgData name="Franziskus Lorey - Hubdrive.com" userId="472a1a07-c563-412f-861d-eed20bd8e491" providerId="ADAL" clId="{BF39BEE5-48BF-43F4-810D-AC0C486557C2}" dt="2021-09-28T09:45:55.684" v="0" actId="47"/>
        <pc:sldMkLst>
          <pc:docMk/>
          <pc:sldMk cId="3518754088" sldId="294"/>
        </pc:sldMkLst>
      </pc:sldChg>
      <pc:sldChg chg="del">
        <pc:chgData name="Franziskus Lorey - Hubdrive.com" userId="472a1a07-c563-412f-861d-eed20bd8e491" providerId="ADAL" clId="{BF39BEE5-48BF-43F4-810D-AC0C486557C2}" dt="2021-09-28T09:45:55.684" v="0" actId="47"/>
        <pc:sldMkLst>
          <pc:docMk/>
          <pc:sldMk cId="4131956499" sldId="295"/>
        </pc:sldMkLst>
      </pc:sldChg>
      <pc:sldChg chg="del">
        <pc:chgData name="Franziskus Lorey - Hubdrive.com" userId="472a1a07-c563-412f-861d-eed20bd8e491" providerId="ADAL" clId="{BF39BEE5-48BF-43F4-810D-AC0C486557C2}" dt="2021-09-28T09:45:55.684" v="0" actId="47"/>
        <pc:sldMkLst>
          <pc:docMk/>
          <pc:sldMk cId="1970490210" sldId="296"/>
        </pc:sldMkLst>
      </pc:sldChg>
      <pc:sldChg chg="del">
        <pc:chgData name="Franziskus Lorey - Hubdrive.com" userId="472a1a07-c563-412f-861d-eed20bd8e491" providerId="ADAL" clId="{BF39BEE5-48BF-43F4-810D-AC0C486557C2}" dt="2021-09-28T09:45:55.684" v="0" actId="47"/>
        <pc:sldMkLst>
          <pc:docMk/>
          <pc:sldMk cId="1894708592" sldId="297"/>
        </pc:sldMkLst>
      </pc:sldChg>
      <pc:sldChg chg="del">
        <pc:chgData name="Franziskus Lorey - Hubdrive.com" userId="472a1a07-c563-412f-861d-eed20bd8e491" providerId="ADAL" clId="{BF39BEE5-48BF-43F4-810D-AC0C486557C2}" dt="2021-09-28T09:45:55.684" v="0" actId="47"/>
        <pc:sldMkLst>
          <pc:docMk/>
          <pc:sldMk cId="612604102" sldId="298"/>
        </pc:sldMkLst>
      </pc:sldChg>
      <pc:sldChg chg="del">
        <pc:chgData name="Franziskus Lorey - Hubdrive.com" userId="472a1a07-c563-412f-861d-eed20bd8e491" providerId="ADAL" clId="{BF39BEE5-48BF-43F4-810D-AC0C486557C2}" dt="2021-09-28T09:45:55.684" v="0" actId="47"/>
        <pc:sldMkLst>
          <pc:docMk/>
          <pc:sldMk cId="2707625738" sldId="299"/>
        </pc:sldMkLst>
      </pc:sldChg>
      <pc:sldChg chg="del">
        <pc:chgData name="Franziskus Lorey - Hubdrive.com" userId="472a1a07-c563-412f-861d-eed20bd8e491" providerId="ADAL" clId="{BF39BEE5-48BF-43F4-810D-AC0C486557C2}" dt="2021-09-28T09:45:55.684" v="0" actId="47"/>
        <pc:sldMkLst>
          <pc:docMk/>
          <pc:sldMk cId="3615301341" sldId="300"/>
        </pc:sldMkLst>
      </pc:sldChg>
      <pc:sldChg chg="del">
        <pc:chgData name="Franziskus Lorey - Hubdrive.com" userId="472a1a07-c563-412f-861d-eed20bd8e491" providerId="ADAL" clId="{BF39BEE5-48BF-43F4-810D-AC0C486557C2}" dt="2021-09-28T09:45:55.684" v="0" actId="47"/>
        <pc:sldMkLst>
          <pc:docMk/>
          <pc:sldMk cId="655165751" sldId="301"/>
        </pc:sldMkLst>
      </pc:sldChg>
      <pc:sldChg chg="del">
        <pc:chgData name="Franziskus Lorey - Hubdrive.com" userId="472a1a07-c563-412f-861d-eed20bd8e491" providerId="ADAL" clId="{BF39BEE5-48BF-43F4-810D-AC0C486557C2}" dt="2021-09-28T09:45:55.684" v="0" actId="47"/>
        <pc:sldMkLst>
          <pc:docMk/>
          <pc:sldMk cId="3375472455" sldId="302"/>
        </pc:sldMkLst>
      </pc:sldChg>
      <pc:sldChg chg="del">
        <pc:chgData name="Franziskus Lorey - Hubdrive.com" userId="472a1a07-c563-412f-861d-eed20bd8e491" providerId="ADAL" clId="{BF39BEE5-48BF-43F4-810D-AC0C486557C2}" dt="2021-09-28T09:45:55.684" v="0" actId="47"/>
        <pc:sldMkLst>
          <pc:docMk/>
          <pc:sldMk cId="1197809265" sldId="303"/>
        </pc:sldMkLst>
      </pc:sldChg>
      <pc:sldChg chg="del">
        <pc:chgData name="Franziskus Lorey - Hubdrive.com" userId="472a1a07-c563-412f-861d-eed20bd8e491" providerId="ADAL" clId="{BF39BEE5-48BF-43F4-810D-AC0C486557C2}" dt="2021-09-28T09:45:55.684" v="0" actId="47"/>
        <pc:sldMkLst>
          <pc:docMk/>
          <pc:sldMk cId="2124762565" sldId="304"/>
        </pc:sldMkLst>
      </pc:sldChg>
      <pc:sldChg chg="del">
        <pc:chgData name="Franziskus Lorey - Hubdrive.com" userId="472a1a07-c563-412f-861d-eed20bd8e491" providerId="ADAL" clId="{BF39BEE5-48BF-43F4-810D-AC0C486557C2}" dt="2021-09-28T09:45:55.684" v="0" actId="47"/>
        <pc:sldMkLst>
          <pc:docMk/>
          <pc:sldMk cId="761790391" sldId="305"/>
        </pc:sldMkLst>
      </pc:sldChg>
      <pc:sldChg chg="del">
        <pc:chgData name="Franziskus Lorey - Hubdrive.com" userId="472a1a07-c563-412f-861d-eed20bd8e491" providerId="ADAL" clId="{BF39BEE5-48BF-43F4-810D-AC0C486557C2}" dt="2021-09-28T09:45:55.684" v="0" actId="47"/>
        <pc:sldMkLst>
          <pc:docMk/>
          <pc:sldMk cId="3504172905" sldId="306"/>
        </pc:sldMkLst>
      </pc:sldChg>
      <pc:sldChg chg="del">
        <pc:chgData name="Franziskus Lorey - Hubdrive.com" userId="472a1a07-c563-412f-861d-eed20bd8e491" providerId="ADAL" clId="{BF39BEE5-48BF-43F4-810D-AC0C486557C2}" dt="2021-09-28T09:45:55.684" v="0" actId="47"/>
        <pc:sldMkLst>
          <pc:docMk/>
          <pc:sldMk cId="332822919" sldId="307"/>
        </pc:sldMkLst>
      </pc:sldChg>
      <pc:sldChg chg="del">
        <pc:chgData name="Franziskus Lorey - Hubdrive.com" userId="472a1a07-c563-412f-861d-eed20bd8e491" providerId="ADAL" clId="{BF39BEE5-48BF-43F4-810D-AC0C486557C2}" dt="2021-09-28T09:45:55.684" v="0" actId="47"/>
        <pc:sldMkLst>
          <pc:docMk/>
          <pc:sldMk cId="4047999284" sldId="308"/>
        </pc:sldMkLst>
      </pc:sldChg>
      <pc:sldChg chg="del">
        <pc:chgData name="Franziskus Lorey - Hubdrive.com" userId="472a1a07-c563-412f-861d-eed20bd8e491" providerId="ADAL" clId="{BF39BEE5-48BF-43F4-810D-AC0C486557C2}" dt="2021-09-28T09:45:55.684" v="0" actId="47"/>
        <pc:sldMkLst>
          <pc:docMk/>
          <pc:sldMk cId="2581207473" sldId="309"/>
        </pc:sldMkLst>
      </pc:sldChg>
      <pc:sldChg chg="del">
        <pc:chgData name="Franziskus Lorey - Hubdrive.com" userId="472a1a07-c563-412f-861d-eed20bd8e491" providerId="ADAL" clId="{BF39BEE5-48BF-43F4-810D-AC0C486557C2}" dt="2021-09-28T09:45:55.684" v="0" actId="47"/>
        <pc:sldMkLst>
          <pc:docMk/>
          <pc:sldMk cId="1827493514" sldId="310"/>
        </pc:sldMkLst>
      </pc:sldChg>
      <pc:sldChg chg="del">
        <pc:chgData name="Franziskus Lorey - Hubdrive.com" userId="472a1a07-c563-412f-861d-eed20bd8e491" providerId="ADAL" clId="{BF39BEE5-48BF-43F4-810D-AC0C486557C2}" dt="2021-09-28T09:45:55.684" v="0" actId="47"/>
        <pc:sldMkLst>
          <pc:docMk/>
          <pc:sldMk cId="3148947831" sldId="311"/>
        </pc:sldMkLst>
      </pc:sldChg>
      <pc:sldChg chg="del">
        <pc:chgData name="Franziskus Lorey - Hubdrive.com" userId="472a1a07-c563-412f-861d-eed20bd8e491" providerId="ADAL" clId="{BF39BEE5-48BF-43F4-810D-AC0C486557C2}" dt="2021-09-28T09:45:55.684" v="0" actId="47"/>
        <pc:sldMkLst>
          <pc:docMk/>
          <pc:sldMk cId="2941193324" sldId="312"/>
        </pc:sldMkLst>
      </pc:sldChg>
      <pc:sldChg chg="del">
        <pc:chgData name="Franziskus Lorey - Hubdrive.com" userId="472a1a07-c563-412f-861d-eed20bd8e491" providerId="ADAL" clId="{BF39BEE5-48BF-43F4-810D-AC0C486557C2}" dt="2021-09-28T09:45:55.684" v="0" actId="47"/>
        <pc:sldMkLst>
          <pc:docMk/>
          <pc:sldMk cId="135487763" sldId="313"/>
        </pc:sldMkLst>
      </pc:sldChg>
      <pc:sldChg chg="del">
        <pc:chgData name="Franziskus Lorey - Hubdrive.com" userId="472a1a07-c563-412f-861d-eed20bd8e491" providerId="ADAL" clId="{BF39BEE5-48BF-43F4-810D-AC0C486557C2}" dt="2021-09-28T09:45:55.684" v="0" actId="47"/>
        <pc:sldMkLst>
          <pc:docMk/>
          <pc:sldMk cId="2637947990" sldId="314"/>
        </pc:sldMkLst>
      </pc:sldChg>
      <pc:sldChg chg="del">
        <pc:chgData name="Franziskus Lorey - Hubdrive.com" userId="472a1a07-c563-412f-861d-eed20bd8e491" providerId="ADAL" clId="{BF39BEE5-48BF-43F4-810D-AC0C486557C2}" dt="2021-09-28T09:45:55.684" v="0" actId="47"/>
        <pc:sldMkLst>
          <pc:docMk/>
          <pc:sldMk cId="1275587180" sldId="315"/>
        </pc:sldMkLst>
      </pc:sldChg>
      <pc:sldChg chg="del">
        <pc:chgData name="Franziskus Lorey - Hubdrive.com" userId="472a1a07-c563-412f-861d-eed20bd8e491" providerId="ADAL" clId="{BF39BEE5-48BF-43F4-810D-AC0C486557C2}" dt="2021-09-28T09:45:55.684" v="0" actId="47"/>
        <pc:sldMkLst>
          <pc:docMk/>
          <pc:sldMk cId="3668022870" sldId="316"/>
        </pc:sldMkLst>
      </pc:sldChg>
      <pc:sldChg chg="del">
        <pc:chgData name="Franziskus Lorey - Hubdrive.com" userId="472a1a07-c563-412f-861d-eed20bd8e491" providerId="ADAL" clId="{BF39BEE5-48BF-43F4-810D-AC0C486557C2}" dt="2021-09-28T09:45:55.684" v="0" actId="47"/>
        <pc:sldMkLst>
          <pc:docMk/>
          <pc:sldMk cId="469652167" sldId="317"/>
        </pc:sldMkLst>
      </pc:sldChg>
      <pc:sldChg chg="del">
        <pc:chgData name="Franziskus Lorey - Hubdrive.com" userId="472a1a07-c563-412f-861d-eed20bd8e491" providerId="ADAL" clId="{BF39BEE5-48BF-43F4-810D-AC0C486557C2}" dt="2021-09-28T09:45:55.684" v="0" actId="47"/>
        <pc:sldMkLst>
          <pc:docMk/>
          <pc:sldMk cId="3273928128" sldId="318"/>
        </pc:sldMkLst>
      </pc:sldChg>
      <pc:sldChg chg="del">
        <pc:chgData name="Franziskus Lorey - Hubdrive.com" userId="472a1a07-c563-412f-861d-eed20bd8e491" providerId="ADAL" clId="{BF39BEE5-48BF-43F4-810D-AC0C486557C2}" dt="2021-09-28T09:45:55.684" v="0" actId="47"/>
        <pc:sldMkLst>
          <pc:docMk/>
          <pc:sldMk cId="2704514250" sldId="319"/>
        </pc:sldMkLst>
      </pc:sldChg>
      <pc:sldChg chg="del">
        <pc:chgData name="Franziskus Lorey - Hubdrive.com" userId="472a1a07-c563-412f-861d-eed20bd8e491" providerId="ADAL" clId="{BF39BEE5-48BF-43F4-810D-AC0C486557C2}" dt="2021-09-28T09:45:55.684" v="0" actId="47"/>
        <pc:sldMkLst>
          <pc:docMk/>
          <pc:sldMk cId="674324521" sldId="320"/>
        </pc:sldMkLst>
      </pc:sldChg>
      <pc:sldChg chg="del">
        <pc:chgData name="Franziskus Lorey - Hubdrive.com" userId="472a1a07-c563-412f-861d-eed20bd8e491" providerId="ADAL" clId="{BF39BEE5-48BF-43F4-810D-AC0C486557C2}" dt="2021-09-28T09:45:55.684" v="0" actId="47"/>
        <pc:sldMkLst>
          <pc:docMk/>
          <pc:sldMk cId="3371289939" sldId="321"/>
        </pc:sldMkLst>
      </pc:sldChg>
      <pc:sldChg chg="del">
        <pc:chgData name="Franziskus Lorey - Hubdrive.com" userId="472a1a07-c563-412f-861d-eed20bd8e491" providerId="ADAL" clId="{BF39BEE5-48BF-43F4-810D-AC0C486557C2}" dt="2021-09-28T09:45:55.684" v="0" actId="47"/>
        <pc:sldMkLst>
          <pc:docMk/>
          <pc:sldMk cId="397466316" sldId="322"/>
        </pc:sldMkLst>
      </pc:sldChg>
      <pc:sldChg chg="del">
        <pc:chgData name="Franziskus Lorey - Hubdrive.com" userId="472a1a07-c563-412f-861d-eed20bd8e491" providerId="ADAL" clId="{BF39BEE5-48BF-43F4-810D-AC0C486557C2}" dt="2021-09-28T09:45:55.684" v="0" actId="47"/>
        <pc:sldMkLst>
          <pc:docMk/>
          <pc:sldMk cId="2327418974" sldId="323"/>
        </pc:sldMkLst>
      </pc:sldChg>
      <pc:sldChg chg="del">
        <pc:chgData name="Franziskus Lorey - Hubdrive.com" userId="472a1a07-c563-412f-861d-eed20bd8e491" providerId="ADAL" clId="{BF39BEE5-48BF-43F4-810D-AC0C486557C2}" dt="2021-09-28T09:45:55.684" v="0" actId="47"/>
        <pc:sldMkLst>
          <pc:docMk/>
          <pc:sldMk cId="115778797" sldId="324"/>
        </pc:sldMkLst>
      </pc:sldChg>
      <pc:sldChg chg="del">
        <pc:chgData name="Franziskus Lorey - Hubdrive.com" userId="472a1a07-c563-412f-861d-eed20bd8e491" providerId="ADAL" clId="{BF39BEE5-48BF-43F4-810D-AC0C486557C2}" dt="2021-09-28T09:45:55.684" v="0" actId="47"/>
        <pc:sldMkLst>
          <pc:docMk/>
          <pc:sldMk cId="3966457624" sldId="325"/>
        </pc:sldMkLst>
      </pc:sldChg>
      <pc:sldChg chg="del">
        <pc:chgData name="Franziskus Lorey - Hubdrive.com" userId="472a1a07-c563-412f-861d-eed20bd8e491" providerId="ADAL" clId="{BF39BEE5-48BF-43F4-810D-AC0C486557C2}" dt="2021-09-28T09:45:55.684" v="0" actId="47"/>
        <pc:sldMkLst>
          <pc:docMk/>
          <pc:sldMk cId="1579723621" sldId="326"/>
        </pc:sldMkLst>
      </pc:sldChg>
      <pc:sldChg chg="del">
        <pc:chgData name="Franziskus Lorey - Hubdrive.com" userId="472a1a07-c563-412f-861d-eed20bd8e491" providerId="ADAL" clId="{BF39BEE5-48BF-43F4-810D-AC0C486557C2}" dt="2021-09-28T09:45:55.684" v="0" actId="47"/>
        <pc:sldMkLst>
          <pc:docMk/>
          <pc:sldMk cId="1392781797" sldId="327"/>
        </pc:sldMkLst>
      </pc:sldChg>
      <pc:sldChg chg="del">
        <pc:chgData name="Franziskus Lorey - Hubdrive.com" userId="472a1a07-c563-412f-861d-eed20bd8e491" providerId="ADAL" clId="{BF39BEE5-48BF-43F4-810D-AC0C486557C2}" dt="2021-09-28T09:45:55.684" v="0" actId="47"/>
        <pc:sldMkLst>
          <pc:docMk/>
          <pc:sldMk cId="153677831" sldId="328"/>
        </pc:sldMkLst>
      </pc:sldChg>
      <pc:sldChg chg="del">
        <pc:chgData name="Franziskus Lorey - Hubdrive.com" userId="472a1a07-c563-412f-861d-eed20bd8e491" providerId="ADAL" clId="{BF39BEE5-48BF-43F4-810D-AC0C486557C2}" dt="2021-09-28T09:45:55.684" v="0" actId="47"/>
        <pc:sldMkLst>
          <pc:docMk/>
          <pc:sldMk cId="91530151" sldId="329"/>
        </pc:sldMkLst>
      </pc:sldChg>
      <pc:sldChg chg="del">
        <pc:chgData name="Franziskus Lorey - Hubdrive.com" userId="472a1a07-c563-412f-861d-eed20bd8e491" providerId="ADAL" clId="{BF39BEE5-48BF-43F4-810D-AC0C486557C2}" dt="2021-09-28T09:45:55.684" v="0" actId="47"/>
        <pc:sldMkLst>
          <pc:docMk/>
          <pc:sldMk cId="2478193376" sldId="330"/>
        </pc:sldMkLst>
      </pc:sldChg>
      <pc:sldChg chg="del">
        <pc:chgData name="Franziskus Lorey - Hubdrive.com" userId="472a1a07-c563-412f-861d-eed20bd8e491" providerId="ADAL" clId="{BF39BEE5-48BF-43F4-810D-AC0C486557C2}" dt="2021-09-28T09:45:55.684" v="0" actId="47"/>
        <pc:sldMkLst>
          <pc:docMk/>
          <pc:sldMk cId="1379991597" sldId="331"/>
        </pc:sldMkLst>
      </pc:sldChg>
      <pc:sldChg chg="del">
        <pc:chgData name="Franziskus Lorey - Hubdrive.com" userId="472a1a07-c563-412f-861d-eed20bd8e491" providerId="ADAL" clId="{BF39BEE5-48BF-43F4-810D-AC0C486557C2}" dt="2021-09-28T09:45:55.684" v="0" actId="47"/>
        <pc:sldMkLst>
          <pc:docMk/>
          <pc:sldMk cId="1821186104" sldId="332"/>
        </pc:sldMkLst>
      </pc:sldChg>
      <pc:sldChg chg="del">
        <pc:chgData name="Franziskus Lorey - Hubdrive.com" userId="472a1a07-c563-412f-861d-eed20bd8e491" providerId="ADAL" clId="{BF39BEE5-48BF-43F4-810D-AC0C486557C2}" dt="2021-09-28T09:45:55.684" v="0" actId="47"/>
        <pc:sldMkLst>
          <pc:docMk/>
          <pc:sldMk cId="126195220" sldId="333"/>
        </pc:sldMkLst>
      </pc:sldChg>
      <pc:sldChg chg="del">
        <pc:chgData name="Franziskus Lorey - Hubdrive.com" userId="472a1a07-c563-412f-861d-eed20bd8e491" providerId="ADAL" clId="{BF39BEE5-48BF-43F4-810D-AC0C486557C2}" dt="2021-09-28T09:45:55.684" v="0" actId="47"/>
        <pc:sldMkLst>
          <pc:docMk/>
          <pc:sldMk cId="2688656042" sldId="334"/>
        </pc:sldMkLst>
      </pc:sldChg>
      <pc:sldChg chg="del">
        <pc:chgData name="Franziskus Lorey - Hubdrive.com" userId="472a1a07-c563-412f-861d-eed20bd8e491" providerId="ADAL" clId="{BF39BEE5-48BF-43F4-810D-AC0C486557C2}" dt="2021-09-28T09:45:55.684" v="0" actId="47"/>
        <pc:sldMkLst>
          <pc:docMk/>
          <pc:sldMk cId="668911530" sldId="335"/>
        </pc:sldMkLst>
      </pc:sldChg>
      <pc:sldChg chg="del">
        <pc:chgData name="Franziskus Lorey - Hubdrive.com" userId="472a1a07-c563-412f-861d-eed20bd8e491" providerId="ADAL" clId="{BF39BEE5-48BF-43F4-810D-AC0C486557C2}" dt="2021-09-28T09:45:55.684" v="0" actId="47"/>
        <pc:sldMkLst>
          <pc:docMk/>
          <pc:sldMk cId="2298063409" sldId="336"/>
        </pc:sldMkLst>
      </pc:sldChg>
      <pc:sldChg chg="del">
        <pc:chgData name="Franziskus Lorey - Hubdrive.com" userId="472a1a07-c563-412f-861d-eed20bd8e491" providerId="ADAL" clId="{BF39BEE5-48BF-43F4-810D-AC0C486557C2}" dt="2021-09-28T09:45:55.684" v="0" actId="47"/>
        <pc:sldMkLst>
          <pc:docMk/>
          <pc:sldMk cId="2778328422" sldId="337"/>
        </pc:sldMkLst>
      </pc:sldChg>
      <pc:sldChg chg="del">
        <pc:chgData name="Franziskus Lorey - Hubdrive.com" userId="472a1a07-c563-412f-861d-eed20bd8e491" providerId="ADAL" clId="{BF39BEE5-48BF-43F4-810D-AC0C486557C2}" dt="2021-09-28T09:45:55.684" v="0" actId="47"/>
        <pc:sldMkLst>
          <pc:docMk/>
          <pc:sldMk cId="3967660384" sldId="338"/>
        </pc:sldMkLst>
      </pc:sldChg>
      <pc:sldChg chg="del">
        <pc:chgData name="Franziskus Lorey - Hubdrive.com" userId="472a1a07-c563-412f-861d-eed20bd8e491" providerId="ADAL" clId="{BF39BEE5-48BF-43F4-810D-AC0C486557C2}" dt="2021-09-28T09:45:55.684" v="0" actId="47"/>
        <pc:sldMkLst>
          <pc:docMk/>
          <pc:sldMk cId="82435657" sldId="339"/>
        </pc:sldMkLst>
      </pc:sldChg>
      <pc:sldChg chg="del">
        <pc:chgData name="Franziskus Lorey - Hubdrive.com" userId="472a1a07-c563-412f-861d-eed20bd8e491" providerId="ADAL" clId="{BF39BEE5-48BF-43F4-810D-AC0C486557C2}" dt="2021-09-28T09:45:55.684" v="0" actId="47"/>
        <pc:sldMkLst>
          <pc:docMk/>
          <pc:sldMk cId="3751844883" sldId="340"/>
        </pc:sldMkLst>
      </pc:sldChg>
      <pc:sldChg chg="del">
        <pc:chgData name="Franziskus Lorey - Hubdrive.com" userId="472a1a07-c563-412f-861d-eed20bd8e491" providerId="ADAL" clId="{BF39BEE5-48BF-43F4-810D-AC0C486557C2}" dt="2021-09-28T09:45:55.684" v="0" actId="47"/>
        <pc:sldMkLst>
          <pc:docMk/>
          <pc:sldMk cId="1593531053" sldId="341"/>
        </pc:sldMkLst>
      </pc:sldChg>
      <pc:sldChg chg="del">
        <pc:chgData name="Franziskus Lorey - Hubdrive.com" userId="472a1a07-c563-412f-861d-eed20bd8e491" providerId="ADAL" clId="{BF39BEE5-48BF-43F4-810D-AC0C486557C2}" dt="2021-09-28T09:45:55.684" v="0" actId="47"/>
        <pc:sldMkLst>
          <pc:docMk/>
          <pc:sldMk cId="2112811859" sldId="342"/>
        </pc:sldMkLst>
      </pc:sldChg>
      <pc:sldChg chg="del">
        <pc:chgData name="Franziskus Lorey - Hubdrive.com" userId="472a1a07-c563-412f-861d-eed20bd8e491" providerId="ADAL" clId="{BF39BEE5-48BF-43F4-810D-AC0C486557C2}" dt="2021-09-28T09:45:55.684" v="0" actId="47"/>
        <pc:sldMkLst>
          <pc:docMk/>
          <pc:sldMk cId="625416901" sldId="343"/>
        </pc:sldMkLst>
      </pc:sldChg>
      <pc:sldChg chg="del">
        <pc:chgData name="Franziskus Lorey - Hubdrive.com" userId="472a1a07-c563-412f-861d-eed20bd8e491" providerId="ADAL" clId="{BF39BEE5-48BF-43F4-810D-AC0C486557C2}" dt="2021-09-28T09:45:55.684" v="0" actId="47"/>
        <pc:sldMkLst>
          <pc:docMk/>
          <pc:sldMk cId="1435167131" sldId="344"/>
        </pc:sldMkLst>
      </pc:sldChg>
      <pc:sldChg chg="del">
        <pc:chgData name="Franziskus Lorey - Hubdrive.com" userId="472a1a07-c563-412f-861d-eed20bd8e491" providerId="ADAL" clId="{BF39BEE5-48BF-43F4-810D-AC0C486557C2}" dt="2021-09-28T09:45:55.684" v="0" actId="47"/>
        <pc:sldMkLst>
          <pc:docMk/>
          <pc:sldMk cId="1943308661" sldId="345"/>
        </pc:sldMkLst>
      </pc:sldChg>
      <pc:sldChg chg="del">
        <pc:chgData name="Franziskus Lorey - Hubdrive.com" userId="472a1a07-c563-412f-861d-eed20bd8e491" providerId="ADAL" clId="{BF39BEE5-48BF-43F4-810D-AC0C486557C2}" dt="2021-09-28T09:45:55.684" v="0" actId="47"/>
        <pc:sldMkLst>
          <pc:docMk/>
          <pc:sldMk cId="2781344752" sldId="346"/>
        </pc:sldMkLst>
      </pc:sldChg>
      <pc:sldChg chg="del">
        <pc:chgData name="Franziskus Lorey - Hubdrive.com" userId="472a1a07-c563-412f-861d-eed20bd8e491" providerId="ADAL" clId="{BF39BEE5-48BF-43F4-810D-AC0C486557C2}" dt="2021-09-28T09:45:55.684" v="0" actId="47"/>
        <pc:sldMkLst>
          <pc:docMk/>
          <pc:sldMk cId="3125265912" sldId="347"/>
        </pc:sldMkLst>
      </pc:sldChg>
      <pc:sldChg chg="del">
        <pc:chgData name="Franziskus Lorey - Hubdrive.com" userId="472a1a07-c563-412f-861d-eed20bd8e491" providerId="ADAL" clId="{BF39BEE5-48BF-43F4-810D-AC0C486557C2}" dt="2021-09-28T09:45:55.684" v="0" actId="47"/>
        <pc:sldMkLst>
          <pc:docMk/>
          <pc:sldMk cId="4096984549" sldId="348"/>
        </pc:sldMkLst>
      </pc:sldChg>
      <pc:sldChg chg="del">
        <pc:chgData name="Franziskus Lorey - Hubdrive.com" userId="472a1a07-c563-412f-861d-eed20bd8e491" providerId="ADAL" clId="{BF39BEE5-48BF-43F4-810D-AC0C486557C2}" dt="2021-09-28T09:45:55.684" v="0" actId="47"/>
        <pc:sldMkLst>
          <pc:docMk/>
          <pc:sldMk cId="3443337981" sldId="349"/>
        </pc:sldMkLst>
      </pc:sldChg>
      <pc:sldChg chg="del">
        <pc:chgData name="Franziskus Lorey - Hubdrive.com" userId="472a1a07-c563-412f-861d-eed20bd8e491" providerId="ADAL" clId="{BF39BEE5-48BF-43F4-810D-AC0C486557C2}" dt="2021-09-28T09:45:55.684" v="0" actId="47"/>
        <pc:sldMkLst>
          <pc:docMk/>
          <pc:sldMk cId="948719136" sldId="350"/>
        </pc:sldMkLst>
      </pc:sldChg>
      <pc:sldChg chg="del">
        <pc:chgData name="Franziskus Lorey - Hubdrive.com" userId="472a1a07-c563-412f-861d-eed20bd8e491" providerId="ADAL" clId="{BF39BEE5-48BF-43F4-810D-AC0C486557C2}" dt="2021-09-28T09:45:55.684" v="0" actId="47"/>
        <pc:sldMkLst>
          <pc:docMk/>
          <pc:sldMk cId="3686287515" sldId="351"/>
        </pc:sldMkLst>
      </pc:sldChg>
      <pc:sldChg chg="del">
        <pc:chgData name="Franziskus Lorey - Hubdrive.com" userId="472a1a07-c563-412f-861d-eed20bd8e491" providerId="ADAL" clId="{BF39BEE5-48BF-43F4-810D-AC0C486557C2}" dt="2021-09-28T09:45:55.684" v="0" actId="47"/>
        <pc:sldMkLst>
          <pc:docMk/>
          <pc:sldMk cId="2317413988" sldId="352"/>
        </pc:sldMkLst>
      </pc:sldChg>
      <pc:sldChg chg="del">
        <pc:chgData name="Franziskus Lorey - Hubdrive.com" userId="472a1a07-c563-412f-861d-eed20bd8e491" providerId="ADAL" clId="{BF39BEE5-48BF-43F4-810D-AC0C486557C2}" dt="2021-09-28T09:45:55.684" v="0" actId="47"/>
        <pc:sldMkLst>
          <pc:docMk/>
          <pc:sldMk cId="1284572764" sldId="353"/>
        </pc:sldMkLst>
      </pc:sldChg>
      <pc:sldChg chg="del">
        <pc:chgData name="Franziskus Lorey - Hubdrive.com" userId="472a1a07-c563-412f-861d-eed20bd8e491" providerId="ADAL" clId="{BF39BEE5-48BF-43F4-810D-AC0C486557C2}" dt="2021-09-28T09:45:55.684" v="0" actId="47"/>
        <pc:sldMkLst>
          <pc:docMk/>
          <pc:sldMk cId="111587079" sldId="354"/>
        </pc:sldMkLst>
      </pc:sldChg>
      <pc:sldChg chg="del">
        <pc:chgData name="Franziskus Lorey - Hubdrive.com" userId="472a1a07-c563-412f-861d-eed20bd8e491" providerId="ADAL" clId="{BF39BEE5-48BF-43F4-810D-AC0C486557C2}" dt="2021-09-28T09:45:55.684" v="0" actId="47"/>
        <pc:sldMkLst>
          <pc:docMk/>
          <pc:sldMk cId="3214348075" sldId="355"/>
        </pc:sldMkLst>
      </pc:sldChg>
      <pc:sldChg chg="del">
        <pc:chgData name="Franziskus Lorey - Hubdrive.com" userId="472a1a07-c563-412f-861d-eed20bd8e491" providerId="ADAL" clId="{BF39BEE5-48BF-43F4-810D-AC0C486557C2}" dt="2021-09-28T09:45:55.684" v="0" actId="47"/>
        <pc:sldMkLst>
          <pc:docMk/>
          <pc:sldMk cId="3607006534" sldId="356"/>
        </pc:sldMkLst>
      </pc:sldChg>
      <pc:sldChg chg="del">
        <pc:chgData name="Franziskus Lorey - Hubdrive.com" userId="472a1a07-c563-412f-861d-eed20bd8e491" providerId="ADAL" clId="{BF39BEE5-48BF-43F4-810D-AC0C486557C2}" dt="2021-09-28T09:45:55.684" v="0" actId="47"/>
        <pc:sldMkLst>
          <pc:docMk/>
          <pc:sldMk cId="3178448856" sldId="357"/>
        </pc:sldMkLst>
      </pc:sldChg>
      <pc:sldChg chg="del">
        <pc:chgData name="Franziskus Lorey - Hubdrive.com" userId="472a1a07-c563-412f-861d-eed20bd8e491" providerId="ADAL" clId="{BF39BEE5-48BF-43F4-810D-AC0C486557C2}" dt="2021-09-28T09:45:55.684" v="0" actId="47"/>
        <pc:sldMkLst>
          <pc:docMk/>
          <pc:sldMk cId="2764645451" sldId="358"/>
        </pc:sldMkLst>
      </pc:sldChg>
      <pc:sldChg chg="del">
        <pc:chgData name="Franziskus Lorey - Hubdrive.com" userId="472a1a07-c563-412f-861d-eed20bd8e491" providerId="ADAL" clId="{BF39BEE5-48BF-43F4-810D-AC0C486557C2}" dt="2021-09-28T09:45:55.684" v="0" actId="47"/>
        <pc:sldMkLst>
          <pc:docMk/>
          <pc:sldMk cId="1209027103" sldId="359"/>
        </pc:sldMkLst>
      </pc:sldChg>
      <pc:sldChg chg="del">
        <pc:chgData name="Franziskus Lorey - Hubdrive.com" userId="472a1a07-c563-412f-861d-eed20bd8e491" providerId="ADAL" clId="{BF39BEE5-48BF-43F4-810D-AC0C486557C2}" dt="2021-09-28T09:45:55.684" v="0" actId="47"/>
        <pc:sldMkLst>
          <pc:docMk/>
          <pc:sldMk cId="1290476401" sldId="360"/>
        </pc:sldMkLst>
      </pc:sldChg>
      <pc:sldChg chg="del">
        <pc:chgData name="Franziskus Lorey - Hubdrive.com" userId="472a1a07-c563-412f-861d-eed20bd8e491" providerId="ADAL" clId="{BF39BEE5-48BF-43F4-810D-AC0C486557C2}" dt="2021-09-28T09:45:55.684" v="0" actId="47"/>
        <pc:sldMkLst>
          <pc:docMk/>
          <pc:sldMk cId="218353230" sldId="361"/>
        </pc:sldMkLst>
      </pc:sldChg>
      <pc:sldChg chg="del">
        <pc:chgData name="Franziskus Lorey - Hubdrive.com" userId="472a1a07-c563-412f-861d-eed20bd8e491" providerId="ADAL" clId="{BF39BEE5-48BF-43F4-810D-AC0C486557C2}" dt="2021-09-28T09:45:55.684" v="0" actId="47"/>
        <pc:sldMkLst>
          <pc:docMk/>
          <pc:sldMk cId="2305085114" sldId="362"/>
        </pc:sldMkLst>
      </pc:sldChg>
      <pc:sldChg chg="del">
        <pc:chgData name="Franziskus Lorey - Hubdrive.com" userId="472a1a07-c563-412f-861d-eed20bd8e491" providerId="ADAL" clId="{BF39BEE5-48BF-43F4-810D-AC0C486557C2}" dt="2021-09-28T09:45:55.684" v="0" actId="47"/>
        <pc:sldMkLst>
          <pc:docMk/>
          <pc:sldMk cId="3613328643" sldId="363"/>
        </pc:sldMkLst>
      </pc:sldChg>
      <pc:sldChg chg="del">
        <pc:chgData name="Franziskus Lorey - Hubdrive.com" userId="472a1a07-c563-412f-861d-eed20bd8e491" providerId="ADAL" clId="{BF39BEE5-48BF-43F4-810D-AC0C486557C2}" dt="2021-09-28T09:45:55.684" v="0" actId="47"/>
        <pc:sldMkLst>
          <pc:docMk/>
          <pc:sldMk cId="2550209229" sldId="364"/>
        </pc:sldMkLst>
      </pc:sldChg>
      <pc:sldChg chg="del">
        <pc:chgData name="Franziskus Lorey - Hubdrive.com" userId="472a1a07-c563-412f-861d-eed20bd8e491" providerId="ADAL" clId="{BF39BEE5-48BF-43F4-810D-AC0C486557C2}" dt="2021-09-28T09:45:55.684" v="0" actId="47"/>
        <pc:sldMkLst>
          <pc:docMk/>
          <pc:sldMk cId="2064932171" sldId="365"/>
        </pc:sldMkLst>
      </pc:sldChg>
      <pc:sldChg chg="del">
        <pc:chgData name="Franziskus Lorey - Hubdrive.com" userId="472a1a07-c563-412f-861d-eed20bd8e491" providerId="ADAL" clId="{BF39BEE5-48BF-43F4-810D-AC0C486557C2}" dt="2021-09-28T09:45:55.684" v="0" actId="47"/>
        <pc:sldMkLst>
          <pc:docMk/>
          <pc:sldMk cId="3587746263" sldId="366"/>
        </pc:sldMkLst>
      </pc:sldChg>
      <pc:sldChg chg="del">
        <pc:chgData name="Franziskus Lorey - Hubdrive.com" userId="472a1a07-c563-412f-861d-eed20bd8e491" providerId="ADAL" clId="{BF39BEE5-48BF-43F4-810D-AC0C486557C2}" dt="2021-09-28T09:45:55.684" v="0" actId="47"/>
        <pc:sldMkLst>
          <pc:docMk/>
          <pc:sldMk cId="2624520463" sldId="367"/>
        </pc:sldMkLst>
      </pc:sldChg>
      <pc:sldChg chg="del">
        <pc:chgData name="Franziskus Lorey - Hubdrive.com" userId="472a1a07-c563-412f-861d-eed20bd8e491" providerId="ADAL" clId="{BF39BEE5-48BF-43F4-810D-AC0C486557C2}" dt="2021-09-28T09:45:55.684" v="0" actId="47"/>
        <pc:sldMkLst>
          <pc:docMk/>
          <pc:sldMk cId="4265709384" sldId="368"/>
        </pc:sldMkLst>
      </pc:sldChg>
      <pc:sldChg chg="del">
        <pc:chgData name="Franziskus Lorey - Hubdrive.com" userId="472a1a07-c563-412f-861d-eed20bd8e491" providerId="ADAL" clId="{BF39BEE5-48BF-43F4-810D-AC0C486557C2}" dt="2021-09-28T09:45:55.684" v="0" actId="47"/>
        <pc:sldMkLst>
          <pc:docMk/>
          <pc:sldMk cId="1496236453" sldId="369"/>
        </pc:sldMkLst>
      </pc:sldChg>
      <pc:sldChg chg="del">
        <pc:chgData name="Franziskus Lorey - Hubdrive.com" userId="472a1a07-c563-412f-861d-eed20bd8e491" providerId="ADAL" clId="{BF39BEE5-48BF-43F4-810D-AC0C486557C2}" dt="2021-09-28T09:45:55.684" v="0" actId="47"/>
        <pc:sldMkLst>
          <pc:docMk/>
          <pc:sldMk cId="3859280433" sldId="370"/>
        </pc:sldMkLst>
      </pc:sldChg>
      <pc:sldChg chg="del">
        <pc:chgData name="Franziskus Lorey - Hubdrive.com" userId="472a1a07-c563-412f-861d-eed20bd8e491" providerId="ADAL" clId="{BF39BEE5-48BF-43F4-810D-AC0C486557C2}" dt="2021-09-28T09:45:55.684" v="0" actId="47"/>
        <pc:sldMkLst>
          <pc:docMk/>
          <pc:sldMk cId="1834066600" sldId="371"/>
        </pc:sldMkLst>
      </pc:sldChg>
      <pc:sldChg chg="del">
        <pc:chgData name="Franziskus Lorey - Hubdrive.com" userId="472a1a07-c563-412f-861d-eed20bd8e491" providerId="ADAL" clId="{BF39BEE5-48BF-43F4-810D-AC0C486557C2}" dt="2021-09-28T09:45:55.684" v="0" actId="47"/>
        <pc:sldMkLst>
          <pc:docMk/>
          <pc:sldMk cId="3641923275" sldId="372"/>
        </pc:sldMkLst>
      </pc:sldChg>
      <pc:sldChg chg="del">
        <pc:chgData name="Franziskus Lorey - Hubdrive.com" userId="472a1a07-c563-412f-861d-eed20bd8e491" providerId="ADAL" clId="{BF39BEE5-48BF-43F4-810D-AC0C486557C2}" dt="2021-09-28T09:45:55.684" v="0" actId="47"/>
        <pc:sldMkLst>
          <pc:docMk/>
          <pc:sldMk cId="306837898" sldId="373"/>
        </pc:sldMkLst>
      </pc:sldChg>
      <pc:sldChg chg="del">
        <pc:chgData name="Franziskus Lorey - Hubdrive.com" userId="472a1a07-c563-412f-861d-eed20bd8e491" providerId="ADAL" clId="{BF39BEE5-48BF-43F4-810D-AC0C486557C2}" dt="2021-09-28T09:45:55.684" v="0" actId="47"/>
        <pc:sldMkLst>
          <pc:docMk/>
          <pc:sldMk cId="385222250" sldId="374"/>
        </pc:sldMkLst>
      </pc:sldChg>
      <pc:sldChg chg="del">
        <pc:chgData name="Franziskus Lorey - Hubdrive.com" userId="472a1a07-c563-412f-861d-eed20bd8e491" providerId="ADAL" clId="{BF39BEE5-48BF-43F4-810D-AC0C486557C2}" dt="2021-09-28T09:45:55.684" v="0" actId="47"/>
        <pc:sldMkLst>
          <pc:docMk/>
          <pc:sldMk cId="18091412" sldId="375"/>
        </pc:sldMkLst>
      </pc:sldChg>
      <pc:sldChg chg="del">
        <pc:chgData name="Franziskus Lorey - Hubdrive.com" userId="472a1a07-c563-412f-861d-eed20bd8e491" providerId="ADAL" clId="{BF39BEE5-48BF-43F4-810D-AC0C486557C2}" dt="2021-09-28T09:45:55.684" v="0" actId="47"/>
        <pc:sldMkLst>
          <pc:docMk/>
          <pc:sldMk cId="2806281481" sldId="376"/>
        </pc:sldMkLst>
      </pc:sldChg>
      <pc:sldChg chg="del">
        <pc:chgData name="Franziskus Lorey - Hubdrive.com" userId="472a1a07-c563-412f-861d-eed20bd8e491" providerId="ADAL" clId="{BF39BEE5-48BF-43F4-810D-AC0C486557C2}" dt="2021-09-28T09:45:55.684" v="0" actId="47"/>
        <pc:sldMkLst>
          <pc:docMk/>
          <pc:sldMk cId="2356512354" sldId="377"/>
        </pc:sldMkLst>
      </pc:sldChg>
      <pc:sldChg chg="del">
        <pc:chgData name="Franziskus Lorey - Hubdrive.com" userId="472a1a07-c563-412f-861d-eed20bd8e491" providerId="ADAL" clId="{BF39BEE5-48BF-43F4-810D-AC0C486557C2}" dt="2021-09-28T09:45:55.684" v="0" actId="47"/>
        <pc:sldMkLst>
          <pc:docMk/>
          <pc:sldMk cId="2048035746" sldId="378"/>
        </pc:sldMkLst>
      </pc:sldChg>
      <pc:sldChg chg="del">
        <pc:chgData name="Franziskus Lorey - Hubdrive.com" userId="472a1a07-c563-412f-861d-eed20bd8e491" providerId="ADAL" clId="{BF39BEE5-48BF-43F4-810D-AC0C486557C2}" dt="2021-09-28T09:45:55.684" v="0" actId="47"/>
        <pc:sldMkLst>
          <pc:docMk/>
          <pc:sldMk cId="3770040624" sldId="379"/>
        </pc:sldMkLst>
      </pc:sldChg>
      <pc:sldChg chg="del">
        <pc:chgData name="Franziskus Lorey - Hubdrive.com" userId="472a1a07-c563-412f-861d-eed20bd8e491" providerId="ADAL" clId="{BF39BEE5-48BF-43F4-810D-AC0C486557C2}" dt="2021-09-28T09:45:55.684" v="0" actId="47"/>
        <pc:sldMkLst>
          <pc:docMk/>
          <pc:sldMk cId="4230668326" sldId="380"/>
        </pc:sldMkLst>
      </pc:sldChg>
      <pc:sldChg chg="del">
        <pc:chgData name="Franziskus Lorey - Hubdrive.com" userId="472a1a07-c563-412f-861d-eed20bd8e491" providerId="ADAL" clId="{BF39BEE5-48BF-43F4-810D-AC0C486557C2}" dt="2021-09-28T09:45:55.684" v="0" actId="47"/>
        <pc:sldMkLst>
          <pc:docMk/>
          <pc:sldMk cId="3599341039" sldId="381"/>
        </pc:sldMkLst>
      </pc:sldChg>
      <pc:sldChg chg="del">
        <pc:chgData name="Franziskus Lorey - Hubdrive.com" userId="472a1a07-c563-412f-861d-eed20bd8e491" providerId="ADAL" clId="{BF39BEE5-48BF-43F4-810D-AC0C486557C2}" dt="2021-09-28T09:45:55.684" v="0" actId="47"/>
        <pc:sldMkLst>
          <pc:docMk/>
          <pc:sldMk cId="1211554876" sldId="382"/>
        </pc:sldMkLst>
      </pc:sldChg>
      <pc:sldChg chg="del">
        <pc:chgData name="Franziskus Lorey - Hubdrive.com" userId="472a1a07-c563-412f-861d-eed20bd8e491" providerId="ADAL" clId="{BF39BEE5-48BF-43F4-810D-AC0C486557C2}" dt="2021-09-28T09:45:55.684" v="0" actId="47"/>
        <pc:sldMkLst>
          <pc:docMk/>
          <pc:sldMk cId="191299884" sldId="383"/>
        </pc:sldMkLst>
      </pc:sldChg>
      <pc:sldChg chg="del">
        <pc:chgData name="Franziskus Lorey - Hubdrive.com" userId="472a1a07-c563-412f-861d-eed20bd8e491" providerId="ADAL" clId="{BF39BEE5-48BF-43F4-810D-AC0C486557C2}" dt="2021-09-28T09:45:55.684" v="0" actId="47"/>
        <pc:sldMkLst>
          <pc:docMk/>
          <pc:sldMk cId="1566030559" sldId="384"/>
        </pc:sldMkLst>
      </pc:sldChg>
      <pc:sldChg chg="del">
        <pc:chgData name="Franziskus Lorey - Hubdrive.com" userId="472a1a07-c563-412f-861d-eed20bd8e491" providerId="ADAL" clId="{BF39BEE5-48BF-43F4-810D-AC0C486557C2}" dt="2021-09-28T09:45:55.684" v="0" actId="47"/>
        <pc:sldMkLst>
          <pc:docMk/>
          <pc:sldMk cId="1260317714" sldId="385"/>
        </pc:sldMkLst>
      </pc:sldChg>
      <pc:sldChg chg="del">
        <pc:chgData name="Franziskus Lorey - Hubdrive.com" userId="472a1a07-c563-412f-861d-eed20bd8e491" providerId="ADAL" clId="{BF39BEE5-48BF-43F4-810D-AC0C486557C2}" dt="2021-09-28T09:45:55.684" v="0" actId="47"/>
        <pc:sldMkLst>
          <pc:docMk/>
          <pc:sldMk cId="3036833987" sldId="386"/>
        </pc:sldMkLst>
      </pc:sldChg>
      <pc:sldChg chg="del">
        <pc:chgData name="Franziskus Lorey - Hubdrive.com" userId="472a1a07-c563-412f-861d-eed20bd8e491" providerId="ADAL" clId="{BF39BEE5-48BF-43F4-810D-AC0C486557C2}" dt="2021-09-28T09:45:55.684" v="0" actId="47"/>
        <pc:sldMkLst>
          <pc:docMk/>
          <pc:sldMk cId="3457640002" sldId="387"/>
        </pc:sldMkLst>
      </pc:sldChg>
      <pc:sldChg chg="del">
        <pc:chgData name="Franziskus Lorey - Hubdrive.com" userId="472a1a07-c563-412f-861d-eed20bd8e491" providerId="ADAL" clId="{BF39BEE5-48BF-43F4-810D-AC0C486557C2}" dt="2021-09-28T09:45:55.684" v="0" actId="47"/>
        <pc:sldMkLst>
          <pc:docMk/>
          <pc:sldMk cId="3637831672" sldId="396"/>
        </pc:sldMkLst>
      </pc:sldChg>
      <pc:sldChg chg="del">
        <pc:chgData name="Franziskus Lorey - Hubdrive.com" userId="472a1a07-c563-412f-861d-eed20bd8e491" providerId="ADAL" clId="{BF39BEE5-48BF-43F4-810D-AC0C486557C2}" dt="2021-09-28T09:45:55.684" v="0" actId="47"/>
        <pc:sldMkLst>
          <pc:docMk/>
          <pc:sldMk cId="1962531749" sldId="397"/>
        </pc:sldMkLst>
      </pc:sldChg>
      <pc:sldChg chg="del">
        <pc:chgData name="Franziskus Lorey - Hubdrive.com" userId="472a1a07-c563-412f-861d-eed20bd8e491" providerId="ADAL" clId="{BF39BEE5-48BF-43F4-810D-AC0C486557C2}" dt="2021-09-28T09:45:55.684" v="0" actId="47"/>
        <pc:sldMkLst>
          <pc:docMk/>
          <pc:sldMk cId="3233270686" sldId="404"/>
        </pc:sldMkLst>
      </pc:sldChg>
      <pc:sldChg chg="del">
        <pc:chgData name="Franziskus Lorey - Hubdrive.com" userId="472a1a07-c563-412f-861d-eed20bd8e491" providerId="ADAL" clId="{BF39BEE5-48BF-43F4-810D-AC0C486557C2}" dt="2021-09-28T09:45:55.684" v="0" actId="47"/>
        <pc:sldMkLst>
          <pc:docMk/>
          <pc:sldMk cId="3973026366" sldId="405"/>
        </pc:sldMkLst>
      </pc:sldChg>
      <pc:sldChg chg="del">
        <pc:chgData name="Franziskus Lorey - Hubdrive.com" userId="472a1a07-c563-412f-861d-eed20bd8e491" providerId="ADAL" clId="{BF39BEE5-48BF-43F4-810D-AC0C486557C2}" dt="2021-09-28T09:45:55.684" v="0" actId="47"/>
        <pc:sldMkLst>
          <pc:docMk/>
          <pc:sldMk cId="967627591" sldId="406"/>
        </pc:sldMkLst>
      </pc:sldChg>
      <pc:sldChg chg="del">
        <pc:chgData name="Franziskus Lorey - Hubdrive.com" userId="472a1a07-c563-412f-861d-eed20bd8e491" providerId="ADAL" clId="{BF39BEE5-48BF-43F4-810D-AC0C486557C2}" dt="2021-09-28T09:45:55.684" v="0" actId="47"/>
        <pc:sldMkLst>
          <pc:docMk/>
          <pc:sldMk cId="1030806606" sldId="407"/>
        </pc:sldMkLst>
      </pc:sldChg>
      <pc:sldChg chg="del">
        <pc:chgData name="Franziskus Lorey - Hubdrive.com" userId="472a1a07-c563-412f-861d-eed20bd8e491" providerId="ADAL" clId="{BF39BEE5-48BF-43F4-810D-AC0C486557C2}" dt="2021-09-28T09:45:55.684" v="0" actId="47"/>
        <pc:sldMkLst>
          <pc:docMk/>
          <pc:sldMk cId="1455881645" sldId="408"/>
        </pc:sldMkLst>
      </pc:sldChg>
      <pc:sldChg chg="del">
        <pc:chgData name="Franziskus Lorey - Hubdrive.com" userId="472a1a07-c563-412f-861d-eed20bd8e491" providerId="ADAL" clId="{BF39BEE5-48BF-43F4-810D-AC0C486557C2}" dt="2021-09-28T09:45:55.684" v="0" actId="47"/>
        <pc:sldMkLst>
          <pc:docMk/>
          <pc:sldMk cId="408930306" sldId="409"/>
        </pc:sldMkLst>
      </pc:sldChg>
      <pc:sldChg chg="del">
        <pc:chgData name="Franziskus Lorey - Hubdrive.com" userId="472a1a07-c563-412f-861d-eed20bd8e491" providerId="ADAL" clId="{BF39BEE5-48BF-43F4-810D-AC0C486557C2}" dt="2021-09-28T09:45:55.684" v="0" actId="47"/>
        <pc:sldMkLst>
          <pc:docMk/>
          <pc:sldMk cId="866080940" sldId="410"/>
        </pc:sldMkLst>
      </pc:sldChg>
      <pc:sldChg chg="del">
        <pc:chgData name="Franziskus Lorey - Hubdrive.com" userId="472a1a07-c563-412f-861d-eed20bd8e491" providerId="ADAL" clId="{BF39BEE5-48BF-43F4-810D-AC0C486557C2}" dt="2021-09-28T09:45:55.684" v="0" actId="47"/>
        <pc:sldMkLst>
          <pc:docMk/>
          <pc:sldMk cId="3574859098" sldId="411"/>
        </pc:sldMkLst>
      </pc:sldChg>
      <pc:sldChg chg="del">
        <pc:chgData name="Franziskus Lorey - Hubdrive.com" userId="472a1a07-c563-412f-861d-eed20bd8e491" providerId="ADAL" clId="{BF39BEE5-48BF-43F4-810D-AC0C486557C2}" dt="2021-09-28T09:45:55.684" v="0" actId="47"/>
        <pc:sldMkLst>
          <pc:docMk/>
          <pc:sldMk cId="1081817717" sldId="412"/>
        </pc:sldMkLst>
      </pc:sldChg>
      <pc:sldChg chg="del">
        <pc:chgData name="Franziskus Lorey - Hubdrive.com" userId="472a1a07-c563-412f-861d-eed20bd8e491" providerId="ADAL" clId="{BF39BEE5-48BF-43F4-810D-AC0C486557C2}" dt="2021-09-28T09:45:55.684" v="0" actId="47"/>
        <pc:sldMkLst>
          <pc:docMk/>
          <pc:sldMk cId="2878328972" sldId="413"/>
        </pc:sldMkLst>
      </pc:sldChg>
      <pc:sldChg chg="del">
        <pc:chgData name="Franziskus Lorey - Hubdrive.com" userId="472a1a07-c563-412f-861d-eed20bd8e491" providerId="ADAL" clId="{BF39BEE5-48BF-43F4-810D-AC0C486557C2}" dt="2021-09-28T09:45:55.684" v="0" actId="47"/>
        <pc:sldMkLst>
          <pc:docMk/>
          <pc:sldMk cId="3780621181" sldId="414"/>
        </pc:sldMkLst>
      </pc:sldChg>
      <pc:sldChg chg="del">
        <pc:chgData name="Franziskus Lorey - Hubdrive.com" userId="472a1a07-c563-412f-861d-eed20bd8e491" providerId="ADAL" clId="{BF39BEE5-48BF-43F4-810D-AC0C486557C2}" dt="2021-09-28T09:45:55.684" v="0" actId="47"/>
        <pc:sldMkLst>
          <pc:docMk/>
          <pc:sldMk cId="3580315204" sldId="415"/>
        </pc:sldMkLst>
      </pc:sldChg>
      <pc:sldChg chg="del">
        <pc:chgData name="Franziskus Lorey - Hubdrive.com" userId="472a1a07-c563-412f-861d-eed20bd8e491" providerId="ADAL" clId="{BF39BEE5-48BF-43F4-810D-AC0C486557C2}" dt="2021-09-28T09:45:55.684" v="0" actId="47"/>
        <pc:sldMkLst>
          <pc:docMk/>
          <pc:sldMk cId="1511719755" sldId="433"/>
        </pc:sldMkLst>
      </pc:sldChg>
      <pc:sldChg chg="del">
        <pc:chgData name="Franziskus Lorey - Hubdrive.com" userId="472a1a07-c563-412f-861d-eed20bd8e491" providerId="ADAL" clId="{BF39BEE5-48BF-43F4-810D-AC0C486557C2}" dt="2021-09-28T09:45:55.684" v="0" actId="47"/>
        <pc:sldMkLst>
          <pc:docMk/>
          <pc:sldMk cId="972194476" sldId="434"/>
        </pc:sldMkLst>
      </pc:sldChg>
      <pc:sldChg chg="del">
        <pc:chgData name="Franziskus Lorey - Hubdrive.com" userId="472a1a07-c563-412f-861d-eed20bd8e491" providerId="ADAL" clId="{BF39BEE5-48BF-43F4-810D-AC0C486557C2}" dt="2021-09-28T09:45:55.684" v="0" actId="47"/>
        <pc:sldMkLst>
          <pc:docMk/>
          <pc:sldMk cId="2067300041" sldId="436"/>
        </pc:sldMkLst>
      </pc:sldChg>
      <pc:sldChg chg="del">
        <pc:chgData name="Franziskus Lorey - Hubdrive.com" userId="472a1a07-c563-412f-861d-eed20bd8e491" providerId="ADAL" clId="{BF39BEE5-48BF-43F4-810D-AC0C486557C2}" dt="2021-09-28T09:45:55.684" v="0" actId="47"/>
        <pc:sldMkLst>
          <pc:docMk/>
          <pc:sldMk cId="1359990367" sldId="438"/>
        </pc:sldMkLst>
      </pc:sldChg>
      <pc:sldChg chg="del">
        <pc:chgData name="Franziskus Lorey - Hubdrive.com" userId="472a1a07-c563-412f-861d-eed20bd8e491" providerId="ADAL" clId="{BF39BEE5-48BF-43F4-810D-AC0C486557C2}" dt="2021-09-28T09:45:55.684" v="0" actId="47"/>
        <pc:sldMkLst>
          <pc:docMk/>
          <pc:sldMk cId="3750239358" sldId="440"/>
        </pc:sldMkLst>
      </pc:sldChg>
      <pc:sldChg chg="del">
        <pc:chgData name="Franziskus Lorey - Hubdrive.com" userId="472a1a07-c563-412f-861d-eed20bd8e491" providerId="ADAL" clId="{BF39BEE5-48BF-43F4-810D-AC0C486557C2}" dt="2021-09-28T09:45:55.684" v="0" actId="47"/>
        <pc:sldMkLst>
          <pc:docMk/>
          <pc:sldMk cId="2590773861" sldId="442"/>
        </pc:sldMkLst>
      </pc:sldChg>
      <pc:sldChg chg="del">
        <pc:chgData name="Franziskus Lorey - Hubdrive.com" userId="472a1a07-c563-412f-861d-eed20bd8e491" providerId="ADAL" clId="{BF39BEE5-48BF-43F4-810D-AC0C486557C2}" dt="2021-09-28T09:45:55.684" v="0" actId="47"/>
        <pc:sldMkLst>
          <pc:docMk/>
          <pc:sldMk cId="467479787" sldId="443"/>
        </pc:sldMkLst>
      </pc:sldChg>
      <pc:sldChg chg="del">
        <pc:chgData name="Franziskus Lorey - Hubdrive.com" userId="472a1a07-c563-412f-861d-eed20bd8e491" providerId="ADAL" clId="{BF39BEE5-48BF-43F4-810D-AC0C486557C2}" dt="2021-09-28T09:45:55.684" v="0" actId="47"/>
        <pc:sldMkLst>
          <pc:docMk/>
          <pc:sldMk cId="838274207" sldId="444"/>
        </pc:sldMkLst>
      </pc:sldChg>
      <pc:sldChg chg="del">
        <pc:chgData name="Franziskus Lorey - Hubdrive.com" userId="472a1a07-c563-412f-861d-eed20bd8e491" providerId="ADAL" clId="{BF39BEE5-48BF-43F4-810D-AC0C486557C2}" dt="2021-09-28T09:45:55.684" v="0" actId="47"/>
        <pc:sldMkLst>
          <pc:docMk/>
          <pc:sldMk cId="3438091068" sldId="445"/>
        </pc:sldMkLst>
      </pc:sldChg>
      <pc:sldChg chg="del">
        <pc:chgData name="Franziskus Lorey - Hubdrive.com" userId="472a1a07-c563-412f-861d-eed20bd8e491" providerId="ADAL" clId="{BF39BEE5-48BF-43F4-810D-AC0C486557C2}" dt="2021-09-28T09:45:55.684" v="0" actId="47"/>
        <pc:sldMkLst>
          <pc:docMk/>
          <pc:sldMk cId="1921116011" sldId="446"/>
        </pc:sldMkLst>
      </pc:sldChg>
      <pc:sldChg chg="del">
        <pc:chgData name="Franziskus Lorey - Hubdrive.com" userId="472a1a07-c563-412f-861d-eed20bd8e491" providerId="ADAL" clId="{BF39BEE5-48BF-43F4-810D-AC0C486557C2}" dt="2021-09-28T09:45:55.684" v="0" actId="47"/>
        <pc:sldMkLst>
          <pc:docMk/>
          <pc:sldMk cId="3577652644" sldId="447"/>
        </pc:sldMkLst>
      </pc:sldChg>
      <pc:sldChg chg="del">
        <pc:chgData name="Franziskus Lorey - Hubdrive.com" userId="472a1a07-c563-412f-861d-eed20bd8e491" providerId="ADAL" clId="{BF39BEE5-48BF-43F4-810D-AC0C486557C2}" dt="2021-09-28T09:45:55.684" v="0" actId="47"/>
        <pc:sldMkLst>
          <pc:docMk/>
          <pc:sldMk cId="2070825762" sldId="449"/>
        </pc:sldMkLst>
      </pc:sldChg>
      <pc:sldChg chg="del">
        <pc:chgData name="Franziskus Lorey - Hubdrive.com" userId="472a1a07-c563-412f-861d-eed20bd8e491" providerId="ADAL" clId="{BF39BEE5-48BF-43F4-810D-AC0C486557C2}" dt="2021-09-28T09:45:55.684" v="0" actId="47"/>
        <pc:sldMkLst>
          <pc:docMk/>
          <pc:sldMk cId="3791347795" sldId="453"/>
        </pc:sldMkLst>
      </pc:sldChg>
      <pc:sldChg chg="del">
        <pc:chgData name="Franziskus Lorey - Hubdrive.com" userId="472a1a07-c563-412f-861d-eed20bd8e491" providerId="ADAL" clId="{BF39BEE5-48BF-43F4-810D-AC0C486557C2}" dt="2021-09-28T09:45:55.684" v="0" actId="47"/>
        <pc:sldMkLst>
          <pc:docMk/>
          <pc:sldMk cId="514677932" sldId="454"/>
        </pc:sldMkLst>
      </pc:sldChg>
      <pc:sldChg chg="del">
        <pc:chgData name="Franziskus Lorey - Hubdrive.com" userId="472a1a07-c563-412f-861d-eed20bd8e491" providerId="ADAL" clId="{BF39BEE5-48BF-43F4-810D-AC0C486557C2}" dt="2021-09-28T09:45:55.684" v="0" actId="47"/>
        <pc:sldMkLst>
          <pc:docMk/>
          <pc:sldMk cId="1929074732" sldId="456"/>
        </pc:sldMkLst>
      </pc:sldChg>
      <pc:sldChg chg="del">
        <pc:chgData name="Franziskus Lorey - Hubdrive.com" userId="472a1a07-c563-412f-861d-eed20bd8e491" providerId="ADAL" clId="{BF39BEE5-48BF-43F4-810D-AC0C486557C2}" dt="2021-09-28T09:45:55.684" v="0" actId="47"/>
        <pc:sldMkLst>
          <pc:docMk/>
          <pc:sldMk cId="3327450834" sldId="457"/>
        </pc:sldMkLst>
      </pc:sldChg>
      <pc:sldChg chg="del">
        <pc:chgData name="Franziskus Lorey - Hubdrive.com" userId="472a1a07-c563-412f-861d-eed20bd8e491" providerId="ADAL" clId="{BF39BEE5-48BF-43F4-810D-AC0C486557C2}" dt="2021-09-28T09:45:55.684" v="0" actId="47"/>
        <pc:sldMkLst>
          <pc:docMk/>
          <pc:sldMk cId="1276959021" sldId="459"/>
        </pc:sldMkLst>
      </pc:sldChg>
      <pc:sldChg chg="del">
        <pc:chgData name="Franziskus Lorey - Hubdrive.com" userId="472a1a07-c563-412f-861d-eed20bd8e491" providerId="ADAL" clId="{BF39BEE5-48BF-43F4-810D-AC0C486557C2}" dt="2021-09-28T09:45:55.684" v="0" actId="47"/>
        <pc:sldMkLst>
          <pc:docMk/>
          <pc:sldMk cId="2442004986" sldId="460"/>
        </pc:sldMkLst>
      </pc:sldChg>
      <pc:sldChg chg="del">
        <pc:chgData name="Franziskus Lorey - Hubdrive.com" userId="472a1a07-c563-412f-861d-eed20bd8e491" providerId="ADAL" clId="{BF39BEE5-48BF-43F4-810D-AC0C486557C2}" dt="2021-09-28T09:45:55.684" v="0" actId="47"/>
        <pc:sldMkLst>
          <pc:docMk/>
          <pc:sldMk cId="4282455354" sldId="462"/>
        </pc:sldMkLst>
      </pc:sldChg>
      <pc:sldChg chg="del">
        <pc:chgData name="Franziskus Lorey - Hubdrive.com" userId="472a1a07-c563-412f-861d-eed20bd8e491" providerId="ADAL" clId="{BF39BEE5-48BF-43F4-810D-AC0C486557C2}" dt="2021-09-28T09:45:55.684" v="0" actId="47"/>
        <pc:sldMkLst>
          <pc:docMk/>
          <pc:sldMk cId="3465991883" sldId="463"/>
        </pc:sldMkLst>
      </pc:sldChg>
      <pc:sldChg chg="del">
        <pc:chgData name="Franziskus Lorey - Hubdrive.com" userId="472a1a07-c563-412f-861d-eed20bd8e491" providerId="ADAL" clId="{BF39BEE5-48BF-43F4-810D-AC0C486557C2}" dt="2021-09-28T09:45:55.684" v="0" actId="47"/>
        <pc:sldMkLst>
          <pc:docMk/>
          <pc:sldMk cId="2489916509" sldId="465"/>
        </pc:sldMkLst>
      </pc:sldChg>
      <pc:sldChg chg="del">
        <pc:chgData name="Franziskus Lorey - Hubdrive.com" userId="472a1a07-c563-412f-861d-eed20bd8e491" providerId="ADAL" clId="{BF39BEE5-48BF-43F4-810D-AC0C486557C2}" dt="2021-09-28T09:45:55.684" v="0" actId="47"/>
        <pc:sldMkLst>
          <pc:docMk/>
          <pc:sldMk cId="4089794540" sldId="466"/>
        </pc:sldMkLst>
      </pc:sldChg>
      <pc:sldChg chg="del">
        <pc:chgData name="Franziskus Lorey - Hubdrive.com" userId="472a1a07-c563-412f-861d-eed20bd8e491" providerId="ADAL" clId="{BF39BEE5-48BF-43F4-810D-AC0C486557C2}" dt="2021-09-28T09:45:55.684" v="0" actId="47"/>
        <pc:sldMkLst>
          <pc:docMk/>
          <pc:sldMk cId="1356345440" sldId="467"/>
        </pc:sldMkLst>
      </pc:sldChg>
      <pc:sldChg chg="del">
        <pc:chgData name="Franziskus Lorey - Hubdrive.com" userId="472a1a07-c563-412f-861d-eed20bd8e491" providerId="ADAL" clId="{BF39BEE5-48BF-43F4-810D-AC0C486557C2}" dt="2021-09-28T09:45:55.684" v="0" actId="47"/>
        <pc:sldMkLst>
          <pc:docMk/>
          <pc:sldMk cId="3622929926" sldId="468"/>
        </pc:sldMkLst>
      </pc:sldChg>
      <pc:sldChg chg="del">
        <pc:chgData name="Franziskus Lorey - Hubdrive.com" userId="472a1a07-c563-412f-861d-eed20bd8e491" providerId="ADAL" clId="{BF39BEE5-48BF-43F4-810D-AC0C486557C2}" dt="2021-09-28T09:45:55.684" v="0" actId="47"/>
        <pc:sldMkLst>
          <pc:docMk/>
          <pc:sldMk cId="1785748967" sldId="469"/>
        </pc:sldMkLst>
      </pc:sldChg>
      <pc:sldChg chg="del">
        <pc:chgData name="Franziskus Lorey - Hubdrive.com" userId="472a1a07-c563-412f-861d-eed20bd8e491" providerId="ADAL" clId="{BF39BEE5-48BF-43F4-810D-AC0C486557C2}" dt="2021-09-28T09:45:55.684" v="0" actId="47"/>
        <pc:sldMkLst>
          <pc:docMk/>
          <pc:sldMk cId="2894143673" sldId="481"/>
        </pc:sldMkLst>
      </pc:sldChg>
      <pc:sldChg chg="del">
        <pc:chgData name="Franziskus Lorey - Hubdrive.com" userId="472a1a07-c563-412f-861d-eed20bd8e491" providerId="ADAL" clId="{BF39BEE5-48BF-43F4-810D-AC0C486557C2}" dt="2021-09-28T09:45:55.684" v="0" actId="47"/>
        <pc:sldMkLst>
          <pc:docMk/>
          <pc:sldMk cId="499780357" sldId="482"/>
        </pc:sldMkLst>
      </pc:sldChg>
      <pc:sldChg chg="del">
        <pc:chgData name="Franziskus Lorey - Hubdrive.com" userId="472a1a07-c563-412f-861d-eed20bd8e491" providerId="ADAL" clId="{BF39BEE5-48BF-43F4-810D-AC0C486557C2}" dt="2021-09-28T09:45:55.684" v="0" actId="47"/>
        <pc:sldMkLst>
          <pc:docMk/>
          <pc:sldMk cId="2715520250" sldId="488"/>
        </pc:sldMkLst>
      </pc:sldChg>
      <pc:sldChg chg="del">
        <pc:chgData name="Franziskus Lorey - Hubdrive.com" userId="472a1a07-c563-412f-861d-eed20bd8e491" providerId="ADAL" clId="{BF39BEE5-48BF-43F4-810D-AC0C486557C2}" dt="2021-09-28T09:45:55.684" v="0" actId="47"/>
        <pc:sldMkLst>
          <pc:docMk/>
          <pc:sldMk cId="262462617" sldId="491"/>
        </pc:sldMkLst>
      </pc:sldChg>
      <pc:sldChg chg="del">
        <pc:chgData name="Franziskus Lorey - Hubdrive.com" userId="472a1a07-c563-412f-861d-eed20bd8e491" providerId="ADAL" clId="{BF39BEE5-48BF-43F4-810D-AC0C486557C2}" dt="2021-09-28T09:45:55.684" v="0" actId="47"/>
        <pc:sldMkLst>
          <pc:docMk/>
          <pc:sldMk cId="2309478901" sldId="492"/>
        </pc:sldMkLst>
      </pc:sldChg>
      <pc:sldChg chg="del">
        <pc:chgData name="Franziskus Lorey - Hubdrive.com" userId="472a1a07-c563-412f-861d-eed20bd8e491" providerId="ADAL" clId="{BF39BEE5-48BF-43F4-810D-AC0C486557C2}" dt="2021-09-28T09:45:55.684" v="0" actId="47"/>
        <pc:sldMkLst>
          <pc:docMk/>
          <pc:sldMk cId="652316072" sldId="493"/>
        </pc:sldMkLst>
      </pc:sldChg>
      <pc:sldChg chg="del">
        <pc:chgData name="Franziskus Lorey - Hubdrive.com" userId="472a1a07-c563-412f-861d-eed20bd8e491" providerId="ADAL" clId="{BF39BEE5-48BF-43F4-810D-AC0C486557C2}" dt="2021-09-28T09:45:55.684" v="0" actId="47"/>
        <pc:sldMkLst>
          <pc:docMk/>
          <pc:sldMk cId="675546487" sldId="504"/>
        </pc:sldMkLst>
      </pc:sldChg>
      <pc:sldChg chg="del">
        <pc:chgData name="Franziskus Lorey - Hubdrive.com" userId="472a1a07-c563-412f-861d-eed20bd8e491" providerId="ADAL" clId="{BF39BEE5-48BF-43F4-810D-AC0C486557C2}" dt="2021-09-28T09:45:55.684" v="0" actId="47"/>
        <pc:sldMkLst>
          <pc:docMk/>
          <pc:sldMk cId="847085955" sldId="509"/>
        </pc:sldMkLst>
      </pc:sldChg>
      <pc:sldChg chg="del">
        <pc:chgData name="Franziskus Lorey - Hubdrive.com" userId="472a1a07-c563-412f-861d-eed20bd8e491" providerId="ADAL" clId="{BF39BEE5-48BF-43F4-810D-AC0C486557C2}" dt="2021-09-28T09:45:55.684" v="0" actId="47"/>
        <pc:sldMkLst>
          <pc:docMk/>
          <pc:sldMk cId="1524637388" sldId="510"/>
        </pc:sldMkLst>
      </pc:sldChg>
      <pc:sldChg chg="del">
        <pc:chgData name="Franziskus Lorey - Hubdrive.com" userId="472a1a07-c563-412f-861d-eed20bd8e491" providerId="ADAL" clId="{BF39BEE5-48BF-43F4-810D-AC0C486557C2}" dt="2021-09-28T09:45:55.684" v="0" actId="47"/>
        <pc:sldMkLst>
          <pc:docMk/>
          <pc:sldMk cId="1132399336" sldId="511"/>
        </pc:sldMkLst>
      </pc:sldChg>
      <pc:sldChg chg="del">
        <pc:chgData name="Franziskus Lorey - Hubdrive.com" userId="472a1a07-c563-412f-861d-eed20bd8e491" providerId="ADAL" clId="{BF39BEE5-48BF-43F4-810D-AC0C486557C2}" dt="2021-09-28T09:45:55.684" v="0" actId="47"/>
        <pc:sldMkLst>
          <pc:docMk/>
          <pc:sldMk cId="2384346261" sldId="512"/>
        </pc:sldMkLst>
      </pc:sldChg>
      <pc:sldChg chg="del">
        <pc:chgData name="Franziskus Lorey - Hubdrive.com" userId="472a1a07-c563-412f-861d-eed20bd8e491" providerId="ADAL" clId="{BF39BEE5-48BF-43F4-810D-AC0C486557C2}" dt="2021-09-28T09:45:55.684" v="0" actId="47"/>
        <pc:sldMkLst>
          <pc:docMk/>
          <pc:sldMk cId="2769664196" sldId="514"/>
        </pc:sldMkLst>
      </pc:sldChg>
      <pc:sldChg chg="del">
        <pc:chgData name="Franziskus Lorey - Hubdrive.com" userId="472a1a07-c563-412f-861d-eed20bd8e491" providerId="ADAL" clId="{BF39BEE5-48BF-43F4-810D-AC0C486557C2}" dt="2021-09-28T09:45:55.684" v="0" actId="47"/>
        <pc:sldMkLst>
          <pc:docMk/>
          <pc:sldMk cId="3387484341" sldId="515"/>
        </pc:sldMkLst>
      </pc:sldChg>
      <pc:sldChg chg="del">
        <pc:chgData name="Franziskus Lorey - Hubdrive.com" userId="472a1a07-c563-412f-861d-eed20bd8e491" providerId="ADAL" clId="{BF39BEE5-48BF-43F4-810D-AC0C486557C2}" dt="2021-09-28T09:45:55.684" v="0" actId="47"/>
        <pc:sldMkLst>
          <pc:docMk/>
          <pc:sldMk cId="3809354890" sldId="587"/>
        </pc:sldMkLst>
      </pc:sldChg>
      <pc:sldChg chg="del">
        <pc:chgData name="Franziskus Lorey - Hubdrive.com" userId="472a1a07-c563-412f-861d-eed20bd8e491" providerId="ADAL" clId="{BF39BEE5-48BF-43F4-810D-AC0C486557C2}" dt="2021-09-28T09:45:55.684" v="0" actId="47"/>
        <pc:sldMkLst>
          <pc:docMk/>
          <pc:sldMk cId="1628868710" sldId="591"/>
        </pc:sldMkLst>
      </pc:sldChg>
      <pc:sldChg chg="del">
        <pc:chgData name="Franziskus Lorey - Hubdrive.com" userId="472a1a07-c563-412f-861d-eed20bd8e491" providerId="ADAL" clId="{BF39BEE5-48BF-43F4-810D-AC0C486557C2}" dt="2021-09-28T09:45:55.684" v="0" actId="47"/>
        <pc:sldMkLst>
          <pc:docMk/>
          <pc:sldMk cId="2053272553" sldId="593"/>
        </pc:sldMkLst>
      </pc:sldChg>
      <pc:sldChg chg="del">
        <pc:chgData name="Franziskus Lorey - Hubdrive.com" userId="472a1a07-c563-412f-861d-eed20bd8e491" providerId="ADAL" clId="{BF39BEE5-48BF-43F4-810D-AC0C486557C2}" dt="2021-09-28T09:45:55.684" v="0" actId="47"/>
        <pc:sldMkLst>
          <pc:docMk/>
          <pc:sldMk cId="1066981952" sldId="605"/>
        </pc:sldMkLst>
      </pc:sldChg>
      <pc:sldChg chg="del">
        <pc:chgData name="Franziskus Lorey - Hubdrive.com" userId="472a1a07-c563-412f-861d-eed20bd8e491" providerId="ADAL" clId="{BF39BEE5-48BF-43F4-810D-AC0C486557C2}" dt="2021-09-28T09:45:55.684" v="0" actId="47"/>
        <pc:sldMkLst>
          <pc:docMk/>
          <pc:sldMk cId="438879592" sldId="606"/>
        </pc:sldMkLst>
      </pc:sldChg>
      <pc:sldChg chg="del">
        <pc:chgData name="Franziskus Lorey - Hubdrive.com" userId="472a1a07-c563-412f-861d-eed20bd8e491" providerId="ADAL" clId="{BF39BEE5-48BF-43F4-810D-AC0C486557C2}" dt="2021-09-28T09:45:55.684" v="0" actId="47"/>
        <pc:sldMkLst>
          <pc:docMk/>
          <pc:sldMk cId="2920203147" sldId="615"/>
        </pc:sldMkLst>
      </pc:sldChg>
      <pc:sldChg chg="del">
        <pc:chgData name="Franziskus Lorey - Hubdrive.com" userId="472a1a07-c563-412f-861d-eed20bd8e491" providerId="ADAL" clId="{BF39BEE5-48BF-43F4-810D-AC0C486557C2}" dt="2021-09-28T09:45:55.684" v="0" actId="47"/>
        <pc:sldMkLst>
          <pc:docMk/>
          <pc:sldMk cId="986924116" sldId="616"/>
        </pc:sldMkLst>
      </pc:sldChg>
      <pc:sldChg chg="del">
        <pc:chgData name="Franziskus Lorey - Hubdrive.com" userId="472a1a07-c563-412f-861d-eed20bd8e491" providerId="ADAL" clId="{BF39BEE5-48BF-43F4-810D-AC0C486557C2}" dt="2021-09-28T09:45:55.684" v="0" actId="47"/>
        <pc:sldMkLst>
          <pc:docMk/>
          <pc:sldMk cId="3553509883" sldId="628"/>
        </pc:sldMkLst>
      </pc:sldChg>
      <pc:sldChg chg="del">
        <pc:chgData name="Franziskus Lorey - Hubdrive.com" userId="472a1a07-c563-412f-861d-eed20bd8e491" providerId="ADAL" clId="{BF39BEE5-48BF-43F4-810D-AC0C486557C2}" dt="2021-09-28T09:45:55.684" v="0" actId="47"/>
        <pc:sldMkLst>
          <pc:docMk/>
          <pc:sldMk cId="3710143741" sldId="631"/>
        </pc:sldMkLst>
      </pc:sldChg>
      <pc:sldChg chg="del">
        <pc:chgData name="Franziskus Lorey - Hubdrive.com" userId="472a1a07-c563-412f-861d-eed20bd8e491" providerId="ADAL" clId="{BF39BEE5-48BF-43F4-810D-AC0C486557C2}" dt="2021-09-28T09:45:55.684" v="0" actId="47"/>
        <pc:sldMkLst>
          <pc:docMk/>
          <pc:sldMk cId="1581314992" sldId="632"/>
        </pc:sldMkLst>
      </pc:sldChg>
      <pc:sldChg chg="del">
        <pc:chgData name="Franziskus Lorey - Hubdrive.com" userId="472a1a07-c563-412f-861d-eed20bd8e491" providerId="ADAL" clId="{BF39BEE5-48BF-43F4-810D-AC0C486557C2}" dt="2021-09-28T09:45:55.684" v="0" actId="47"/>
        <pc:sldMkLst>
          <pc:docMk/>
          <pc:sldMk cId="2960172386" sldId="668"/>
        </pc:sldMkLst>
      </pc:sldChg>
      <pc:sldChg chg="del">
        <pc:chgData name="Franziskus Lorey - Hubdrive.com" userId="472a1a07-c563-412f-861d-eed20bd8e491" providerId="ADAL" clId="{BF39BEE5-48BF-43F4-810D-AC0C486557C2}" dt="2021-09-28T09:45:55.684" v="0" actId="47"/>
        <pc:sldMkLst>
          <pc:docMk/>
          <pc:sldMk cId="3470867283" sldId="670"/>
        </pc:sldMkLst>
      </pc:sldChg>
      <pc:sldChg chg="del">
        <pc:chgData name="Franziskus Lorey - Hubdrive.com" userId="472a1a07-c563-412f-861d-eed20bd8e491" providerId="ADAL" clId="{BF39BEE5-48BF-43F4-810D-AC0C486557C2}" dt="2021-09-28T09:45:55.684" v="0" actId="47"/>
        <pc:sldMkLst>
          <pc:docMk/>
          <pc:sldMk cId="414938853" sldId="672"/>
        </pc:sldMkLst>
      </pc:sldChg>
      <pc:sldChg chg="del">
        <pc:chgData name="Franziskus Lorey - Hubdrive.com" userId="472a1a07-c563-412f-861d-eed20bd8e491" providerId="ADAL" clId="{BF39BEE5-48BF-43F4-810D-AC0C486557C2}" dt="2021-09-28T09:45:55.684" v="0" actId="47"/>
        <pc:sldMkLst>
          <pc:docMk/>
          <pc:sldMk cId="3671893930" sldId="674"/>
        </pc:sldMkLst>
      </pc:sldChg>
      <pc:sldChg chg="del">
        <pc:chgData name="Franziskus Lorey - Hubdrive.com" userId="472a1a07-c563-412f-861d-eed20bd8e491" providerId="ADAL" clId="{BF39BEE5-48BF-43F4-810D-AC0C486557C2}" dt="2021-09-28T09:45:55.684" v="0" actId="47"/>
        <pc:sldMkLst>
          <pc:docMk/>
          <pc:sldMk cId="1130934578" sldId="683"/>
        </pc:sldMkLst>
      </pc:sldChg>
      <pc:sldChg chg="del">
        <pc:chgData name="Franziskus Lorey - Hubdrive.com" userId="472a1a07-c563-412f-861d-eed20bd8e491" providerId="ADAL" clId="{BF39BEE5-48BF-43F4-810D-AC0C486557C2}" dt="2021-09-28T09:45:55.684" v="0" actId="47"/>
        <pc:sldMkLst>
          <pc:docMk/>
          <pc:sldMk cId="1300770010" sldId="706"/>
        </pc:sldMkLst>
      </pc:sldChg>
      <pc:sldChg chg="del">
        <pc:chgData name="Franziskus Lorey - Hubdrive.com" userId="472a1a07-c563-412f-861d-eed20bd8e491" providerId="ADAL" clId="{BF39BEE5-48BF-43F4-810D-AC0C486557C2}" dt="2021-09-28T09:45:55.684" v="0" actId="47"/>
        <pc:sldMkLst>
          <pc:docMk/>
          <pc:sldMk cId="2109474791" sldId="707"/>
        </pc:sldMkLst>
      </pc:sldChg>
      <pc:sldChg chg="del">
        <pc:chgData name="Franziskus Lorey - Hubdrive.com" userId="472a1a07-c563-412f-861d-eed20bd8e491" providerId="ADAL" clId="{BF39BEE5-48BF-43F4-810D-AC0C486557C2}" dt="2021-09-28T09:45:55.684" v="0" actId="47"/>
        <pc:sldMkLst>
          <pc:docMk/>
          <pc:sldMk cId="3684830684" sldId="711"/>
        </pc:sldMkLst>
      </pc:sldChg>
      <pc:sldChg chg="del">
        <pc:chgData name="Franziskus Lorey - Hubdrive.com" userId="472a1a07-c563-412f-861d-eed20bd8e491" providerId="ADAL" clId="{BF39BEE5-48BF-43F4-810D-AC0C486557C2}" dt="2021-09-28T09:45:55.684" v="0" actId="47"/>
        <pc:sldMkLst>
          <pc:docMk/>
          <pc:sldMk cId="1466524846" sldId="712"/>
        </pc:sldMkLst>
      </pc:sldChg>
      <pc:sldChg chg="del">
        <pc:chgData name="Franziskus Lorey - Hubdrive.com" userId="472a1a07-c563-412f-861d-eed20bd8e491" providerId="ADAL" clId="{BF39BEE5-48BF-43F4-810D-AC0C486557C2}" dt="2021-09-28T09:45:55.684" v="0" actId="47"/>
        <pc:sldMkLst>
          <pc:docMk/>
          <pc:sldMk cId="3621078738" sldId="722"/>
        </pc:sldMkLst>
      </pc:sldChg>
      <pc:sldChg chg="del">
        <pc:chgData name="Franziskus Lorey - Hubdrive.com" userId="472a1a07-c563-412f-861d-eed20bd8e491" providerId="ADAL" clId="{BF39BEE5-48BF-43F4-810D-AC0C486557C2}" dt="2021-09-28T09:45:55.684" v="0" actId="47"/>
        <pc:sldMkLst>
          <pc:docMk/>
          <pc:sldMk cId="2316139233" sldId="723"/>
        </pc:sldMkLst>
      </pc:sldChg>
      <pc:sldChg chg="del">
        <pc:chgData name="Franziskus Lorey - Hubdrive.com" userId="472a1a07-c563-412f-861d-eed20bd8e491" providerId="ADAL" clId="{BF39BEE5-48BF-43F4-810D-AC0C486557C2}" dt="2021-09-28T09:45:55.684" v="0" actId="47"/>
        <pc:sldMkLst>
          <pc:docMk/>
          <pc:sldMk cId="1294895186" sldId="724"/>
        </pc:sldMkLst>
      </pc:sldChg>
      <pc:sldChg chg="del">
        <pc:chgData name="Franziskus Lorey - Hubdrive.com" userId="472a1a07-c563-412f-861d-eed20bd8e491" providerId="ADAL" clId="{BF39BEE5-48BF-43F4-810D-AC0C486557C2}" dt="2021-09-28T09:45:55.684" v="0" actId="47"/>
        <pc:sldMkLst>
          <pc:docMk/>
          <pc:sldMk cId="3808141057" sldId="725"/>
        </pc:sldMkLst>
      </pc:sldChg>
      <pc:sldChg chg="del">
        <pc:chgData name="Franziskus Lorey - Hubdrive.com" userId="472a1a07-c563-412f-861d-eed20bd8e491" providerId="ADAL" clId="{BF39BEE5-48BF-43F4-810D-AC0C486557C2}" dt="2021-09-28T09:45:55.684" v="0" actId="47"/>
        <pc:sldMkLst>
          <pc:docMk/>
          <pc:sldMk cId="2394006630" sldId="726"/>
        </pc:sldMkLst>
      </pc:sldChg>
      <pc:sldChg chg="del">
        <pc:chgData name="Franziskus Lorey - Hubdrive.com" userId="472a1a07-c563-412f-861d-eed20bd8e491" providerId="ADAL" clId="{BF39BEE5-48BF-43F4-810D-AC0C486557C2}" dt="2021-09-28T09:45:55.684" v="0" actId="47"/>
        <pc:sldMkLst>
          <pc:docMk/>
          <pc:sldMk cId="827429084" sldId="727"/>
        </pc:sldMkLst>
      </pc:sldChg>
      <pc:sldChg chg="del">
        <pc:chgData name="Franziskus Lorey - Hubdrive.com" userId="472a1a07-c563-412f-861d-eed20bd8e491" providerId="ADAL" clId="{BF39BEE5-48BF-43F4-810D-AC0C486557C2}" dt="2021-09-28T09:45:55.684" v="0" actId="47"/>
        <pc:sldMkLst>
          <pc:docMk/>
          <pc:sldMk cId="4074111271" sldId="728"/>
        </pc:sldMkLst>
      </pc:sldChg>
      <pc:sldChg chg="del">
        <pc:chgData name="Franziskus Lorey - Hubdrive.com" userId="472a1a07-c563-412f-861d-eed20bd8e491" providerId="ADAL" clId="{BF39BEE5-48BF-43F4-810D-AC0C486557C2}" dt="2021-09-28T09:45:55.684" v="0" actId="47"/>
        <pc:sldMkLst>
          <pc:docMk/>
          <pc:sldMk cId="1009328260" sldId="748"/>
        </pc:sldMkLst>
      </pc:sldChg>
      <pc:sldChg chg="del">
        <pc:chgData name="Franziskus Lorey - Hubdrive.com" userId="472a1a07-c563-412f-861d-eed20bd8e491" providerId="ADAL" clId="{BF39BEE5-48BF-43F4-810D-AC0C486557C2}" dt="2021-09-28T09:45:55.684" v="0" actId="47"/>
        <pc:sldMkLst>
          <pc:docMk/>
          <pc:sldMk cId="3892287918" sldId="749"/>
        </pc:sldMkLst>
      </pc:sldChg>
      <pc:sldChg chg="del">
        <pc:chgData name="Franziskus Lorey - Hubdrive.com" userId="472a1a07-c563-412f-861d-eed20bd8e491" providerId="ADAL" clId="{BF39BEE5-48BF-43F4-810D-AC0C486557C2}" dt="2021-09-28T09:45:55.684" v="0" actId="47"/>
        <pc:sldMkLst>
          <pc:docMk/>
          <pc:sldMk cId="1417538688" sldId="750"/>
        </pc:sldMkLst>
      </pc:sldChg>
      <pc:sldChg chg="del">
        <pc:chgData name="Franziskus Lorey - Hubdrive.com" userId="472a1a07-c563-412f-861d-eed20bd8e491" providerId="ADAL" clId="{BF39BEE5-48BF-43F4-810D-AC0C486557C2}" dt="2021-09-28T09:45:55.684" v="0" actId="47"/>
        <pc:sldMkLst>
          <pc:docMk/>
          <pc:sldMk cId="3235465833" sldId="751"/>
        </pc:sldMkLst>
      </pc:sldChg>
      <pc:sldChg chg="del">
        <pc:chgData name="Franziskus Lorey - Hubdrive.com" userId="472a1a07-c563-412f-861d-eed20bd8e491" providerId="ADAL" clId="{BF39BEE5-48BF-43F4-810D-AC0C486557C2}" dt="2021-09-28T09:45:55.684" v="0" actId="47"/>
        <pc:sldMkLst>
          <pc:docMk/>
          <pc:sldMk cId="2404857449" sldId="752"/>
        </pc:sldMkLst>
      </pc:sldChg>
      <pc:sldChg chg="del">
        <pc:chgData name="Franziskus Lorey - Hubdrive.com" userId="472a1a07-c563-412f-861d-eed20bd8e491" providerId="ADAL" clId="{BF39BEE5-48BF-43F4-810D-AC0C486557C2}" dt="2021-09-28T09:45:55.684" v="0" actId="47"/>
        <pc:sldMkLst>
          <pc:docMk/>
          <pc:sldMk cId="1712592989" sldId="753"/>
        </pc:sldMkLst>
      </pc:sldChg>
      <pc:sldChg chg="del">
        <pc:chgData name="Franziskus Lorey - Hubdrive.com" userId="472a1a07-c563-412f-861d-eed20bd8e491" providerId="ADAL" clId="{BF39BEE5-48BF-43F4-810D-AC0C486557C2}" dt="2021-09-28T09:45:55.684" v="0" actId="47"/>
        <pc:sldMkLst>
          <pc:docMk/>
          <pc:sldMk cId="3336680519" sldId="754"/>
        </pc:sldMkLst>
      </pc:sldChg>
      <pc:sldChg chg="del">
        <pc:chgData name="Franziskus Lorey - Hubdrive.com" userId="472a1a07-c563-412f-861d-eed20bd8e491" providerId="ADAL" clId="{BF39BEE5-48BF-43F4-810D-AC0C486557C2}" dt="2021-09-28T09:45:55.684" v="0" actId="47"/>
        <pc:sldMkLst>
          <pc:docMk/>
          <pc:sldMk cId="3887720950" sldId="755"/>
        </pc:sldMkLst>
      </pc:sldChg>
      <pc:sldChg chg="del">
        <pc:chgData name="Franziskus Lorey - Hubdrive.com" userId="472a1a07-c563-412f-861d-eed20bd8e491" providerId="ADAL" clId="{BF39BEE5-48BF-43F4-810D-AC0C486557C2}" dt="2021-09-28T09:45:55.684" v="0" actId="47"/>
        <pc:sldMkLst>
          <pc:docMk/>
          <pc:sldMk cId="2903409806" sldId="757"/>
        </pc:sldMkLst>
      </pc:sldChg>
      <pc:sldChg chg="del">
        <pc:chgData name="Franziskus Lorey - Hubdrive.com" userId="472a1a07-c563-412f-861d-eed20bd8e491" providerId="ADAL" clId="{BF39BEE5-48BF-43F4-810D-AC0C486557C2}" dt="2021-09-28T09:45:55.684" v="0" actId="47"/>
        <pc:sldMkLst>
          <pc:docMk/>
          <pc:sldMk cId="3703427219" sldId="758"/>
        </pc:sldMkLst>
      </pc:sldChg>
      <pc:sldChg chg="del">
        <pc:chgData name="Franziskus Lorey - Hubdrive.com" userId="472a1a07-c563-412f-861d-eed20bd8e491" providerId="ADAL" clId="{BF39BEE5-48BF-43F4-810D-AC0C486557C2}" dt="2021-09-28T09:45:55.684" v="0" actId="47"/>
        <pc:sldMkLst>
          <pc:docMk/>
          <pc:sldMk cId="2446243345" sldId="759"/>
        </pc:sldMkLst>
      </pc:sldChg>
      <pc:sldChg chg="del">
        <pc:chgData name="Franziskus Lorey - Hubdrive.com" userId="472a1a07-c563-412f-861d-eed20bd8e491" providerId="ADAL" clId="{BF39BEE5-48BF-43F4-810D-AC0C486557C2}" dt="2021-09-28T09:45:55.684" v="0" actId="47"/>
        <pc:sldMkLst>
          <pc:docMk/>
          <pc:sldMk cId="3319250097" sldId="762"/>
        </pc:sldMkLst>
      </pc:sldChg>
      <pc:sldChg chg="del">
        <pc:chgData name="Franziskus Lorey - Hubdrive.com" userId="472a1a07-c563-412f-861d-eed20bd8e491" providerId="ADAL" clId="{BF39BEE5-48BF-43F4-810D-AC0C486557C2}" dt="2021-09-28T09:45:55.684" v="0" actId="47"/>
        <pc:sldMkLst>
          <pc:docMk/>
          <pc:sldMk cId="1831547017" sldId="803"/>
        </pc:sldMkLst>
      </pc:sldChg>
      <pc:sldChg chg="del">
        <pc:chgData name="Franziskus Lorey - Hubdrive.com" userId="472a1a07-c563-412f-861d-eed20bd8e491" providerId="ADAL" clId="{BF39BEE5-48BF-43F4-810D-AC0C486557C2}" dt="2021-09-28T09:45:55.684" v="0" actId="47"/>
        <pc:sldMkLst>
          <pc:docMk/>
          <pc:sldMk cId="3921551955" sldId="812"/>
        </pc:sldMkLst>
      </pc:sldChg>
      <pc:sldChg chg="del">
        <pc:chgData name="Franziskus Lorey - Hubdrive.com" userId="472a1a07-c563-412f-861d-eed20bd8e491" providerId="ADAL" clId="{BF39BEE5-48BF-43F4-810D-AC0C486557C2}" dt="2021-09-28T09:45:55.684" v="0" actId="47"/>
        <pc:sldMkLst>
          <pc:docMk/>
          <pc:sldMk cId="3293220370" sldId="813"/>
        </pc:sldMkLst>
      </pc:sldChg>
      <pc:sldChg chg="del">
        <pc:chgData name="Franziskus Lorey - Hubdrive.com" userId="472a1a07-c563-412f-861d-eed20bd8e491" providerId="ADAL" clId="{BF39BEE5-48BF-43F4-810D-AC0C486557C2}" dt="2021-09-28T09:45:55.684" v="0" actId="47"/>
        <pc:sldMkLst>
          <pc:docMk/>
          <pc:sldMk cId="722758777" sldId="814"/>
        </pc:sldMkLst>
      </pc:sldChg>
      <pc:sldChg chg="del">
        <pc:chgData name="Franziskus Lorey - Hubdrive.com" userId="472a1a07-c563-412f-861d-eed20bd8e491" providerId="ADAL" clId="{BF39BEE5-48BF-43F4-810D-AC0C486557C2}" dt="2021-09-28T09:45:55.684" v="0" actId="47"/>
        <pc:sldMkLst>
          <pc:docMk/>
          <pc:sldMk cId="1887254414" sldId="815"/>
        </pc:sldMkLst>
      </pc:sldChg>
      <pc:sldChg chg="del">
        <pc:chgData name="Franziskus Lorey - Hubdrive.com" userId="472a1a07-c563-412f-861d-eed20bd8e491" providerId="ADAL" clId="{BF39BEE5-48BF-43F4-810D-AC0C486557C2}" dt="2021-09-28T09:45:55.684" v="0" actId="47"/>
        <pc:sldMkLst>
          <pc:docMk/>
          <pc:sldMk cId="661597030" sldId="816"/>
        </pc:sldMkLst>
      </pc:sldChg>
      <pc:sldChg chg="del">
        <pc:chgData name="Franziskus Lorey - Hubdrive.com" userId="472a1a07-c563-412f-861d-eed20bd8e491" providerId="ADAL" clId="{BF39BEE5-48BF-43F4-810D-AC0C486557C2}" dt="2021-09-28T09:45:55.684" v="0" actId="47"/>
        <pc:sldMkLst>
          <pc:docMk/>
          <pc:sldMk cId="2481352397" sldId="817"/>
        </pc:sldMkLst>
      </pc:sldChg>
      <pc:sldChg chg="del">
        <pc:chgData name="Franziskus Lorey - Hubdrive.com" userId="472a1a07-c563-412f-861d-eed20bd8e491" providerId="ADAL" clId="{BF39BEE5-48BF-43F4-810D-AC0C486557C2}" dt="2021-09-28T09:45:55.684" v="0" actId="47"/>
        <pc:sldMkLst>
          <pc:docMk/>
          <pc:sldMk cId="1846624885" sldId="818"/>
        </pc:sldMkLst>
      </pc:sldChg>
      <pc:sldChg chg="del">
        <pc:chgData name="Franziskus Lorey - Hubdrive.com" userId="472a1a07-c563-412f-861d-eed20bd8e491" providerId="ADAL" clId="{BF39BEE5-48BF-43F4-810D-AC0C486557C2}" dt="2021-09-28T09:45:55.684" v="0" actId="47"/>
        <pc:sldMkLst>
          <pc:docMk/>
          <pc:sldMk cId="3422146486" sldId="819"/>
        </pc:sldMkLst>
      </pc:sldChg>
      <pc:sldChg chg="del">
        <pc:chgData name="Franziskus Lorey - Hubdrive.com" userId="472a1a07-c563-412f-861d-eed20bd8e491" providerId="ADAL" clId="{BF39BEE5-48BF-43F4-810D-AC0C486557C2}" dt="2021-09-28T09:45:55.684" v="0" actId="47"/>
        <pc:sldMkLst>
          <pc:docMk/>
          <pc:sldMk cId="966392625" sldId="820"/>
        </pc:sldMkLst>
      </pc:sldChg>
      <pc:sldChg chg="del">
        <pc:chgData name="Franziskus Lorey - Hubdrive.com" userId="472a1a07-c563-412f-861d-eed20bd8e491" providerId="ADAL" clId="{BF39BEE5-48BF-43F4-810D-AC0C486557C2}" dt="2021-09-28T09:45:55.684" v="0" actId="47"/>
        <pc:sldMkLst>
          <pc:docMk/>
          <pc:sldMk cId="4262448400" sldId="821"/>
        </pc:sldMkLst>
      </pc:sldChg>
      <pc:sldChg chg="del">
        <pc:chgData name="Franziskus Lorey - Hubdrive.com" userId="472a1a07-c563-412f-861d-eed20bd8e491" providerId="ADAL" clId="{BF39BEE5-48BF-43F4-810D-AC0C486557C2}" dt="2021-09-28T09:45:55.684" v="0" actId="47"/>
        <pc:sldMkLst>
          <pc:docMk/>
          <pc:sldMk cId="298217844" sldId="830"/>
        </pc:sldMkLst>
      </pc:sldChg>
      <pc:sldChg chg="del">
        <pc:chgData name="Franziskus Lorey - Hubdrive.com" userId="472a1a07-c563-412f-861d-eed20bd8e491" providerId="ADAL" clId="{BF39BEE5-48BF-43F4-810D-AC0C486557C2}" dt="2021-09-28T09:45:55.684" v="0" actId="47"/>
        <pc:sldMkLst>
          <pc:docMk/>
          <pc:sldMk cId="2613931086" sldId="832"/>
        </pc:sldMkLst>
      </pc:sldChg>
      <pc:sldChg chg="del">
        <pc:chgData name="Franziskus Lorey - Hubdrive.com" userId="472a1a07-c563-412f-861d-eed20bd8e491" providerId="ADAL" clId="{BF39BEE5-48BF-43F4-810D-AC0C486557C2}" dt="2021-09-28T09:45:55.684" v="0" actId="47"/>
        <pc:sldMkLst>
          <pc:docMk/>
          <pc:sldMk cId="2631309428" sldId="833"/>
        </pc:sldMkLst>
      </pc:sldChg>
      <pc:sldChg chg="del">
        <pc:chgData name="Franziskus Lorey - Hubdrive.com" userId="472a1a07-c563-412f-861d-eed20bd8e491" providerId="ADAL" clId="{BF39BEE5-48BF-43F4-810D-AC0C486557C2}" dt="2021-09-28T09:45:55.684" v="0" actId="47"/>
        <pc:sldMkLst>
          <pc:docMk/>
          <pc:sldMk cId="2374272206" sldId="834"/>
        </pc:sldMkLst>
      </pc:sldChg>
      <pc:sldChg chg="del">
        <pc:chgData name="Franziskus Lorey - Hubdrive.com" userId="472a1a07-c563-412f-861d-eed20bd8e491" providerId="ADAL" clId="{BF39BEE5-48BF-43F4-810D-AC0C486557C2}" dt="2021-09-28T09:45:55.684" v="0" actId="47"/>
        <pc:sldMkLst>
          <pc:docMk/>
          <pc:sldMk cId="132518770" sldId="836"/>
        </pc:sldMkLst>
      </pc:sldChg>
      <pc:sldChg chg="del">
        <pc:chgData name="Franziskus Lorey - Hubdrive.com" userId="472a1a07-c563-412f-861d-eed20bd8e491" providerId="ADAL" clId="{BF39BEE5-48BF-43F4-810D-AC0C486557C2}" dt="2021-09-28T09:45:55.684" v="0" actId="47"/>
        <pc:sldMkLst>
          <pc:docMk/>
          <pc:sldMk cId="1162280959" sldId="837"/>
        </pc:sldMkLst>
      </pc:sldChg>
      <pc:sldChg chg="del">
        <pc:chgData name="Franziskus Lorey - Hubdrive.com" userId="472a1a07-c563-412f-861d-eed20bd8e491" providerId="ADAL" clId="{BF39BEE5-48BF-43F4-810D-AC0C486557C2}" dt="2021-09-28T09:45:55.684" v="0" actId="47"/>
        <pc:sldMkLst>
          <pc:docMk/>
          <pc:sldMk cId="3437288333" sldId="838"/>
        </pc:sldMkLst>
      </pc:sldChg>
      <pc:sldChg chg="del">
        <pc:chgData name="Franziskus Lorey - Hubdrive.com" userId="472a1a07-c563-412f-861d-eed20bd8e491" providerId="ADAL" clId="{BF39BEE5-48BF-43F4-810D-AC0C486557C2}" dt="2021-09-28T09:45:55.684" v="0" actId="47"/>
        <pc:sldMkLst>
          <pc:docMk/>
          <pc:sldMk cId="3200215943" sldId="839"/>
        </pc:sldMkLst>
      </pc:sldChg>
      <pc:sldChg chg="del">
        <pc:chgData name="Franziskus Lorey - Hubdrive.com" userId="472a1a07-c563-412f-861d-eed20bd8e491" providerId="ADAL" clId="{BF39BEE5-48BF-43F4-810D-AC0C486557C2}" dt="2021-09-28T09:45:55.684" v="0" actId="47"/>
        <pc:sldMkLst>
          <pc:docMk/>
          <pc:sldMk cId="2505132699" sldId="840"/>
        </pc:sldMkLst>
      </pc:sldChg>
      <pc:sldChg chg="del">
        <pc:chgData name="Franziskus Lorey - Hubdrive.com" userId="472a1a07-c563-412f-861d-eed20bd8e491" providerId="ADAL" clId="{BF39BEE5-48BF-43F4-810D-AC0C486557C2}" dt="2021-09-28T09:45:55.684" v="0" actId="47"/>
        <pc:sldMkLst>
          <pc:docMk/>
          <pc:sldMk cId="1262734385" sldId="842"/>
        </pc:sldMkLst>
      </pc:sldChg>
      <pc:sldChg chg="del">
        <pc:chgData name="Franziskus Lorey - Hubdrive.com" userId="472a1a07-c563-412f-861d-eed20bd8e491" providerId="ADAL" clId="{BF39BEE5-48BF-43F4-810D-AC0C486557C2}" dt="2021-09-28T09:45:55.684" v="0" actId="47"/>
        <pc:sldMkLst>
          <pc:docMk/>
          <pc:sldMk cId="124405190" sldId="843"/>
        </pc:sldMkLst>
      </pc:sldChg>
      <pc:sldChg chg="del">
        <pc:chgData name="Franziskus Lorey - Hubdrive.com" userId="472a1a07-c563-412f-861d-eed20bd8e491" providerId="ADAL" clId="{BF39BEE5-48BF-43F4-810D-AC0C486557C2}" dt="2021-09-28T09:45:55.684" v="0" actId="47"/>
        <pc:sldMkLst>
          <pc:docMk/>
          <pc:sldMk cId="3956886462" sldId="846"/>
        </pc:sldMkLst>
      </pc:sldChg>
      <pc:sldChg chg="del">
        <pc:chgData name="Franziskus Lorey - Hubdrive.com" userId="472a1a07-c563-412f-861d-eed20bd8e491" providerId="ADAL" clId="{BF39BEE5-48BF-43F4-810D-AC0C486557C2}" dt="2021-09-28T09:45:55.684" v="0" actId="47"/>
        <pc:sldMkLst>
          <pc:docMk/>
          <pc:sldMk cId="1845249523" sldId="847"/>
        </pc:sldMkLst>
      </pc:sldChg>
      <pc:sldChg chg="del">
        <pc:chgData name="Franziskus Lorey - Hubdrive.com" userId="472a1a07-c563-412f-861d-eed20bd8e491" providerId="ADAL" clId="{BF39BEE5-48BF-43F4-810D-AC0C486557C2}" dt="2021-09-28T09:45:55.684" v="0" actId="47"/>
        <pc:sldMkLst>
          <pc:docMk/>
          <pc:sldMk cId="3045582680" sldId="848"/>
        </pc:sldMkLst>
      </pc:sldChg>
      <pc:sldChg chg="del">
        <pc:chgData name="Franziskus Lorey - Hubdrive.com" userId="472a1a07-c563-412f-861d-eed20bd8e491" providerId="ADAL" clId="{BF39BEE5-48BF-43F4-810D-AC0C486557C2}" dt="2021-09-28T09:45:55.684" v="0" actId="47"/>
        <pc:sldMkLst>
          <pc:docMk/>
          <pc:sldMk cId="3962618238" sldId="850"/>
        </pc:sldMkLst>
      </pc:sldChg>
      <pc:sldChg chg="del">
        <pc:chgData name="Franziskus Lorey - Hubdrive.com" userId="472a1a07-c563-412f-861d-eed20bd8e491" providerId="ADAL" clId="{BF39BEE5-48BF-43F4-810D-AC0C486557C2}" dt="2021-09-28T09:45:55.684" v="0" actId="47"/>
        <pc:sldMkLst>
          <pc:docMk/>
          <pc:sldMk cId="2661759459" sldId="857"/>
        </pc:sldMkLst>
      </pc:sldChg>
      <pc:sldChg chg="del">
        <pc:chgData name="Franziskus Lorey - Hubdrive.com" userId="472a1a07-c563-412f-861d-eed20bd8e491" providerId="ADAL" clId="{BF39BEE5-48BF-43F4-810D-AC0C486557C2}" dt="2021-09-28T09:45:55.684" v="0" actId="47"/>
        <pc:sldMkLst>
          <pc:docMk/>
          <pc:sldMk cId="3413366946" sldId="859"/>
        </pc:sldMkLst>
      </pc:sldChg>
      <pc:sldChg chg="del">
        <pc:chgData name="Franziskus Lorey - Hubdrive.com" userId="472a1a07-c563-412f-861d-eed20bd8e491" providerId="ADAL" clId="{BF39BEE5-48BF-43F4-810D-AC0C486557C2}" dt="2021-09-28T09:45:55.684" v="0" actId="47"/>
        <pc:sldMkLst>
          <pc:docMk/>
          <pc:sldMk cId="441086443" sldId="862"/>
        </pc:sldMkLst>
      </pc:sldChg>
      <pc:sldChg chg="del">
        <pc:chgData name="Franziskus Lorey - Hubdrive.com" userId="472a1a07-c563-412f-861d-eed20bd8e491" providerId="ADAL" clId="{BF39BEE5-48BF-43F4-810D-AC0C486557C2}" dt="2021-09-28T09:45:55.684" v="0" actId="47"/>
        <pc:sldMkLst>
          <pc:docMk/>
          <pc:sldMk cId="1116471259" sldId="863"/>
        </pc:sldMkLst>
      </pc:sldChg>
      <pc:sldChg chg="del">
        <pc:chgData name="Franziskus Lorey - Hubdrive.com" userId="472a1a07-c563-412f-861d-eed20bd8e491" providerId="ADAL" clId="{BF39BEE5-48BF-43F4-810D-AC0C486557C2}" dt="2021-09-28T09:45:55.684" v="0" actId="47"/>
        <pc:sldMkLst>
          <pc:docMk/>
          <pc:sldMk cId="326478277" sldId="864"/>
        </pc:sldMkLst>
      </pc:sldChg>
      <pc:sldChg chg="del">
        <pc:chgData name="Franziskus Lorey - Hubdrive.com" userId="472a1a07-c563-412f-861d-eed20bd8e491" providerId="ADAL" clId="{BF39BEE5-48BF-43F4-810D-AC0C486557C2}" dt="2021-09-28T09:45:55.684" v="0" actId="47"/>
        <pc:sldMkLst>
          <pc:docMk/>
          <pc:sldMk cId="1499435678" sldId="865"/>
        </pc:sldMkLst>
      </pc:sldChg>
      <pc:sldChg chg="del">
        <pc:chgData name="Franziskus Lorey - Hubdrive.com" userId="472a1a07-c563-412f-861d-eed20bd8e491" providerId="ADAL" clId="{BF39BEE5-48BF-43F4-810D-AC0C486557C2}" dt="2021-09-28T09:45:55.684" v="0" actId="47"/>
        <pc:sldMkLst>
          <pc:docMk/>
          <pc:sldMk cId="580357607" sldId="866"/>
        </pc:sldMkLst>
      </pc:sldChg>
      <pc:sldChg chg="del">
        <pc:chgData name="Franziskus Lorey - Hubdrive.com" userId="472a1a07-c563-412f-861d-eed20bd8e491" providerId="ADAL" clId="{BF39BEE5-48BF-43F4-810D-AC0C486557C2}" dt="2021-09-28T09:45:55.684" v="0" actId="47"/>
        <pc:sldMkLst>
          <pc:docMk/>
          <pc:sldMk cId="2417552085" sldId="867"/>
        </pc:sldMkLst>
      </pc:sldChg>
      <pc:sldChg chg="del">
        <pc:chgData name="Franziskus Lorey - Hubdrive.com" userId="472a1a07-c563-412f-861d-eed20bd8e491" providerId="ADAL" clId="{BF39BEE5-48BF-43F4-810D-AC0C486557C2}" dt="2021-09-28T09:45:55.684" v="0" actId="47"/>
        <pc:sldMkLst>
          <pc:docMk/>
          <pc:sldMk cId="1335500555" sldId="869"/>
        </pc:sldMkLst>
      </pc:sldChg>
      <pc:sldChg chg="del">
        <pc:chgData name="Franziskus Lorey - Hubdrive.com" userId="472a1a07-c563-412f-861d-eed20bd8e491" providerId="ADAL" clId="{BF39BEE5-48BF-43F4-810D-AC0C486557C2}" dt="2021-09-28T09:45:55.684" v="0" actId="47"/>
        <pc:sldMkLst>
          <pc:docMk/>
          <pc:sldMk cId="305200081" sldId="870"/>
        </pc:sldMkLst>
      </pc:sldChg>
      <pc:sldChg chg="del">
        <pc:chgData name="Franziskus Lorey - Hubdrive.com" userId="472a1a07-c563-412f-861d-eed20bd8e491" providerId="ADAL" clId="{BF39BEE5-48BF-43F4-810D-AC0C486557C2}" dt="2021-09-28T09:45:55.684" v="0" actId="47"/>
        <pc:sldMkLst>
          <pc:docMk/>
          <pc:sldMk cId="930368942" sldId="871"/>
        </pc:sldMkLst>
      </pc:sldChg>
      <pc:sldChg chg="del">
        <pc:chgData name="Franziskus Lorey - Hubdrive.com" userId="472a1a07-c563-412f-861d-eed20bd8e491" providerId="ADAL" clId="{BF39BEE5-48BF-43F4-810D-AC0C486557C2}" dt="2021-09-28T09:45:55.684" v="0" actId="47"/>
        <pc:sldMkLst>
          <pc:docMk/>
          <pc:sldMk cId="1089893034" sldId="872"/>
        </pc:sldMkLst>
      </pc:sldChg>
      <pc:sldChg chg="del">
        <pc:chgData name="Franziskus Lorey - Hubdrive.com" userId="472a1a07-c563-412f-861d-eed20bd8e491" providerId="ADAL" clId="{BF39BEE5-48BF-43F4-810D-AC0C486557C2}" dt="2021-09-28T09:45:55.684" v="0" actId="47"/>
        <pc:sldMkLst>
          <pc:docMk/>
          <pc:sldMk cId="2739425956" sldId="873"/>
        </pc:sldMkLst>
      </pc:sldChg>
      <pc:sldChg chg="del">
        <pc:chgData name="Franziskus Lorey - Hubdrive.com" userId="472a1a07-c563-412f-861d-eed20bd8e491" providerId="ADAL" clId="{BF39BEE5-48BF-43F4-810D-AC0C486557C2}" dt="2021-09-28T09:45:55.684" v="0" actId="47"/>
        <pc:sldMkLst>
          <pc:docMk/>
          <pc:sldMk cId="2896297086" sldId="875"/>
        </pc:sldMkLst>
      </pc:sldChg>
      <pc:sldChg chg="del">
        <pc:chgData name="Franziskus Lorey - Hubdrive.com" userId="472a1a07-c563-412f-861d-eed20bd8e491" providerId="ADAL" clId="{BF39BEE5-48BF-43F4-810D-AC0C486557C2}" dt="2021-09-28T09:45:55.684" v="0" actId="47"/>
        <pc:sldMkLst>
          <pc:docMk/>
          <pc:sldMk cId="4055470183" sldId="879"/>
        </pc:sldMkLst>
      </pc:sldChg>
      <pc:sldChg chg="del">
        <pc:chgData name="Franziskus Lorey - Hubdrive.com" userId="472a1a07-c563-412f-861d-eed20bd8e491" providerId="ADAL" clId="{BF39BEE5-48BF-43F4-810D-AC0C486557C2}" dt="2021-09-28T09:45:55.684" v="0" actId="47"/>
        <pc:sldMkLst>
          <pc:docMk/>
          <pc:sldMk cId="3745556375" sldId="894"/>
        </pc:sldMkLst>
      </pc:sldChg>
      <pc:sldChg chg="del">
        <pc:chgData name="Franziskus Lorey - Hubdrive.com" userId="472a1a07-c563-412f-861d-eed20bd8e491" providerId="ADAL" clId="{BF39BEE5-48BF-43F4-810D-AC0C486557C2}" dt="2021-09-28T09:45:55.684" v="0" actId="47"/>
        <pc:sldMkLst>
          <pc:docMk/>
          <pc:sldMk cId="779105363" sldId="972"/>
        </pc:sldMkLst>
      </pc:sldChg>
      <pc:sldChg chg="del">
        <pc:chgData name="Franziskus Lorey - Hubdrive.com" userId="472a1a07-c563-412f-861d-eed20bd8e491" providerId="ADAL" clId="{BF39BEE5-48BF-43F4-810D-AC0C486557C2}" dt="2021-09-28T09:45:55.684" v="0" actId="47"/>
        <pc:sldMkLst>
          <pc:docMk/>
          <pc:sldMk cId="892433128" sldId="973"/>
        </pc:sldMkLst>
      </pc:sldChg>
      <pc:sldChg chg="del">
        <pc:chgData name="Franziskus Lorey - Hubdrive.com" userId="472a1a07-c563-412f-861d-eed20bd8e491" providerId="ADAL" clId="{BF39BEE5-48BF-43F4-810D-AC0C486557C2}" dt="2021-09-28T09:45:55.684" v="0" actId="47"/>
        <pc:sldMkLst>
          <pc:docMk/>
          <pc:sldMk cId="2684472743" sldId="974"/>
        </pc:sldMkLst>
      </pc:sldChg>
      <pc:sldChg chg="del">
        <pc:chgData name="Franziskus Lorey - Hubdrive.com" userId="472a1a07-c563-412f-861d-eed20bd8e491" providerId="ADAL" clId="{BF39BEE5-48BF-43F4-810D-AC0C486557C2}" dt="2021-09-28T09:45:55.684" v="0" actId="47"/>
        <pc:sldMkLst>
          <pc:docMk/>
          <pc:sldMk cId="116974574" sldId="975"/>
        </pc:sldMkLst>
      </pc:sldChg>
      <pc:sldChg chg="del">
        <pc:chgData name="Franziskus Lorey - Hubdrive.com" userId="472a1a07-c563-412f-861d-eed20bd8e491" providerId="ADAL" clId="{BF39BEE5-48BF-43F4-810D-AC0C486557C2}" dt="2021-09-28T09:45:55.684" v="0" actId="47"/>
        <pc:sldMkLst>
          <pc:docMk/>
          <pc:sldMk cId="712754489" sldId="977"/>
        </pc:sldMkLst>
      </pc:sldChg>
      <pc:sldChg chg="del">
        <pc:chgData name="Franziskus Lorey - Hubdrive.com" userId="472a1a07-c563-412f-861d-eed20bd8e491" providerId="ADAL" clId="{BF39BEE5-48BF-43F4-810D-AC0C486557C2}" dt="2021-09-28T09:45:55.684" v="0" actId="47"/>
        <pc:sldMkLst>
          <pc:docMk/>
          <pc:sldMk cId="1736543344" sldId="978"/>
        </pc:sldMkLst>
      </pc:sldChg>
      <pc:sldChg chg="del">
        <pc:chgData name="Franziskus Lorey - Hubdrive.com" userId="472a1a07-c563-412f-861d-eed20bd8e491" providerId="ADAL" clId="{BF39BEE5-48BF-43F4-810D-AC0C486557C2}" dt="2021-09-28T09:45:55.684" v="0" actId="47"/>
        <pc:sldMkLst>
          <pc:docMk/>
          <pc:sldMk cId="1677720604" sldId="979"/>
        </pc:sldMkLst>
      </pc:sldChg>
      <pc:sldChg chg="del">
        <pc:chgData name="Franziskus Lorey - Hubdrive.com" userId="472a1a07-c563-412f-861d-eed20bd8e491" providerId="ADAL" clId="{BF39BEE5-48BF-43F4-810D-AC0C486557C2}" dt="2021-09-28T09:45:55.684" v="0" actId="47"/>
        <pc:sldMkLst>
          <pc:docMk/>
          <pc:sldMk cId="391251160" sldId="981"/>
        </pc:sldMkLst>
      </pc:sldChg>
      <pc:sldChg chg="del">
        <pc:chgData name="Franziskus Lorey - Hubdrive.com" userId="472a1a07-c563-412f-861d-eed20bd8e491" providerId="ADAL" clId="{BF39BEE5-48BF-43F4-810D-AC0C486557C2}" dt="2021-09-28T09:45:55.684" v="0" actId="47"/>
        <pc:sldMkLst>
          <pc:docMk/>
          <pc:sldMk cId="3857925327" sldId="982"/>
        </pc:sldMkLst>
      </pc:sldChg>
      <pc:sldChg chg="del">
        <pc:chgData name="Franziskus Lorey - Hubdrive.com" userId="472a1a07-c563-412f-861d-eed20bd8e491" providerId="ADAL" clId="{BF39BEE5-48BF-43F4-810D-AC0C486557C2}" dt="2021-09-28T09:45:55.684" v="0" actId="47"/>
        <pc:sldMkLst>
          <pc:docMk/>
          <pc:sldMk cId="1838759354" sldId="983"/>
        </pc:sldMkLst>
      </pc:sldChg>
      <pc:sldChg chg="del">
        <pc:chgData name="Franziskus Lorey - Hubdrive.com" userId="472a1a07-c563-412f-861d-eed20bd8e491" providerId="ADAL" clId="{BF39BEE5-48BF-43F4-810D-AC0C486557C2}" dt="2021-09-28T09:45:55.684" v="0" actId="47"/>
        <pc:sldMkLst>
          <pc:docMk/>
          <pc:sldMk cId="1895815521" sldId="984"/>
        </pc:sldMkLst>
      </pc:sldChg>
      <pc:sldChg chg="del">
        <pc:chgData name="Franziskus Lorey - Hubdrive.com" userId="472a1a07-c563-412f-861d-eed20bd8e491" providerId="ADAL" clId="{BF39BEE5-48BF-43F4-810D-AC0C486557C2}" dt="2021-09-28T09:45:55.684" v="0" actId="47"/>
        <pc:sldMkLst>
          <pc:docMk/>
          <pc:sldMk cId="1041152727" sldId="985"/>
        </pc:sldMkLst>
      </pc:sldChg>
      <pc:sldChg chg="del">
        <pc:chgData name="Franziskus Lorey - Hubdrive.com" userId="472a1a07-c563-412f-861d-eed20bd8e491" providerId="ADAL" clId="{BF39BEE5-48BF-43F4-810D-AC0C486557C2}" dt="2021-09-28T09:45:55.684" v="0" actId="47"/>
        <pc:sldMkLst>
          <pc:docMk/>
          <pc:sldMk cId="1829821278" sldId="986"/>
        </pc:sldMkLst>
      </pc:sldChg>
      <pc:sldChg chg="del">
        <pc:chgData name="Franziskus Lorey - Hubdrive.com" userId="472a1a07-c563-412f-861d-eed20bd8e491" providerId="ADAL" clId="{BF39BEE5-48BF-43F4-810D-AC0C486557C2}" dt="2021-09-28T09:45:55.684" v="0" actId="47"/>
        <pc:sldMkLst>
          <pc:docMk/>
          <pc:sldMk cId="1656739670" sldId="987"/>
        </pc:sldMkLst>
      </pc:sldChg>
      <pc:sldChg chg="del">
        <pc:chgData name="Franziskus Lorey - Hubdrive.com" userId="472a1a07-c563-412f-861d-eed20bd8e491" providerId="ADAL" clId="{BF39BEE5-48BF-43F4-810D-AC0C486557C2}" dt="2021-09-28T09:45:55.684" v="0" actId="47"/>
        <pc:sldMkLst>
          <pc:docMk/>
          <pc:sldMk cId="1726653422" sldId="988"/>
        </pc:sldMkLst>
      </pc:sldChg>
      <pc:sldChg chg="del">
        <pc:chgData name="Franziskus Lorey - Hubdrive.com" userId="472a1a07-c563-412f-861d-eed20bd8e491" providerId="ADAL" clId="{BF39BEE5-48BF-43F4-810D-AC0C486557C2}" dt="2021-09-28T09:45:55.684" v="0" actId="47"/>
        <pc:sldMkLst>
          <pc:docMk/>
          <pc:sldMk cId="131192171" sldId="989"/>
        </pc:sldMkLst>
      </pc:sldChg>
      <pc:sldChg chg="del">
        <pc:chgData name="Franziskus Lorey - Hubdrive.com" userId="472a1a07-c563-412f-861d-eed20bd8e491" providerId="ADAL" clId="{BF39BEE5-48BF-43F4-810D-AC0C486557C2}" dt="2021-09-28T09:45:55.684" v="0" actId="47"/>
        <pc:sldMkLst>
          <pc:docMk/>
          <pc:sldMk cId="2935281695" sldId="990"/>
        </pc:sldMkLst>
      </pc:sldChg>
      <pc:sldChg chg="del">
        <pc:chgData name="Franziskus Lorey - Hubdrive.com" userId="472a1a07-c563-412f-861d-eed20bd8e491" providerId="ADAL" clId="{BF39BEE5-48BF-43F4-810D-AC0C486557C2}" dt="2021-09-28T09:45:55.684" v="0" actId="47"/>
        <pc:sldMkLst>
          <pc:docMk/>
          <pc:sldMk cId="2040763436" sldId="991"/>
        </pc:sldMkLst>
      </pc:sldChg>
      <pc:sldChg chg="del">
        <pc:chgData name="Franziskus Lorey - Hubdrive.com" userId="472a1a07-c563-412f-861d-eed20bd8e491" providerId="ADAL" clId="{BF39BEE5-48BF-43F4-810D-AC0C486557C2}" dt="2021-09-28T09:45:55.684" v="0" actId="47"/>
        <pc:sldMkLst>
          <pc:docMk/>
          <pc:sldMk cId="568097358" sldId="992"/>
        </pc:sldMkLst>
      </pc:sldChg>
      <pc:sldChg chg="del">
        <pc:chgData name="Franziskus Lorey - Hubdrive.com" userId="472a1a07-c563-412f-861d-eed20bd8e491" providerId="ADAL" clId="{BF39BEE5-48BF-43F4-810D-AC0C486557C2}" dt="2021-09-28T09:45:55.684" v="0" actId="47"/>
        <pc:sldMkLst>
          <pc:docMk/>
          <pc:sldMk cId="1427683176" sldId="993"/>
        </pc:sldMkLst>
      </pc:sldChg>
      <pc:sldChg chg="del">
        <pc:chgData name="Franziskus Lorey - Hubdrive.com" userId="472a1a07-c563-412f-861d-eed20bd8e491" providerId="ADAL" clId="{BF39BEE5-48BF-43F4-810D-AC0C486557C2}" dt="2021-09-28T09:45:55.684" v="0" actId="47"/>
        <pc:sldMkLst>
          <pc:docMk/>
          <pc:sldMk cId="827608900" sldId="994"/>
        </pc:sldMkLst>
      </pc:sldChg>
      <pc:sldChg chg="del">
        <pc:chgData name="Franziskus Lorey - Hubdrive.com" userId="472a1a07-c563-412f-861d-eed20bd8e491" providerId="ADAL" clId="{BF39BEE5-48BF-43F4-810D-AC0C486557C2}" dt="2021-09-28T09:45:55.684" v="0" actId="47"/>
        <pc:sldMkLst>
          <pc:docMk/>
          <pc:sldMk cId="286401448" sldId="995"/>
        </pc:sldMkLst>
      </pc:sldChg>
      <pc:sldChg chg="del">
        <pc:chgData name="Franziskus Lorey - Hubdrive.com" userId="472a1a07-c563-412f-861d-eed20bd8e491" providerId="ADAL" clId="{BF39BEE5-48BF-43F4-810D-AC0C486557C2}" dt="2021-09-28T09:45:55.684" v="0" actId="47"/>
        <pc:sldMkLst>
          <pc:docMk/>
          <pc:sldMk cId="4157071413" sldId="996"/>
        </pc:sldMkLst>
      </pc:sldChg>
      <pc:sldChg chg="del">
        <pc:chgData name="Franziskus Lorey - Hubdrive.com" userId="472a1a07-c563-412f-861d-eed20bd8e491" providerId="ADAL" clId="{BF39BEE5-48BF-43F4-810D-AC0C486557C2}" dt="2021-09-28T09:45:55.684" v="0" actId="47"/>
        <pc:sldMkLst>
          <pc:docMk/>
          <pc:sldMk cId="2544359232" sldId="997"/>
        </pc:sldMkLst>
      </pc:sldChg>
      <pc:sldChg chg="del">
        <pc:chgData name="Franziskus Lorey - Hubdrive.com" userId="472a1a07-c563-412f-861d-eed20bd8e491" providerId="ADAL" clId="{BF39BEE5-48BF-43F4-810D-AC0C486557C2}" dt="2021-09-28T09:45:55.684" v="0" actId="47"/>
        <pc:sldMkLst>
          <pc:docMk/>
          <pc:sldMk cId="3973426889" sldId="998"/>
        </pc:sldMkLst>
      </pc:sldChg>
      <pc:sldChg chg="del">
        <pc:chgData name="Franziskus Lorey - Hubdrive.com" userId="472a1a07-c563-412f-861d-eed20bd8e491" providerId="ADAL" clId="{BF39BEE5-48BF-43F4-810D-AC0C486557C2}" dt="2021-09-28T09:45:55.684" v="0" actId="47"/>
        <pc:sldMkLst>
          <pc:docMk/>
          <pc:sldMk cId="1773021847" sldId="999"/>
        </pc:sldMkLst>
      </pc:sldChg>
      <pc:sldChg chg="del">
        <pc:chgData name="Franziskus Lorey - Hubdrive.com" userId="472a1a07-c563-412f-861d-eed20bd8e491" providerId="ADAL" clId="{BF39BEE5-48BF-43F4-810D-AC0C486557C2}" dt="2021-09-28T09:45:55.684" v="0" actId="47"/>
        <pc:sldMkLst>
          <pc:docMk/>
          <pc:sldMk cId="4178567227" sldId="1001"/>
        </pc:sldMkLst>
      </pc:sldChg>
      <pc:sldChg chg="del">
        <pc:chgData name="Franziskus Lorey - Hubdrive.com" userId="472a1a07-c563-412f-861d-eed20bd8e491" providerId="ADAL" clId="{BF39BEE5-48BF-43F4-810D-AC0C486557C2}" dt="2021-09-28T09:45:55.684" v="0" actId="47"/>
        <pc:sldMkLst>
          <pc:docMk/>
          <pc:sldMk cId="4151391234" sldId="1002"/>
        </pc:sldMkLst>
      </pc:sldChg>
      <pc:sldChg chg="del">
        <pc:chgData name="Franziskus Lorey - Hubdrive.com" userId="472a1a07-c563-412f-861d-eed20bd8e491" providerId="ADAL" clId="{BF39BEE5-48BF-43F4-810D-AC0C486557C2}" dt="2021-09-28T09:45:55.684" v="0" actId="47"/>
        <pc:sldMkLst>
          <pc:docMk/>
          <pc:sldMk cId="1229900557" sldId="1003"/>
        </pc:sldMkLst>
      </pc:sldChg>
      <pc:sldChg chg="del">
        <pc:chgData name="Franziskus Lorey - Hubdrive.com" userId="472a1a07-c563-412f-861d-eed20bd8e491" providerId="ADAL" clId="{BF39BEE5-48BF-43F4-810D-AC0C486557C2}" dt="2021-09-28T09:45:55.684" v="0" actId="47"/>
        <pc:sldMkLst>
          <pc:docMk/>
          <pc:sldMk cId="2451417236" sldId="1004"/>
        </pc:sldMkLst>
      </pc:sldChg>
      <pc:sldChg chg="del">
        <pc:chgData name="Franziskus Lorey - Hubdrive.com" userId="472a1a07-c563-412f-861d-eed20bd8e491" providerId="ADAL" clId="{BF39BEE5-48BF-43F4-810D-AC0C486557C2}" dt="2021-09-28T09:45:55.684" v="0" actId="47"/>
        <pc:sldMkLst>
          <pc:docMk/>
          <pc:sldMk cId="1781170886" sldId="1005"/>
        </pc:sldMkLst>
      </pc:sldChg>
      <pc:sldChg chg="del">
        <pc:chgData name="Franziskus Lorey - Hubdrive.com" userId="472a1a07-c563-412f-861d-eed20bd8e491" providerId="ADAL" clId="{BF39BEE5-48BF-43F4-810D-AC0C486557C2}" dt="2021-09-28T09:45:55.684" v="0" actId="47"/>
        <pc:sldMkLst>
          <pc:docMk/>
          <pc:sldMk cId="2494660045" sldId="1006"/>
        </pc:sldMkLst>
      </pc:sldChg>
      <pc:sldChg chg="del">
        <pc:chgData name="Franziskus Lorey - Hubdrive.com" userId="472a1a07-c563-412f-861d-eed20bd8e491" providerId="ADAL" clId="{BF39BEE5-48BF-43F4-810D-AC0C486557C2}" dt="2021-09-28T09:45:55.684" v="0" actId="47"/>
        <pc:sldMkLst>
          <pc:docMk/>
          <pc:sldMk cId="2590589436" sldId="1007"/>
        </pc:sldMkLst>
      </pc:sldChg>
      <pc:sldChg chg="del">
        <pc:chgData name="Franziskus Lorey - Hubdrive.com" userId="472a1a07-c563-412f-861d-eed20bd8e491" providerId="ADAL" clId="{BF39BEE5-48BF-43F4-810D-AC0C486557C2}" dt="2021-09-28T09:45:55.684" v="0" actId="47"/>
        <pc:sldMkLst>
          <pc:docMk/>
          <pc:sldMk cId="3725597934" sldId="1008"/>
        </pc:sldMkLst>
      </pc:sldChg>
      <pc:sldChg chg="del">
        <pc:chgData name="Franziskus Lorey - Hubdrive.com" userId="472a1a07-c563-412f-861d-eed20bd8e491" providerId="ADAL" clId="{BF39BEE5-48BF-43F4-810D-AC0C486557C2}" dt="2021-09-28T09:45:55.684" v="0" actId="47"/>
        <pc:sldMkLst>
          <pc:docMk/>
          <pc:sldMk cId="718768338" sldId="1009"/>
        </pc:sldMkLst>
      </pc:sldChg>
      <pc:sldChg chg="del">
        <pc:chgData name="Franziskus Lorey - Hubdrive.com" userId="472a1a07-c563-412f-861d-eed20bd8e491" providerId="ADAL" clId="{BF39BEE5-48BF-43F4-810D-AC0C486557C2}" dt="2021-09-28T09:45:55.684" v="0" actId="47"/>
        <pc:sldMkLst>
          <pc:docMk/>
          <pc:sldMk cId="2080268268" sldId="1010"/>
        </pc:sldMkLst>
      </pc:sldChg>
      <pc:sldChg chg="del">
        <pc:chgData name="Franziskus Lorey - Hubdrive.com" userId="472a1a07-c563-412f-861d-eed20bd8e491" providerId="ADAL" clId="{BF39BEE5-48BF-43F4-810D-AC0C486557C2}" dt="2021-09-28T09:45:55.684" v="0" actId="47"/>
        <pc:sldMkLst>
          <pc:docMk/>
          <pc:sldMk cId="3540279053" sldId="1011"/>
        </pc:sldMkLst>
      </pc:sldChg>
      <pc:sldChg chg="del">
        <pc:chgData name="Franziskus Lorey - Hubdrive.com" userId="472a1a07-c563-412f-861d-eed20bd8e491" providerId="ADAL" clId="{BF39BEE5-48BF-43F4-810D-AC0C486557C2}" dt="2021-09-28T09:45:55.684" v="0" actId="47"/>
        <pc:sldMkLst>
          <pc:docMk/>
          <pc:sldMk cId="3238547081" sldId="1012"/>
        </pc:sldMkLst>
      </pc:sldChg>
      <pc:sldChg chg="del">
        <pc:chgData name="Franziskus Lorey - Hubdrive.com" userId="472a1a07-c563-412f-861d-eed20bd8e491" providerId="ADAL" clId="{BF39BEE5-48BF-43F4-810D-AC0C486557C2}" dt="2021-09-28T09:45:55.684" v="0" actId="47"/>
        <pc:sldMkLst>
          <pc:docMk/>
          <pc:sldMk cId="3249944009" sldId="1013"/>
        </pc:sldMkLst>
      </pc:sldChg>
      <pc:sldChg chg="del">
        <pc:chgData name="Franziskus Lorey - Hubdrive.com" userId="472a1a07-c563-412f-861d-eed20bd8e491" providerId="ADAL" clId="{BF39BEE5-48BF-43F4-810D-AC0C486557C2}" dt="2021-09-28T09:45:55.684" v="0" actId="47"/>
        <pc:sldMkLst>
          <pc:docMk/>
          <pc:sldMk cId="4234701035" sldId="1014"/>
        </pc:sldMkLst>
      </pc:sldChg>
      <pc:sldChg chg="del">
        <pc:chgData name="Franziskus Lorey - Hubdrive.com" userId="472a1a07-c563-412f-861d-eed20bd8e491" providerId="ADAL" clId="{BF39BEE5-48BF-43F4-810D-AC0C486557C2}" dt="2021-09-28T09:45:55.684" v="0" actId="47"/>
        <pc:sldMkLst>
          <pc:docMk/>
          <pc:sldMk cId="1674976426" sldId="1015"/>
        </pc:sldMkLst>
      </pc:sldChg>
      <pc:sldChg chg="del">
        <pc:chgData name="Franziskus Lorey - Hubdrive.com" userId="472a1a07-c563-412f-861d-eed20bd8e491" providerId="ADAL" clId="{BF39BEE5-48BF-43F4-810D-AC0C486557C2}" dt="2021-09-28T09:45:55.684" v="0" actId="47"/>
        <pc:sldMkLst>
          <pc:docMk/>
          <pc:sldMk cId="3486986468" sldId="1016"/>
        </pc:sldMkLst>
      </pc:sldChg>
      <pc:sldChg chg="del">
        <pc:chgData name="Franziskus Lorey - Hubdrive.com" userId="472a1a07-c563-412f-861d-eed20bd8e491" providerId="ADAL" clId="{BF39BEE5-48BF-43F4-810D-AC0C486557C2}" dt="2021-09-28T09:45:55.684" v="0" actId="47"/>
        <pc:sldMkLst>
          <pc:docMk/>
          <pc:sldMk cId="3974942344" sldId="1020"/>
        </pc:sldMkLst>
      </pc:sldChg>
      <pc:sldChg chg="del">
        <pc:chgData name="Franziskus Lorey - Hubdrive.com" userId="472a1a07-c563-412f-861d-eed20bd8e491" providerId="ADAL" clId="{BF39BEE5-48BF-43F4-810D-AC0C486557C2}" dt="2021-09-28T09:45:55.684" v="0" actId="47"/>
        <pc:sldMkLst>
          <pc:docMk/>
          <pc:sldMk cId="3097426476" sldId="1021"/>
        </pc:sldMkLst>
      </pc:sldChg>
      <pc:sldChg chg="del">
        <pc:chgData name="Franziskus Lorey - Hubdrive.com" userId="472a1a07-c563-412f-861d-eed20bd8e491" providerId="ADAL" clId="{BF39BEE5-48BF-43F4-810D-AC0C486557C2}" dt="2021-09-28T09:45:55.684" v="0" actId="47"/>
        <pc:sldMkLst>
          <pc:docMk/>
          <pc:sldMk cId="1832366618" sldId="1022"/>
        </pc:sldMkLst>
      </pc:sldChg>
      <pc:sldChg chg="del">
        <pc:chgData name="Franziskus Lorey - Hubdrive.com" userId="472a1a07-c563-412f-861d-eed20bd8e491" providerId="ADAL" clId="{BF39BEE5-48BF-43F4-810D-AC0C486557C2}" dt="2021-09-28T09:45:55.684" v="0" actId="47"/>
        <pc:sldMkLst>
          <pc:docMk/>
          <pc:sldMk cId="1545498525" sldId="1023"/>
        </pc:sldMkLst>
      </pc:sldChg>
      <pc:sldChg chg="del">
        <pc:chgData name="Franziskus Lorey - Hubdrive.com" userId="472a1a07-c563-412f-861d-eed20bd8e491" providerId="ADAL" clId="{BF39BEE5-48BF-43F4-810D-AC0C486557C2}" dt="2021-09-28T09:45:55.684" v="0" actId="47"/>
        <pc:sldMkLst>
          <pc:docMk/>
          <pc:sldMk cId="328101937" sldId="1024"/>
        </pc:sldMkLst>
      </pc:sldChg>
      <pc:sldChg chg="del">
        <pc:chgData name="Franziskus Lorey - Hubdrive.com" userId="472a1a07-c563-412f-861d-eed20bd8e491" providerId="ADAL" clId="{BF39BEE5-48BF-43F4-810D-AC0C486557C2}" dt="2021-09-28T09:45:55.684" v="0" actId="47"/>
        <pc:sldMkLst>
          <pc:docMk/>
          <pc:sldMk cId="2550890034" sldId="1026"/>
        </pc:sldMkLst>
      </pc:sldChg>
      <pc:sldChg chg="del">
        <pc:chgData name="Franziskus Lorey - Hubdrive.com" userId="472a1a07-c563-412f-861d-eed20bd8e491" providerId="ADAL" clId="{BF39BEE5-48BF-43F4-810D-AC0C486557C2}" dt="2021-09-28T09:45:55.684" v="0" actId="47"/>
        <pc:sldMkLst>
          <pc:docMk/>
          <pc:sldMk cId="3631440165" sldId="1027"/>
        </pc:sldMkLst>
      </pc:sldChg>
      <pc:sldChg chg="del">
        <pc:chgData name="Franziskus Lorey - Hubdrive.com" userId="472a1a07-c563-412f-861d-eed20bd8e491" providerId="ADAL" clId="{BF39BEE5-48BF-43F4-810D-AC0C486557C2}" dt="2021-09-28T09:45:55.684" v="0" actId="47"/>
        <pc:sldMkLst>
          <pc:docMk/>
          <pc:sldMk cId="2760980952" sldId="1028"/>
        </pc:sldMkLst>
      </pc:sldChg>
      <pc:sldChg chg="del">
        <pc:chgData name="Franziskus Lorey - Hubdrive.com" userId="472a1a07-c563-412f-861d-eed20bd8e491" providerId="ADAL" clId="{BF39BEE5-48BF-43F4-810D-AC0C486557C2}" dt="2021-09-28T09:45:55.684" v="0" actId="47"/>
        <pc:sldMkLst>
          <pc:docMk/>
          <pc:sldMk cId="906538161" sldId="1029"/>
        </pc:sldMkLst>
      </pc:sldChg>
      <pc:sldChg chg="del">
        <pc:chgData name="Franziskus Lorey - Hubdrive.com" userId="472a1a07-c563-412f-861d-eed20bd8e491" providerId="ADAL" clId="{BF39BEE5-48BF-43F4-810D-AC0C486557C2}" dt="2021-09-28T09:45:55.684" v="0" actId="47"/>
        <pc:sldMkLst>
          <pc:docMk/>
          <pc:sldMk cId="1318502692" sldId="1030"/>
        </pc:sldMkLst>
      </pc:sldChg>
      <pc:sldChg chg="del">
        <pc:chgData name="Franziskus Lorey - Hubdrive.com" userId="472a1a07-c563-412f-861d-eed20bd8e491" providerId="ADAL" clId="{BF39BEE5-48BF-43F4-810D-AC0C486557C2}" dt="2021-09-28T09:45:55.684" v="0" actId="47"/>
        <pc:sldMkLst>
          <pc:docMk/>
          <pc:sldMk cId="411130675" sldId="1031"/>
        </pc:sldMkLst>
      </pc:sldChg>
      <pc:sldChg chg="del">
        <pc:chgData name="Franziskus Lorey - Hubdrive.com" userId="472a1a07-c563-412f-861d-eed20bd8e491" providerId="ADAL" clId="{BF39BEE5-48BF-43F4-810D-AC0C486557C2}" dt="2021-09-28T09:45:55.684" v="0" actId="47"/>
        <pc:sldMkLst>
          <pc:docMk/>
          <pc:sldMk cId="4123596517" sldId="1032"/>
        </pc:sldMkLst>
      </pc:sldChg>
      <pc:sldChg chg="del">
        <pc:chgData name="Franziskus Lorey - Hubdrive.com" userId="472a1a07-c563-412f-861d-eed20bd8e491" providerId="ADAL" clId="{BF39BEE5-48BF-43F4-810D-AC0C486557C2}" dt="2021-09-28T09:45:55.684" v="0" actId="47"/>
        <pc:sldMkLst>
          <pc:docMk/>
          <pc:sldMk cId="3748428636" sldId="1033"/>
        </pc:sldMkLst>
      </pc:sldChg>
      <pc:sldChg chg="del">
        <pc:chgData name="Franziskus Lorey - Hubdrive.com" userId="472a1a07-c563-412f-861d-eed20bd8e491" providerId="ADAL" clId="{BF39BEE5-48BF-43F4-810D-AC0C486557C2}" dt="2021-09-28T09:45:55.684" v="0" actId="47"/>
        <pc:sldMkLst>
          <pc:docMk/>
          <pc:sldMk cId="4231140452" sldId="1034"/>
        </pc:sldMkLst>
      </pc:sldChg>
      <pc:sldChg chg="del">
        <pc:chgData name="Franziskus Lorey - Hubdrive.com" userId="472a1a07-c563-412f-861d-eed20bd8e491" providerId="ADAL" clId="{BF39BEE5-48BF-43F4-810D-AC0C486557C2}" dt="2021-09-28T09:45:55.684" v="0" actId="47"/>
        <pc:sldMkLst>
          <pc:docMk/>
          <pc:sldMk cId="3922393957" sldId="1035"/>
        </pc:sldMkLst>
      </pc:sldChg>
      <pc:sldChg chg="del">
        <pc:chgData name="Franziskus Lorey - Hubdrive.com" userId="472a1a07-c563-412f-861d-eed20bd8e491" providerId="ADAL" clId="{BF39BEE5-48BF-43F4-810D-AC0C486557C2}" dt="2021-09-28T09:45:55.684" v="0" actId="47"/>
        <pc:sldMkLst>
          <pc:docMk/>
          <pc:sldMk cId="4096604947" sldId="1036"/>
        </pc:sldMkLst>
      </pc:sldChg>
      <pc:sldChg chg="del">
        <pc:chgData name="Franziskus Lorey - Hubdrive.com" userId="472a1a07-c563-412f-861d-eed20bd8e491" providerId="ADAL" clId="{BF39BEE5-48BF-43F4-810D-AC0C486557C2}" dt="2021-09-28T09:45:55.684" v="0" actId="47"/>
        <pc:sldMkLst>
          <pc:docMk/>
          <pc:sldMk cId="3431186342" sldId="1038"/>
        </pc:sldMkLst>
      </pc:sldChg>
      <pc:sldChg chg="del">
        <pc:chgData name="Franziskus Lorey - Hubdrive.com" userId="472a1a07-c563-412f-861d-eed20bd8e491" providerId="ADAL" clId="{BF39BEE5-48BF-43F4-810D-AC0C486557C2}" dt="2021-09-28T09:45:55.684" v="0" actId="47"/>
        <pc:sldMkLst>
          <pc:docMk/>
          <pc:sldMk cId="2229429816" sldId="1039"/>
        </pc:sldMkLst>
      </pc:sldChg>
      <pc:sldChg chg="del">
        <pc:chgData name="Franziskus Lorey - Hubdrive.com" userId="472a1a07-c563-412f-861d-eed20bd8e491" providerId="ADAL" clId="{BF39BEE5-48BF-43F4-810D-AC0C486557C2}" dt="2021-09-28T09:45:55.684" v="0" actId="47"/>
        <pc:sldMkLst>
          <pc:docMk/>
          <pc:sldMk cId="272794755" sldId="1040"/>
        </pc:sldMkLst>
      </pc:sldChg>
      <pc:sldChg chg="del">
        <pc:chgData name="Franziskus Lorey - Hubdrive.com" userId="472a1a07-c563-412f-861d-eed20bd8e491" providerId="ADAL" clId="{BF39BEE5-48BF-43F4-810D-AC0C486557C2}" dt="2021-09-28T09:45:55.684" v="0" actId="47"/>
        <pc:sldMkLst>
          <pc:docMk/>
          <pc:sldMk cId="2270703609" sldId="1041"/>
        </pc:sldMkLst>
      </pc:sldChg>
      <pc:sldChg chg="del">
        <pc:chgData name="Franziskus Lorey - Hubdrive.com" userId="472a1a07-c563-412f-861d-eed20bd8e491" providerId="ADAL" clId="{BF39BEE5-48BF-43F4-810D-AC0C486557C2}" dt="2021-09-28T09:45:55.684" v="0" actId="47"/>
        <pc:sldMkLst>
          <pc:docMk/>
          <pc:sldMk cId="3839704330" sldId="1042"/>
        </pc:sldMkLst>
      </pc:sldChg>
      <pc:sldChg chg="del">
        <pc:chgData name="Franziskus Lorey - Hubdrive.com" userId="472a1a07-c563-412f-861d-eed20bd8e491" providerId="ADAL" clId="{BF39BEE5-48BF-43F4-810D-AC0C486557C2}" dt="2021-09-28T09:45:55.684" v="0" actId="47"/>
        <pc:sldMkLst>
          <pc:docMk/>
          <pc:sldMk cId="4237276969" sldId="1043"/>
        </pc:sldMkLst>
      </pc:sldChg>
      <pc:sldChg chg="del">
        <pc:chgData name="Franziskus Lorey - Hubdrive.com" userId="472a1a07-c563-412f-861d-eed20bd8e491" providerId="ADAL" clId="{BF39BEE5-48BF-43F4-810D-AC0C486557C2}" dt="2021-09-28T09:45:55.684" v="0" actId="47"/>
        <pc:sldMkLst>
          <pc:docMk/>
          <pc:sldMk cId="4162686273" sldId="1052"/>
        </pc:sldMkLst>
      </pc:sldChg>
      <pc:sldChg chg="del">
        <pc:chgData name="Franziskus Lorey - Hubdrive.com" userId="472a1a07-c563-412f-861d-eed20bd8e491" providerId="ADAL" clId="{BF39BEE5-48BF-43F4-810D-AC0C486557C2}" dt="2021-09-28T09:45:55.684" v="0" actId="47"/>
        <pc:sldMkLst>
          <pc:docMk/>
          <pc:sldMk cId="3143705387" sldId="1061"/>
        </pc:sldMkLst>
      </pc:sldChg>
      <pc:sldChg chg="del">
        <pc:chgData name="Franziskus Lorey - Hubdrive.com" userId="472a1a07-c563-412f-861d-eed20bd8e491" providerId="ADAL" clId="{BF39BEE5-48BF-43F4-810D-AC0C486557C2}" dt="2021-09-28T09:45:55.684" v="0" actId="47"/>
        <pc:sldMkLst>
          <pc:docMk/>
          <pc:sldMk cId="12530137" sldId="1065"/>
        </pc:sldMkLst>
      </pc:sldChg>
      <pc:sldChg chg="del">
        <pc:chgData name="Franziskus Lorey - Hubdrive.com" userId="472a1a07-c563-412f-861d-eed20bd8e491" providerId="ADAL" clId="{BF39BEE5-48BF-43F4-810D-AC0C486557C2}" dt="2021-09-28T09:45:55.684" v="0" actId="47"/>
        <pc:sldMkLst>
          <pc:docMk/>
          <pc:sldMk cId="2547999904" sldId="1068"/>
        </pc:sldMkLst>
      </pc:sldChg>
      <pc:sldChg chg="del">
        <pc:chgData name="Franziskus Lorey - Hubdrive.com" userId="472a1a07-c563-412f-861d-eed20bd8e491" providerId="ADAL" clId="{BF39BEE5-48BF-43F4-810D-AC0C486557C2}" dt="2021-09-28T09:45:55.684" v="0" actId="47"/>
        <pc:sldMkLst>
          <pc:docMk/>
          <pc:sldMk cId="1124526914" sldId="1070"/>
        </pc:sldMkLst>
      </pc:sldChg>
      <pc:sldChg chg="del">
        <pc:chgData name="Franziskus Lorey - Hubdrive.com" userId="472a1a07-c563-412f-861d-eed20bd8e491" providerId="ADAL" clId="{BF39BEE5-48BF-43F4-810D-AC0C486557C2}" dt="2021-09-28T09:45:55.684" v="0" actId="47"/>
        <pc:sldMkLst>
          <pc:docMk/>
          <pc:sldMk cId="187952144" sldId="1073"/>
        </pc:sldMkLst>
      </pc:sldChg>
      <pc:sldChg chg="del">
        <pc:chgData name="Franziskus Lorey - Hubdrive.com" userId="472a1a07-c563-412f-861d-eed20bd8e491" providerId="ADAL" clId="{BF39BEE5-48BF-43F4-810D-AC0C486557C2}" dt="2021-09-28T09:45:55.684" v="0" actId="47"/>
        <pc:sldMkLst>
          <pc:docMk/>
          <pc:sldMk cId="3703057596" sldId="1079"/>
        </pc:sldMkLst>
      </pc:sldChg>
      <pc:sldChg chg="del">
        <pc:chgData name="Franziskus Lorey - Hubdrive.com" userId="472a1a07-c563-412f-861d-eed20bd8e491" providerId="ADAL" clId="{BF39BEE5-48BF-43F4-810D-AC0C486557C2}" dt="2021-09-28T09:45:55.684" v="0" actId="47"/>
        <pc:sldMkLst>
          <pc:docMk/>
          <pc:sldMk cId="1952868293" sldId="1080"/>
        </pc:sldMkLst>
      </pc:sldChg>
      <pc:sldChg chg="del">
        <pc:chgData name="Franziskus Lorey - Hubdrive.com" userId="472a1a07-c563-412f-861d-eed20bd8e491" providerId="ADAL" clId="{BF39BEE5-48BF-43F4-810D-AC0C486557C2}" dt="2021-09-28T09:45:55.684" v="0" actId="47"/>
        <pc:sldMkLst>
          <pc:docMk/>
          <pc:sldMk cId="2220819915" sldId="1081"/>
        </pc:sldMkLst>
      </pc:sldChg>
      <pc:sldChg chg="del">
        <pc:chgData name="Franziskus Lorey - Hubdrive.com" userId="472a1a07-c563-412f-861d-eed20bd8e491" providerId="ADAL" clId="{BF39BEE5-48BF-43F4-810D-AC0C486557C2}" dt="2021-09-28T09:45:55.684" v="0" actId="47"/>
        <pc:sldMkLst>
          <pc:docMk/>
          <pc:sldMk cId="616780748" sldId="1082"/>
        </pc:sldMkLst>
      </pc:sldChg>
      <pc:sldChg chg="del">
        <pc:chgData name="Franziskus Lorey - Hubdrive.com" userId="472a1a07-c563-412f-861d-eed20bd8e491" providerId="ADAL" clId="{BF39BEE5-48BF-43F4-810D-AC0C486557C2}" dt="2021-09-28T09:45:55.684" v="0" actId="47"/>
        <pc:sldMkLst>
          <pc:docMk/>
          <pc:sldMk cId="3103837182" sldId="1083"/>
        </pc:sldMkLst>
      </pc:sldChg>
      <pc:sldChg chg="del">
        <pc:chgData name="Franziskus Lorey - Hubdrive.com" userId="472a1a07-c563-412f-861d-eed20bd8e491" providerId="ADAL" clId="{BF39BEE5-48BF-43F4-810D-AC0C486557C2}" dt="2021-09-28T09:45:55.684" v="0" actId="47"/>
        <pc:sldMkLst>
          <pc:docMk/>
          <pc:sldMk cId="1039992511" sldId="1084"/>
        </pc:sldMkLst>
      </pc:sldChg>
      <pc:sldChg chg="del">
        <pc:chgData name="Franziskus Lorey - Hubdrive.com" userId="472a1a07-c563-412f-861d-eed20bd8e491" providerId="ADAL" clId="{BF39BEE5-48BF-43F4-810D-AC0C486557C2}" dt="2021-09-28T09:45:55.684" v="0" actId="47"/>
        <pc:sldMkLst>
          <pc:docMk/>
          <pc:sldMk cId="3590337802" sldId="1164"/>
        </pc:sldMkLst>
      </pc:sldChg>
      <pc:sldChg chg="del">
        <pc:chgData name="Franziskus Lorey - Hubdrive.com" userId="472a1a07-c563-412f-861d-eed20bd8e491" providerId="ADAL" clId="{BF39BEE5-48BF-43F4-810D-AC0C486557C2}" dt="2021-09-28T09:45:55.684" v="0" actId="47"/>
        <pc:sldMkLst>
          <pc:docMk/>
          <pc:sldMk cId="1848518507" sldId="1167"/>
        </pc:sldMkLst>
      </pc:sldChg>
      <pc:sldChg chg="del">
        <pc:chgData name="Franziskus Lorey - Hubdrive.com" userId="472a1a07-c563-412f-861d-eed20bd8e491" providerId="ADAL" clId="{BF39BEE5-48BF-43F4-810D-AC0C486557C2}" dt="2021-09-28T09:45:55.684" v="0" actId="47"/>
        <pc:sldMkLst>
          <pc:docMk/>
          <pc:sldMk cId="2134471265" sldId="1169"/>
        </pc:sldMkLst>
      </pc:sldChg>
      <pc:sldChg chg="del">
        <pc:chgData name="Franziskus Lorey - Hubdrive.com" userId="472a1a07-c563-412f-861d-eed20bd8e491" providerId="ADAL" clId="{BF39BEE5-48BF-43F4-810D-AC0C486557C2}" dt="2021-09-28T09:45:55.684" v="0" actId="47"/>
        <pc:sldMkLst>
          <pc:docMk/>
          <pc:sldMk cId="3584834943" sldId="1170"/>
        </pc:sldMkLst>
      </pc:sldChg>
      <pc:sldChg chg="del">
        <pc:chgData name="Franziskus Lorey - Hubdrive.com" userId="472a1a07-c563-412f-861d-eed20bd8e491" providerId="ADAL" clId="{BF39BEE5-48BF-43F4-810D-AC0C486557C2}" dt="2021-09-28T09:45:55.684" v="0" actId="47"/>
        <pc:sldMkLst>
          <pc:docMk/>
          <pc:sldMk cId="4201095984" sldId="1178"/>
        </pc:sldMkLst>
      </pc:sldChg>
      <pc:sldChg chg="del">
        <pc:chgData name="Franziskus Lorey - Hubdrive.com" userId="472a1a07-c563-412f-861d-eed20bd8e491" providerId="ADAL" clId="{BF39BEE5-48BF-43F4-810D-AC0C486557C2}" dt="2021-09-28T09:45:55.684" v="0" actId="47"/>
        <pc:sldMkLst>
          <pc:docMk/>
          <pc:sldMk cId="3151510326" sldId="1179"/>
        </pc:sldMkLst>
      </pc:sldChg>
      <pc:sldChg chg="del">
        <pc:chgData name="Franziskus Lorey - Hubdrive.com" userId="472a1a07-c563-412f-861d-eed20bd8e491" providerId="ADAL" clId="{BF39BEE5-48BF-43F4-810D-AC0C486557C2}" dt="2021-09-28T09:45:55.684" v="0" actId="47"/>
        <pc:sldMkLst>
          <pc:docMk/>
          <pc:sldMk cId="1915201737" sldId="1182"/>
        </pc:sldMkLst>
      </pc:sldChg>
      <pc:sldChg chg="del">
        <pc:chgData name="Franziskus Lorey - Hubdrive.com" userId="472a1a07-c563-412f-861d-eed20bd8e491" providerId="ADAL" clId="{BF39BEE5-48BF-43F4-810D-AC0C486557C2}" dt="2021-09-28T09:45:55.684" v="0" actId="47"/>
        <pc:sldMkLst>
          <pc:docMk/>
          <pc:sldMk cId="1138581962" sldId="1183"/>
        </pc:sldMkLst>
      </pc:sldChg>
      <pc:sldChg chg="del">
        <pc:chgData name="Franziskus Lorey - Hubdrive.com" userId="472a1a07-c563-412f-861d-eed20bd8e491" providerId="ADAL" clId="{BF39BEE5-48BF-43F4-810D-AC0C486557C2}" dt="2021-09-28T09:45:55.684" v="0" actId="47"/>
        <pc:sldMkLst>
          <pc:docMk/>
          <pc:sldMk cId="2209813490" sldId="1185"/>
        </pc:sldMkLst>
      </pc:sldChg>
      <pc:sldChg chg="del">
        <pc:chgData name="Franziskus Lorey - Hubdrive.com" userId="472a1a07-c563-412f-861d-eed20bd8e491" providerId="ADAL" clId="{BF39BEE5-48BF-43F4-810D-AC0C486557C2}" dt="2021-09-28T09:45:55.684" v="0" actId="47"/>
        <pc:sldMkLst>
          <pc:docMk/>
          <pc:sldMk cId="3153652384" sldId="1187"/>
        </pc:sldMkLst>
      </pc:sldChg>
      <pc:sldChg chg="del">
        <pc:chgData name="Franziskus Lorey - Hubdrive.com" userId="472a1a07-c563-412f-861d-eed20bd8e491" providerId="ADAL" clId="{BF39BEE5-48BF-43F4-810D-AC0C486557C2}" dt="2021-09-28T09:45:55.684" v="0" actId="47"/>
        <pc:sldMkLst>
          <pc:docMk/>
          <pc:sldMk cId="706660900" sldId="1188"/>
        </pc:sldMkLst>
      </pc:sldChg>
      <pc:sldChg chg="del">
        <pc:chgData name="Franziskus Lorey - Hubdrive.com" userId="472a1a07-c563-412f-861d-eed20bd8e491" providerId="ADAL" clId="{BF39BEE5-48BF-43F4-810D-AC0C486557C2}" dt="2021-09-28T09:45:55.684" v="0" actId="47"/>
        <pc:sldMkLst>
          <pc:docMk/>
          <pc:sldMk cId="2172663660" sldId="1189"/>
        </pc:sldMkLst>
      </pc:sldChg>
      <pc:sldChg chg="del">
        <pc:chgData name="Franziskus Lorey - Hubdrive.com" userId="472a1a07-c563-412f-861d-eed20bd8e491" providerId="ADAL" clId="{BF39BEE5-48BF-43F4-810D-AC0C486557C2}" dt="2021-09-28T09:45:55.684" v="0" actId="47"/>
        <pc:sldMkLst>
          <pc:docMk/>
          <pc:sldMk cId="1370262750" sldId="1225"/>
        </pc:sldMkLst>
      </pc:sldChg>
      <pc:sldChg chg="del">
        <pc:chgData name="Franziskus Lorey - Hubdrive.com" userId="472a1a07-c563-412f-861d-eed20bd8e491" providerId="ADAL" clId="{BF39BEE5-48BF-43F4-810D-AC0C486557C2}" dt="2021-09-28T09:45:55.684" v="0" actId="47"/>
        <pc:sldMkLst>
          <pc:docMk/>
          <pc:sldMk cId="3713943715" sldId="1227"/>
        </pc:sldMkLst>
      </pc:sldChg>
      <pc:sldChg chg="del">
        <pc:chgData name="Franziskus Lorey - Hubdrive.com" userId="472a1a07-c563-412f-861d-eed20bd8e491" providerId="ADAL" clId="{BF39BEE5-48BF-43F4-810D-AC0C486557C2}" dt="2021-09-28T09:45:55.684" v="0" actId="47"/>
        <pc:sldMkLst>
          <pc:docMk/>
          <pc:sldMk cId="3518834544" sldId="1249"/>
        </pc:sldMkLst>
      </pc:sldChg>
      <pc:sldChg chg="del">
        <pc:chgData name="Franziskus Lorey - Hubdrive.com" userId="472a1a07-c563-412f-861d-eed20bd8e491" providerId="ADAL" clId="{BF39BEE5-48BF-43F4-810D-AC0C486557C2}" dt="2021-09-28T09:45:55.684" v="0" actId="47"/>
        <pc:sldMkLst>
          <pc:docMk/>
          <pc:sldMk cId="705132664" sldId="1250"/>
        </pc:sldMkLst>
      </pc:sldChg>
      <pc:sldChg chg="del">
        <pc:chgData name="Franziskus Lorey - Hubdrive.com" userId="472a1a07-c563-412f-861d-eed20bd8e491" providerId="ADAL" clId="{BF39BEE5-48BF-43F4-810D-AC0C486557C2}" dt="2021-09-28T09:45:55.684" v="0" actId="47"/>
        <pc:sldMkLst>
          <pc:docMk/>
          <pc:sldMk cId="4015331735" sldId="1251"/>
        </pc:sldMkLst>
      </pc:sldChg>
      <pc:sldChg chg="del">
        <pc:chgData name="Franziskus Lorey - Hubdrive.com" userId="472a1a07-c563-412f-861d-eed20bd8e491" providerId="ADAL" clId="{BF39BEE5-48BF-43F4-810D-AC0C486557C2}" dt="2021-09-28T09:45:55.684" v="0" actId="47"/>
        <pc:sldMkLst>
          <pc:docMk/>
          <pc:sldMk cId="3261748945" sldId="1260"/>
        </pc:sldMkLst>
      </pc:sldChg>
      <pc:sldChg chg="del">
        <pc:chgData name="Franziskus Lorey - Hubdrive.com" userId="472a1a07-c563-412f-861d-eed20bd8e491" providerId="ADAL" clId="{BF39BEE5-48BF-43F4-810D-AC0C486557C2}" dt="2021-09-28T09:45:55.684" v="0" actId="47"/>
        <pc:sldMkLst>
          <pc:docMk/>
          <pc:sldMk cId="3967697581" sldId="1262"/>
        </pc:sldMkLst>
      </pc:sldChg>
      <pc:sldChg chg="del">
        <pc:chgData name="Franziskus Lorey - Hubdrive.com" userId="472a1a07-c563-412f-861d-eed20bd8e491" providerId="ADAL" clId="{BF39BEE5-48BF-43F4-810D-AC0C486557C2}" dt="2021-09-28T09:45:55.684" v="0" actId="47"/>
        <pc:sldMkLst>
          <pc:docMk/>
          <pc:sldMk cId="1181730713" sldId="1263"/>
        </pc:sldMkLst>
      </pc:sldChg>
      <pc:sldChg chg="del">
        <pc:chgData name="Franziskus Lorey - Hubdrive.com" userId="472a1a07-c563-412f-861d-eed20bd8e491" providerId="ADAL" clId="{BF39BEE5-48BF-43F4-810D-AC0C486557C2}" dt="2021-09-28T09:45:55.684" v="0" actId="47"/>
        <pc:sldMkLst>
          <pc:docMk/>
          <pc:sldMk cId="2507731872" sldId="1275"/>
        </pc:sldMkLst>
      </pc:sldChg>
      <pc:sldChg chg="del">
        <pc:chgData name="Franziskus Lorey - Hubdrive.com" userId="472a1a07-c563-412f-861d-eed20bd8e491" providerId="ADAL" clId="{BF39BEE5-48BF-43F4-810D-AC0C486557C2}" dt="2021-09-28T09:45:55.684" v="0" actId="47"/>
        <pc:sldMkLst>
          <pc:docMk/>
          <pc:sldMk cId="2148695708" sldId="1276"/>
        </pc:sldMkLst>
      </pc:sldChg>
      <pc:sldChg chg="del">
        <pc:chgData name="Franziskus Lorey - Hubdrive.com" userId="472a1a07-c563-412f-861d-eed20bd8e491" providerId="ADAL" clId="{BF39BEE5-48BF-43F4-810D-AC0C486557C2}" dt="2021-09-28T09:45:55.684" v="0" actId="47"/>
        <pc:sldMkLst>
          <pc:docMk/>
          <pc:sldMk cId="428995111" sldId="1278"/>
        </pc:sldMkLst>
      </pc:sldChg>
      <pc:sldChg chg="del">
        <pc:chgData name="Franziskus Lorey - Hubdrive.com" userId="472a1a07-c563-412f-861d-eed20bd8e491" providerId="ADAL" clId="{BF39BEE5-48BF-43F4-810D-AC0C486557C2}" dt="2021-09-28T09:45:55.684" v="0" actId="47"/>
        <pc:sldMkLst>
          <pc:docMk/>
          <pc:sldMk cId="2143706827" sldId="1280"/>
        </pc:sldMkLst>
      </pc:sldChg>
      <pc:sldChg chg="del">
        <pc:chgData name="Franziskus Lorey - Hubdrive.com" userId="472a1a07-c563-412f-861d-eed20bd8e491" providerId="ADAL" clId="{BF39BEE5-48BF-43F4-810D-AC0C486557C2}" dt="2021-09-28T09:45:55.684" v="0" actId="47"/>
        <pc:sldMkLst>
          <pc:docMk/>
          <pc:sldMk cId="281181064" sldId="1282"/>
        </pc:sldMkLst>
      </pc:sldChg>
      <pc:sldChg chg="del">
        <pc:chgData name="Franziskus Lorey - Hubdrive.com" userId="472a1a07-c563-412f-861d-eed20bd8e491" providerId="ADAL" clId="{BF39BEE5-48BF-43F4-810D-AC0C486557C2}" dt="2021-09-28T09:45:55.684" v="0" actId="47"/>
        <pc:sldMkLst>
          <pc:docMk/>
          <pc:sldMk cId="438012962" sldId="1292"/>
        </pc:sldMkLst>
      </pc:sldChg>
      <pc:sldChg chg="del">
        <pc:chgData name="Franziskus Lorey - Hubdrive.com" userId="472a1a07-c563-412f-861d-eed20bd8e491" providerId="ADAL" clId="{BF39BEE5-48BF-43F4-810D-AC0C486557C2}" dt="2021-09-28T09:45:55.684" v="0" actId="47"/>
        <pc:sldMkLst>
          <pc:docMk/>
          <pc:sldMk cId="3357872659" sldId="1293"/>
        </pc:sldMkLst>
      </pc:sldChg>
      <pc:sldChg chg="del">
        <pc:chgData name="Franziskus Lorey - Hubdrive.com" userId="472a1a07-c563-412f-861d-eed20bd8e491" providerId="ADAL" clId="{BF39BEE5-48BF-43F4-810D-AC0C486557C2}" dt="2021-09-28T09:45:55.684" v="0" actId="47"/>
        <pc:sldMkLst>
          <pc:docMk/>
          <pc:sldMk cId="3279132673" sldId="1295"/>
        </pc:sldMkLst>
      </pc:sldChg>
      <pc:sldChg chg="del">
        <pc:chgData name="Franziskus Lorey - Hubdrive.com" userId="472a1a07-c563-412f-861d-eed20bd8e491" providerId="ADAL" clId="{BF39BEE5-48BF-43F4-810D-AC0C486557C2}" dt="2021-09-28T09:45:55.684" v="0" actId="47"/>
        <pc:sldMkLst>
          <pc:docMk/>
          <pc:sldMk cId="1988403638" sldId="1297"/>
        </pc:sldMkLst>
      </pc:sldChg>
      <pc:sldChg chg="del">
        <pc:chgData name="Franziskus Lorey - Hubdrive.com" userId="472a1a07-c563-412f-861d-eed20bd8e491" providerId="ADAL" clId="{BF39BEE5-48BF-43F4-810D-AC0C486557C2}" dt="2021-09-28T09:45:55.684" v="0" actId="47"/>
        <pc:sldMkLst>
          <pc:docMk/>
          <pc:sldMk cId="1065880554" sldId="1310"/>
        </pc:sldMkLst>
      </pc:sldChg>
      <pc:sldChg chg="del">
        <pc:chgData name="Franziskus Lorey - Hubdrive.com" userId="472a1a07-c563-412f-861d-eed20bd8e491" providerId="ADAL" clId="{BF39BEE5-48BF-43F4-810D-AC0C486557C2}" dt="2021-09-28T09:45:55.684" v="0" actId="47"/>
        <pc:sldMkLst>
          <pc:docMk/>
          <pc:sldMk cId="3427828528" sldId="1313"/>
        </pc:sldMkLst>
      </pc:sldChg>
      <pc:sldChg chg="del">
        <pc:chgData name="Franziskus Lorey - Hubdrive.com" userId="472a1a07-c563-412f-861d-eed20bd8e491" providerId="ADAL" clId="{BF39BEE5-48BF-43F4-810D-AC0C486557C2}" dt="2021-09-28T09:45:55.684" v="0" actId="47"/>
        <pc:sldMkLst>
          <pc:docMk/>
          <pc:sldMk cId="1101040005" sldId="1325"/>
        </pc:sldMkLst>
      </pc:sldChg>
      <pc:sldChg chg="del">
        <pc:chgData name="Franziskus Lorey - Hubdrive.com" userId="472a1a07-c563-412f-861d-eed20bd8e491" providerId="ADAL" clId="{BF39BEE5-48BF-43F4-810D-AC0C486557C2}" dt="2021-09-28T09:45:55.684" v="0" actId="47"/>
        <pc:sldMkLst>
          <pc:docMk/>
          <pc:sldMk cId="3249485558" sldId="1327"/>
        </pc:sldMkLst>
      </pc:sldChg>
      <pc:sldChg chg="del">
        <pc:chgData name="Franziskus Lorey - Hubdrive.com" userId="472a1a07-c563-412f-861d-eed20bd8e491" providerId="ADAL" clId="{BF39BEE5-48BF-43F4-810D-AC0C486557C2}" dt="2021-09-28T09:45:55.684" v="0" actId="47"/>
        <pc:sldMkLst>
          <pc:docMk/>
          <pc:sldMk cId="4202233025" sldId="1328"/>
        </pc:sldMkLst>
      </pc:sldChg>
      <pc:sldChg chg="del">
        <pc:chgData name="Franziskus Lorey - Hubdrive.com" userId="472a1a07-c563-412f-861d-eed20bd8e491" providerId="ADAL" clId="{BF39BEE5-48BF-43F4-810D-AC0C486557C2}" dt="2021-09-28T09:45:55.684" v="0" actId="47"/>
        <pc:sldMkLst>
          <pc:docMk/>
          <pc:sldMk cId="2474415777" sldId="1331"/>
        </pc:sldMkLst>
      </pc:sldChg>
      <pc:sldChg chg="del">
        <pc:chgData name="Franziskus Lorey - Hubdrive.com" userId="472a1a07-c563-412f-861d-eed20bd8e491" providerId="ADAL" clId="{BF39BEE5-48BF-43F4-810D-AC0C486557C2}" dt="2021-09-28T09:45:55.684" v="0" actId="47"/>
        <pc:sldMkLst>
          <pc:docMk/>
          <pc:sldMk cId="821701567" sldId="1336"/>
        </pc:sldMkLst>
      </pc:sldChg>
      <pc:sldChg chg="del">
        <pc:chgData name="Franziskus Lorey - Hubdrive.com" userId="472a1a07-c563-412f-861d-eed20bd8e491" providerId="ADAL" clId="{BF39BEE5-48BF-43F4-810D-AC0C486557C2}" dt="2021-09-28T09:45:55.684" v="0" actId="47"/>
        <pc:sldMkLst>
          <pc:docMk/>
          <pc:sldMk cId="2362134604" sldId="1337"/>
        </pc:sldMkLst>
      </pc:sldChg>
      <pc:sldChg chg="del">
        <pc:chgData name="Franziskus Lorey - Hubdrive.com" userId="472a1a07-c563-412f-861d-eed20bd8e491" providerId="ADAL" clId="{BF39BEE5-48BF-43F4-810D-AC0C486557C2}" dt="2021-09-28T09:45:55.684" v="0" actId="47"/>
        <pc:sldMkLst>
          <pc:docMk/>
          <pc:sldMk cId="2623353662" sldId="1338"/>
        </pc:sldMkLst>
      </pc:sldChg>
      <pc:sldChg chg="del">
        <pc:chgData name="Franziskus Lorey - Hubdrive.com" userId="472a1a07-c563-412f-861d-eed20bd8e491" providerId="ADAL" clId="{BF39BEE5-48BF-43F4-810D-AC0C486557C2}" dt="2021-09-28T09:45:55.684" v="0" actId="47"/>
        <pc:sldMkLst>
          <pc:docMk/>
          <pc:sldMk cId="1592299274" sldId="1341"/>
        </pc:sldMkLst>
      </pc:sldChg>
      <pc:sldChg chg="del">
        <pc:chgData name="Franziskus Lorey - Hubdrive.com" userId="472a1a07-c563-412f-861d-eed20bd8e491" providerId="ADAL" clId="{BF39BEE5-48BF-43F4-810D-AC0C486557C2}" dt="2021-09-28T09:45:55.684" v="0" actId="47"/>
        <pc:sldMkLst>
          <pc:docMk/>
          <pc:sldMk cId="1515253498" sldId="1366"/>
        </pc:sldMkLst>
      </pc:sldChg>
      <pc:sldChg chg="del">
        <pc:chgData name="Franziskus Lorey - Hubdrive.com" userId="472a1a07-c563-412f-861d-eed20bd8e491" providerId="ADAL" clId="{BF39BEE5-48BF-43F4-810D-AC0C486557C2}" dt="2021-09-28T09:45:55.684" v="0" actId="47"/>
        <pc:sldMkLst>
          <pc:docMk/>
          <pc:sldMk cId="3848723514" sldId="1367"/>
        </pc:sldMkLst>
      </pc:sldChg>
      <pc:sldChg chg="del">
        <pc:chgData name="Franziskus Lorey - Hubdrive.com" userId="472a1a07-c563-412f-861d-eed20bd8e491" providerId="ADAL" clId="{BF39BEE5-48BF-43F4-810D-AC0C486557C2}" dt="2021-09-28T09:45:55.684" v="0" actId="47"/>
        <pc:sldMkLst>
          <pc:docMk/>
          <pc:sldMk cId="3267484704" sldId="1401"/>
        </pc:sldMkLst>
      </pc:sldChg>
      <pc:sldChg chg="del">
        <pc:chgData name="Franziskus Lorey - Hubdrive.com" userId="472a1a07-c563-412f-861d-eed20bd8e491" providerId="ADAL" clId="{BF39BEE5-48BF-43F4-810D-AC0C486557C2}" dt="2021-09-28T09:45:55.684" v="0" actId="47"/>
        <pc:sldMkLst>
          <pc:docMk/>
          <pc:sldMk cId="2919213108" sldId="1402"/>
        </pc:sldMkLst>
      </pc:sldChg>
      <pc:sldChg chg="del">
        <pc:chgData name="Franziskus Lorey - Hubdrive.com" userId="472a1a07-c563-412f-861d-eed20bd8e491" providerId="ADAL" clId="{BF39BEE5-48BF-43F4-810D-AC0C486557C2}" dt="2021-09-28T09:45:55.684" v="0" actId="47"/>
        <pc:sldMkLst>
          <pc:docMk/>
          <pc:sldMk cId="3126773782" sldId="1408"/>
        </pc:sldMkLst>
      </pc:sldChg>
      <pc:sldChg chg="del">
        <pc:chgData name="Franziskus Lorey - Hubdrive.com" userId="472a1a07-c563-412f-861d-eed20bd8e491" providerId="ADAL" clId="{BF39BEE5-48BF-43F4-810D-AC0C486557C2}" dt="2021-09-28T09:45:55.684" v="0" actId="47"/>
        <pc:sldMkLst>
          <pc:docMk/>
          <pc:sldMk cId="830858992" sldId="1413"/>
        </pc:sldMkLst>
      </pc:sldChg>
      <pc:sldChg chg="del">
        <pc:chgData name="Franziskus Lorey - Hubdrive.com" userId="472a1a07-c563-412f-861d-eed20bd8e491" providerId="ADAL" clId="{BF39BEE5-48BF-43F4-810D-AC0C486557C2}" dt="2021-09-28T09:45:55.684" v="0" actId="47"/>
        <pc:sldMkLst>
          <pc:docMk/>
          <pc:sldMk cId="3793498060" sldId="1414"/>
        </pc:sldMkLst>
      </pc:sldChg>
      <pc:sldChg chg="del">
        <pc:chgData name="Franziskus Lorey - Hubdrive.com" userId="472a1a07-c563-412f-861d-eed20bd8e491" providerId="ADAL" clId="{BF39BEE5-48BF-43F4-810D-AC0C486557C2}" dt="2021-09-28T09:45:55.684" v="0" actId="47"/>
        <pc:sldMkLst>
          <pc:docMk/>
          <pc:sldMk cId="3661905203" sldId="1417"/>
        </pc:sldMkLst>
      </pc:sldChg>
      <pc:sldChg chg="del">
        <pc:chgData name="Franziskus Lorey - Hubdrive.com" userId="472a1a07-c563-412f-861d-eed20bd8e491" providerId="ADAL" clId="{BF39BEE5-48BF-43F4-810D-AC0C486557C2}" dt="2021-09-28T09:45:55.684" v="0" actId="47"/>
        <pc:sldMkLst>
          <pc:docMk/>
          <pc:sldMk cId="243394064" sldId="1418"/>
        </pc:sldMkLst>
      </pc:sldChg>
      <pc:sldChg chg="del">
        <pc:chgData name="Franziskus Lorey - Hubdrive.com" userId="472a1a07-c563-412f-861d-eed20bd8e491" providerId="ADAL" clId="{BF39BEE5-48BF-43F4-810D-AC0C486557C2}" dt="2021-09-28T09:45:55.684" v="0" actId="47"/>
        <pc:sldMkLst>
          <pc:docMk/>
          <pc:sldMk cId="1428260510" sldId="1419"/>
        </pc:sldMkLst>
      </pc:sldChg>
      <pc:sldChg chg="del">
        <pc:chgData name="Franziskus Lorey - Hubdrive.com" userId="472a1a07-c563-412f-861d-eed20bd8e491" providerId="ADAL" clId="{BF39BEE5-48BF-43F4-810D-AC0C486557C2}" dt="2021-09-28T09:45:55.684" v="0" actId="47"/>
        <pc:sldMkLst>
          <pc:docMk/>
          <pc:sldMk cId="1635811832" sldId="1424"/>
        </pc:sldMkLst>
      </pc:sldChg>
      <pc:sldChg chg="del">
        <pc:chgData name="Franziskus Lorey - Hubdrive.com" userId="472a1a07-c563-412f-861d-eed20bd8e491" providerId="ADAL" clId="{BF39BEE5-48BF-43F4-810D-AC0C486557C2}" dt="2021-09-28T09:45:55.684" v="0" actId="47"/>
        <pc:sldMkLst>
          <pc:docMk/>
          <pc:sldMk cId="1904321541" sldId="1427"/>
        </pc:sldMkLst>
      </pc:sldChg>
      <pc:sldChg chg="del">
        <pc:chgData name="Franziskus Lorey - Hubdrive.com" userId="472a1a07-c563-412f-861d-eed20bd8e491" providerId="ADAL" clId="{BF39BEE5-48BF-43F4-810D-AC0C486557C2}" dt="2021-09-28T09:45:55.684" v="0" actId="47"/>
        <pc:sldMkLst>
          <pc:docMk/>
          <pc:sldMk cId="1548433044" sldId="1433"/>
        </pc:sldMkLst>
      </pc:sldChg>
      <pc:sldChg chg="del">
        <pc:chgData name="Franziskus Lorey - Hubdrive.com" userId="472a1a07-c563-412f-861d-eed20bd8e491" providerId="ADAL" clId="{BF39BEE5-48BF-43F4-810D-AC0C486557C2}" dt="2021-09-28T09:45:55.684" v="0" actId="47"/>
        <pc:sldMkLst>
          <pc:docMk/>
          <pc:sldMk cId="760106491" sldId="1436"/>
        </pc:sldMkLst>
      </pc:sldChg>
      <pc:sldChg chg="del">
        <pc:chgData name="Franziskus Lorey - Hubdrive.com" userId="472a1a07-c563-412f-861d-eed20bd8e491" providerId="ADAL" clId="{BF39BEE5-48BF-43F4-810D-AC0C486557C2}" dt="2021-09-28T09:45:55.684" v="0" actId="47"/>
        <pc:sldMkLst>
          <pc:docMk/>
          <pc:sldMk cId="3180701569" sldId="1437"/>
        </pc:sldMkLst>
      </pc:sldChg>
      <pc:sldChg chg="del">
        <pc:chgData name="Franziskus Lorey - Hubdrive.com" userId="472a1a07-c563-412f-861d-eed20bd8e491" providerId="ADAL" clId="{BF39BEE5-48BF-43F4-810D-AC0C486557C2}" dt="2021-09-28T09:45:55.684" v="0" actId="47"/>
        <pc:sldMkLst>
          <pc:docMk/>
          <pc:sldMk cId="1739558368" sldId="1441"/>
        </pc:sldMkLst>
      </pc:sldChg>
      <pc:sldChg chg="del">
        <pc:chgData name="Franziskus Lorey - Hubdrive.com" userId="472a1a07-c563-412f-861d-eed20bd8e491" providerId="ADAL" clId="{BF39BEE5-48BF-43F4-810D-AC0C486557C2}" dt="2021-09-28T09:45:55.684" v="0" actId="47"/>
        <pc:sldMkLst>
          <pc:docMk/>
          <pc:sldMk cId="3171785556" sldId="1443"/>
        </pc:sldMkLst>
      </pc:sldChg>
      <pc:sldChg chg="del">
        <pc:chgData name="Franziskus Lorey - Hubdrive.com" userId="472a1a07-c563-412f-861d-eed20bd8e491" providerId="ADAL" clId="{BF39BEE5-48BF-43F4-810D-AC0C486557C2}" dt="2021-09-28T09:45:55.684" v="0" actId="47"/>
        <pc:sldMkLst>
          <pc:docMk/>
          <pc:sldMk cId="988801591" sldId="1448"/>
        </pc:sldMkLst>
      </pc:sldChg>
      <pc:sldChg chg="del">
        <pc:chgData name="Franziskus Lorey - Hubdrive.com" userId="472a1a07-c563-412f-861d-eed20bd8e491" providerId="ADAL" clId="{BF39BEE5-48BF-43F4-810D-AC0C486557C2}" dt="2021-09-28T09:45:55.684" v="0" actId="47"/>
        <pc:sldMkLst>
          <pc:docMk/>
          <pc:sldMk cId="1957175036" sldId="1449"/>
        </pc:sldMkLst>
      </pc:sldChg>
      <pc:sldChg chg="del">
        <pc:chgData name="Franziskus Lorey - Hubdrive.com" userId="472a1a07-c563-412f-861d-eed20bd8e491" providerId="ADAL" clId="{BF39BEE5-48BF-43F4-810D-AC0C486557C2}" dt="2021-09-28T09:45:55.684" v="0" actId="47"/>
        <pc:sldMkLst>
          <pc:docMk/>
          <pc:sldMk cId="1653132841" sldId="1450"/>
        </pc:sldMkLst>
      </pc:sldChg>
      <pc:sldChg chg="del">
        <pc:chgData name="Franziskus Lorey - Hubdrive.com" userId="472a1a07-c563-412f-861d-eed20bd8e491" providerId="ADAL" clId="{BF39BEE5-48BF-43F4-810D-AC0C486557C2}" dt="2021-09-28T09:45:55.684" v="0" actId="47"/>
        <pc:sldMkLst>
          <pc:docMk/>
          <pc:sldMk cId="2951576867" sldId="1451"/>
        </pc:sldMkLst>
      </pc:sldChg>
      <pc:sldChg chg="del">
        <pc:chgData name="Franziskus Lorey - Hubdrive.com" userId="472a1a07-c563-412f-861d-eed20bd8e491" providerId="ADAL" clId="{BF39BEE5-48BF-43F4-810D-AC0C486557C2}" dt="2021-09-28T09:45:55.684" v="0" actId="47"/>
        <pc:sldMkLst>
          <pc:docMk/>
          <pc:sldMk cId="2625043922" sldId="1454"/>
        </pc:sldMkLst>
      </pc:sldChg>
      <pc:sldChg chg="del">
        <pc:chgData name="Franziskus Lorey - Hubdrive.com" userId="472a1a07-c563-412f-861d-eed20bd8e491" providerId="ADAL" clId="{BF39BEE5-48BF-43F4-810D-AC0C486557C2}" dt="2021-09-28T09:45:55.684" v="0" actId="47"/>
        <pc:sldMkLst>
          <pc:docMk/>
          <pc:sldMk cId="2182272353" sldId="1455"/>
        </pc:sldMkLst>
      </pc:sldChg>
      <pc:sldChg chg="del">
        <pc:chgData name="Franziskus Lorey - Hubdrive.com" userId="472a1a07-c563-412f-861d-eed20bd8e491" providerId="ADAL" clId="{BF39BEE5-48BF-43F4-810D-AC0C486557C2}" dt="2021-09-28T09:45:55.684" v="0" actId="47"/>
        <pc:sldMkLst>
          <pc:docMk/>
          <pc:sldMk cId="3323554907" sldId="1456"/>
        </pc:sldMkLst>
      </pc:sldChg>
      <pc:sldChg chg="del">
        <pc:chgData name="Franziskus Lorey - Hubdrive.com" userId="472a1a07-c563-412f-861d-eed20bd8e491" providerId="ADAL" clId="{BF39BEE5-48BF-43F4-810D-AC0C486557C2}" dt="2021-09-28T09:45:55.684" v="0" actId="47"/>
        <pc:sldMkLst>
          <pc:docMk/>
          <pc:sldMk cId="505251906" sldId="1457"/>
        </pc:sldMkLst>
      </pc:sldChg>
      <pc:sldChg chg="del">
        <pc:chgData name="Franziskus Lorey - Hubdrive.com" userId="472a1a07-c563-412f-861d-eed20bd8e491" providerId="ADAL" clId="{BF39BEE5-48BF-43F4-810D-AC0C486557C2}" dt="2021-09-28T09:45:55.684" v="0" actId="47"/>
        <pc:sldMkLst>
          <pc:docMk/>
          <pc:sldMk cId="45355858" sldId="1458"/>
        </pc:sldMkLst>
      </pc:sldChg>
      <pc:sldChg chg="del">
        <pc:chgData name="Franziskus Lorey - Hubdrive.com" userId="472a1a07-c563-412f-861d-eed20bd8e491" providerId="ADAL" clId="{BF39BEE5-48BF-43F4-810D-AC0C486557C2}" dt="2021-09-28T09:45:55.684" v="0" actId="47"/>
        <pc:sldMkLst>
          <pc:docMk/>
          <pc:sldMk cId="3797448067" sldId="1459"/>
        </pc:sldMkLst>
      </pc:sldChg>
      <pc:sldChg chg="del">
        <pc:chgData name="Franziskus Lorey - Hubdrive.com" userId="472a1a07-c563-412f-861d-eed20bd8e491" providerId="ADAL" clId="{BF39BEE5-48BF-43F4-810D-AC0C486557C2}" dt="2021-09-28T09:45:55.684" v="0" actId="47"/>
        <pc:sldMkLst>
          <pc:docMk/>
          <pc:sldMk cId="4179172897" sldId="1460"/>
        </pc:sldMkLst>
      </pc:sldChg>
      <pc:sldChg chg="del">
        <pc:chgData name="Franziskus Lorey - Hubdrive.com" userId="472a1a07-c563-412f-861d-eed20bd8e491" providerId="ADAL" clId="{BF39BEE5-48BF-43F4-810D-AC0C486557C2}" dt="2021-09-28T09:45:55.684" v="0" actId="47"/>
        <pc:sldMkLst>
          <pc:docMk/>
          <pc:sldMk cId="4052712545" sldId="1464"/>
        </pc:sldMkLst>
      </pc:sldChg>
      <pc:sldChg chg="del">
        <pc:chgData name="Franziskus Lorey - Hubdrive.com" userId="472a1a07-c563-412f-861d-eed20bd8e491" providerId="ADAL" clId="{BF39BEE5-48BF-43F4-810D-AC0C486557C2}" dt="2021-09-28T09:45:55.684" v="0" actId="47"/>
        <pc:sldMkLst>
          <pc:docMk/>
          <pc:sldMk cId="3346300508" sldId="1465"/>
        </pc:sldMkLst>
      </pc:sldChg>
      <pc:sldChg chg="del">
        <pc:chgData name="Franziskus Lorey - Hubdrive.com" userId="472a1a07-c563-412f-861d-eed20bd8e491" providerId="ADAL" clId="{BF39BEE5-48BF-43F4-810D-AC0C486557C2}" dt="2021-09-28T09:45:55.684" v="0" actId="47"/>
        <pc:sldMkLst>
          <pc:docMk/>
          <pc:sldMk cId="2896341898" sldId="1467"/>
        </pc:sldMkLst>
      </pc:sldChg>
      <pc:sldChg chg="del">
        <pc:chgData name="Franziskus Lorey - Hubdrive.com" userId="472a1a07-c563-412f-861d-eed20bd8e491" providerId="ADAL" clId="{BF39BEE5-48BF-43F4-810D-AC0C486557C2}" dt="2021-09-28T09:45:55.684" v="0" actId="47"/>
        <pc:sldMkLst>
          <pc:docMk/>
          <pc:sldMk cId="1130424631" sldId="1468"/>
        </pc:sldMkLst>
      </pc:sldChg>
      <pc:sldChg chg="del">
        <pc:chgData name="Franziskus Lorey - Hubdrive.com" userId="472a1a07-c563-412f-861d-eed20bd8e491" providerId="ADAL" clId="{BF39BEE5-48BF-43F4-810D-AC0C486557C2}" dt="2021-09-28T09:45:55.684" v="0" actId="47"/>
        <pc:sldMkLst>
          <pc:docMk/>
          <pc:sldMk cId="1733851831" sldId="1469"/>
        </pc:sldMkLst>
      </pc:sldChg>
      <pc:sldChg chg="del">
        <pc:chgData name="Franziskus Lorey - Hubdrive.com" userId="472a1a07-c563-412f-861d-eed20bd8e491" providerId="ADAL" clId="{BF39BEE5-48BF-43F4-810D-AC0C486557C2}" dt="2021-09-28T09:45:55.684" v="0" actId="47"/>
        <pc:sldMkLst>
          <pc:docMk/>
          <pc:sldMk cId="3762943881" sldId="1470"/>
        </pc:sldMkLst>
      </pc:sldChg>
      <pc:sldChg chg="del">
        <pc:chgData name="Franziskus Lorey - Hubdrive.com" userId="472a1a07-c563-412f-861d-eed20bd8e491" providerId="ADAL" clId="{BF39BEE5-48BF-43F4-810D-AC0C486557C2}" dt="2021-09-28T09:45:55.684" v="0" actId="47"/>
        <pc:sldMkLst>
          <pc:docMk/>
          <pc:sldMk cId="745723368" sldId="1471"/>
        </pc:sldMkLst>
      </pc:sldChg>
      <pc:sldChg chg="del">
        <pc:chgData name="Franziskus Lorey - Hubdrive.com" userId="472a1a07-c563-412f-861d-eed20bd8e491" providerId="ADAL" clId="{BF39BEE5-48BF-43F4-810D-AC0C486557C2}" dt="2021-09-28T09:45:55.684" v="0" actId="47"/>
        <pc:sldMkLst>
          <pc:docMk/>
          <pc:sldMk cId="3189671001" sldId="1472"/>
        </pc:sldMkLst>
      </pc:sldChg>
      <pc:sldChg chg="del">
        <pc:chgData name="Franziskus Lorey - Hubdrive.com" userId="472a1a07-c563-412f-861d-eed20bd8e491" providerId="ADAL" clId="{BF39BEE5-48BF-43F4-810D-AC0C486557C2}" dt="2021-09-28T09:45:55.684" v="0" actId="47"/>
        <pc:sldMkLst>
          <pc:docMk/>
          <pc:sldMk cId="3502272046" sldId="1473"/>
        </pc:sldMkLst>
      </pc:sldChg>
      <pc:sldChg chg="del">
        <pc:chgData name="Franziskus Lorey - Hubdrive.com" userId="472a1a07-c563-412f-861d-eed20bd8e491" providerId="ADAL" clId="{BF39BEE5-48BF-43F4-810D-AC0C486557C2}" dt="2021-09-28T09:45:55.684" v="0" actId="47"/>
        <pc:sldMkLst>
          <pc:docMk/>
          <pc:sldMk cId="1346246907" sldId="1474"/>
        </pc:sldMkLst>
      </pc:sldChg>
      <pc:sldChg chg="del">
        <pc:chgData name="Franziskus Lorey - Hubdrive.com" userId="472a1a07-c563-412f-861d-eed20bd8e491" providerId="ADAL" clId="{BF39BEE5-48BF-43F4-810D-AC0C486557C2}" dt="2021-09-28T09:45:55.684" v="0" actId="47"/>
        <pc:sldMkLst>
          <pc:docMk/>
          <pc:sldMk cId="2866327913" sldId="1475"/>
        </pc:sldMkLst>
      </pc:sldChg>
      <pc:sldChg chg="del">
        <pc:chgData name="Franziskus Lorey - Hubdrive.com" userId="472a1a07-c563-412f-861d-eed20bd8e491" providerId="ADAL" clId="{BF39BEE5-48BF-43F4-810D-AC0C486557C2}" dt="2021-09-28T09:45:55.684" v="0" actId="47"/>
        <pc:sldMkLst>
          <pc:docMk/>
          <pc:sldMk cId="1452885660" sldId="1477"/>
        </pc:sldMkLst>
      </pc:sldChg>
      <pc:sldChg chg="del">
        <pc:chgData name="Franziskus Lorey - Hubdrive.com" userId="472a1a07-c563-412f-861d-eed20bd8e491" providerId="ADAL" clId="{BF39BEE5-48BF-43F4-810D-AC0C486557C2}" dt="2021-09-28T09:45:55.684" v="0" actId="47"/>
        <pc:sldMkLst>
          <pc:docMk/>
          <pc:sldMk cId="2903233079" sldId="1478"/>
        </pc:sldMkLst>
      </pc:sldChg>
      <pc:sldChg chg="del">
        <pc:chgData name="Franziskus Lorey - Hubdrive.com" userId="472a1a07-c563-412f-861d-eed20bd8e491" providerId="ADAL" clId="{BF39BEE5-48BF-43F4-810D-AC0C486557C2}" dt="2021-09-28T09:45:55.684" v="0" actId="47"/>
        <pc:sldMkLst>
          <pc:docMk/>
          <pc:sldMk cId="4112498023" sldId="1480"/>
        </pc:sldMkLst>
      </pc:sldChg>
      <pc:sldChg chg="del">
        <pc:chgData name="Franziskus Lorey - Hubdrive.com" userId="472a1a07-c563-412f-861d-eed20bd8e491" providerId="ADAL" clId="{BF39BEE5-48BF-43F4-810D-AC0C486557C2}" dt="2021-09-28T09:45:55.684" v="0" actId="47"/>
        <pc:sldMkLst>
          <pc:docMk/>
          <pc:sldMk cId="585768422" sldId="1481"/>
        </pc:sldMkLst>
      </pc:sldChg>
      <pc:sldChg chg="del">
        <pc:chgData name="Franziskus Lorey - Hubdrive.com" userId="472a1a07-c563-412f-861d-eed20bd8e491" providerId="ADAL" clId="{BF39BEE5-48BF-43F4-810D-AC0C486557C2}" dt="2021-09-28T09:45:55.684" v="0" actId="47"/>
        <pc:sldMkLst>
          <pc:docMk/>
          <pc:sldMk cId="4200756504" sldId="1485"/>
        </pc:sldMkLst>
      </pc:sldChg>
      <pc:sldChg chg="del">
        <pc:chgData name="Franziskus Lorey - Hubdrive.com" userId="472a1a07-c563-412f-861d-eed20bd8e491" providerId="ADAL" clId="{BF39BEE5-48BF-43F4-810D-AC0C486557C2}" dt="2021-09-28T09:45:55.684" v="0" actId="47"/>
        <pc:sldMkLst>
          <pc:docMk/>
          <pc:sldMk cId="207370217" sldId="1486"/>
        </pc:sldMkLst>
      </pc:sldChg>
      <pc:sldChg chg="del">
        <pc:chgData name="Franziskus Lorey - Hubdrive.com" userId="472a1a07-c563-412f-861d-eed20bd8e491" providerId="ADAL" clId="{BF39BEE5-48BF-43F4-810D-AC0C486557C2}" dt="2021-09-28T09:45:55.684" v="0" actId="47"/>
        <pc:sldMkLst>
          <pc:docMk/>
          <pc:sldMk cId="4164839089" sldId="1500"/>
        </pc:sldMkLst>
      </pc:sldChg>
      <pc:sldChg chg="del">
        <pc:chgData name="Franziskus Lorey - Hubdrive.com" userId="472a1a07-c563-412f-861d-eed20bd8e491" providerId="ADAL" clId="{BF39BEE5-48BF-43F4-810D-AC0C486557C2}" dt="2021-09-28T09:45:55.684" v="0" actId="47"/>
        <pc:sldMkLst>
          <pc:docMk/>
          <pc:sldMk cId="1805402304" sldId="1501"/>
        </pc:sldMkLst>
      </pc:sldChg>
      <pc:sldChg chg="del">
        <pc:chgData name="Franziskus Lorey - Hubdrive.com" userId="472a1a07-c563-412f-861d-eed20bd8e491" providerId="ADAL" clId="{BF39BEE5-48BF-43F4-810D-AC0C486557C2}" dt="2021-09-28T09:45:55.684" v="0" actId="47"/>
        <pc:sldMkLst>
          <pc:docMk/>
          <pc:sldMk cId="3929258652" sldId="1502"/>
        </pc:sldMkLst>
      </pc:sldChg>
      <pc:sldChg chg="del">
        <pc:chgData name="Franziskus Lorey - Hubdrive.com" userId="472a1a07-c563-412f-861d-eed20bd8e491" providerId="ADAL" clId="{BF39BEE5-48BF-43F4-810D-AC0C486557C2}" dt="2021-09-28T09:45:55.684" v="0" actId="47"/>
        <pc:sldMkLst>
          <pc:docMk/>
          <pc:sldMk cId="1073746529" sldId="1504"/>
        </pc:sldMkLst>
      </pc:sldChg>
      <pc:sldChg chg="del">
        <pc:chgData name="Franziskus Lorey - Hubdrive.com" userId="472a1a07-c563-412f-861d-eed20bd8e491" providerId="ADAL" clId="{BF39BEE5-48BF-43F4-810D-AC0C486557C2}" dt="2021-09-28T09:45:55.684" v="0" actId="47"/>
        <pc:sldMkLst>
          <pc:docMk/>
          <pc:sldMk cId="2237253659" sldId="1505"/>
        </pc:sldMkLst>
      </pc:sldChg>
      <pc:sldChg chg="del">
        <pc:chgData name="Franziskus Lorey - Hubdrive.com" userId="472a1a07-c563-412f-861d-eed20bd8e491" providerId="ADAL" clId="{BF39BEE5-48BF-43F4-810D-AC0C486557C2}" dt="2021-09-28T09:45:55.684" v="0" actId="47"/>
        <pc:sldMkLst>
          <pc:docMk/>
          <pc:sldMk cId="733514316" sldId="1510"/>
        </pc:sldMkLst>
      </pc:sldChg>
      <pc:sldChg chg="del">
        <pc:chgData name="Franziskus Lorey - Hubdrive.com" userId="472a1a07-c563-412f-861d-eed20bd8e491" providerId="ADAL" clId="{BF39BEE5-48BF-43F4-810D-AC0C486557C2}" dt="2021-09-28T09:45:55.684" v="0" actId="47"/>
        <pc:sldMkLst>
          <pc:docMk/>
          <pc:sldMk cId="2880865875" sldId="1511"/>
        </pc:sldMkLst>
      </pc:sldChg>
      <pc:sldChg chg="del">
        <pc:chgData name="Franziskus Lorey - Hubdrive.com" userId="472a1a07-c563-412f-861d-eed20bd8e491" providerId="ADAL" clId="{BF39BEE5-48BF-43F4-810D-AC0C486557C2}" dt="2021-09-28T09:45:55.684" v="0" actId="47"/>
        <pc:sldMkLst>
          <pc:docMk/>
          <pc:sldMk cId="1639386045" sldId="1512"/>
        </pc:sldMkLst>
      </pc:sldChg>
      <pc:sldChg chg="del">
        <pc:chgData name="Franziskus Lorey - Hubdrive.com" userId="472a1a07-c563-412f-861d-eed20bd8e491" providerId="ADAL" clId="{BF39BEE5-48BF-43F4-810D-AC0C486557C2}" dt="2021-09-28T09:45:55.684" v="0" actId="47"/>
        <pc:sldMkLst>
          <pc:docMk/>
          <pc:sldMk cId="2440284665" sldId="1513"/>
        </pc:sldMkLst>
      </pc:sldChg>
      <pc:sldChg chg="del">
        <pc:chgData name="Franziskus Lorey - Hubdrive.com" userId="472a1a07-c563-412f-861d-eed20bd8e491" providerId="ADAL" clId="{BF39BEE5-48BF-43F4-810D-AC0C486557C2}" dt="2021-09-28T09:45:55.684" v="0" actId="47"/>
        <pc:sldMkLst>
          <pc:docMk/>
          <pc:sldMk cId="2076841482" sldId="1514"/>
        </pc:sldMkLst>
      </pc:sldChg>
      <pc:sldChg chg="del">
        <pc:chgData name="Franziskus Lorey - Hubdrive.com" userId="472a1a07-c563-412f-861d-eed20bd8e491" providerId="ADAL" clId="{BF39BEE5-48BF-43F4-810D-AC0C486557C2}" dt="2021-09-28T09:45:55.684" v="0" actId="47"/>
        <pc:sldMkLst>
          <pc:docMk/>
          <pc:sldMk cId="1369054254" sldId="1515"/>
        </pc:sldMkLst>
      </pc:sldChg>
      <pc:sldChg chg="del">
        <pc:chgData name="Franziskus Lorey - Hubdrive.com" userId="472a1a07-c563-412f-861d-eed20bd8e491" providerId="ADAL" clId="{BF39BEE5-48BF-43F4-810D-AC0C486557C2}" dt="2021-09-28T09:45:55.684" v="0" actId="47"/>
        <pc:sldMkLst>
          <pc:docMk/>
          <pc:sldMk cId="2727786212" sldId="1516"/>
        </pc:sldMkLst>
      </pc:sldChg>
      <pc:sldChg chg="del">
        <pc:chgData name="Franziskus Lorey - Hubdrive.com" userId="472a1a07-c563-412f-861d-eed20bd8e491" providerId="ADAL" clId="{BF39BEE5-48BF-43F4-810D-AC0C486557C2}" dt="2021-09-28T09:45:55.684" v="0" actId="47"/>
        <pc:sldMkLst>
          <pc:docMk/>
          <pc:sldMk cId="3543138865" sldId="1537"/>
        </pc:sldMkLst>
      </pc:sldChg>
      <pc:sldChg chg="del">
        <pc:chgData name="Franziskus Lorey - Hubdrive.com" userId="472a1a07-c563-412f-861d-eed20bd8e491" providerId="ADAL" clId="{BF39BEE5-48BF-43F4-810D-AC0C486557C2}" dt="2021-09-28T09:45:55.684" v="0" actId="47"/>
        <pc:sldMkLst>
          <pc:docMk/>
          <pc:sldMk cId="3665325291" sldId="1539"/>
        </pc:sldMkLst>
      </pc:sldChg>
      <pc:sldChg chg="del">
        <pc:chgData name="Franziskus Lorey - Hubdrive.com" userId="472a1a07-c563-412f-861d-eed20bd8e491" providerId="ADAL" clId="{BF39BEE5-48BF-43F4-810D-AC0C486557C2}" dt="2021-09-28T09:45:55.684" v="0" actId="47"/>
        <pc:sldMkLst>
          <pc:docMk/>
          <pc:sldMk cId="1179939528" sldId="1540"/>
        </pc:sldMkLst>
      </pc:sldChg>
      <pc:sldChg chg="del">
        <pc:chgData name="Franziskus Lorey - Hubdrive.com" userId="472a1a07-c563-412f-861d-eed20bd8e491" providerId="ADAL" clId="{BF39BEE5-48BF-43F4-810D-AC0C486557C2}" dt="2021-09-28T09:45:55.684" v="0" actId="47"/>
        <pc:sldMkLst>
          <pc:docMk/>
          <pc:sldMk cId="3536132079" sldId="1541"/>
        </pc:sldMkLst>
      </pc:sldChg>
      <pc:sldChg chg="del">
        <pc:chgData name="Franziskus Lorey - Hubdrive.com" userId="472a1a07-c563-412f-861d-eed20bd8e491" providerId="ADAL" clId="{BF39BEE5-48BF-43F4-810D-AC0C486557C2}" dt="2021-09-28T09:45:55.684" v="0" actId="47"/>
        <pc:sldMkLst>
          <pc:docMk/>
          <pc:sldMk cId="3735552102" sldId="1542"/>
        </pc:sldMkLst>
      </pc:sldChg>
      <pc:sldChg chg="del">
        <pc:chgData name="Franziskus Lorey - Hubdrive.com" userId="472a1a07-c563-412f-861d-eed20bd8e491" providerId="ADAL" clId="{BF39BEE5-48BF-43F4-810D-AC0C486557C2}" dt="2021-09-28T09:45:55.684" v="0" actId="47"/>
        <pc:sldMkLst>
          <pc:docMk/>
          <pc:sldMk cId="3740058556" sldId="1546"/>
        </pc:sldMkLst>
      </pc:sldChg>
      <pc:sldChg chg="del">
        <pc:chgData name="Franziskus Lorey - Hubdrive.com" userId="472a1a07-c563-412f-861d-eed20bd8e491" providerId="ADAL" clId="{BF39BEE5-48BF-43F4-810D-AC0C486557C2}" dt="2021-09-28T09:45:55.684" v="0" actId="47"/>
        <pc:sldMkLst>
          <pc:docMk/>
          <pc:sldMk cId="3556884246" sldId="1561"/>
        </pc:sldMkLst>
      </pc:sldChg>
      <pc:sldChg chg="del">
        <pc:chgData name="Franziskus Lorey - Hubdrive.com" userId="472a1a07-c563-412f-861d-eed20bd8e491" providerId="ADAL" clId="{BF39BEE5-48BF-43F4-810D-AC0C486557C2}" dt="2021-09-28T09:45:55.684" v="0" actId="47"/>
        <pc:sldMkLst>
          <pc:docMk/>
          <pc:sldMk cId="3651734728" sldId="1562"/>
        </pc:sldMkLst>
      </pc:sldChg>
      <pc:sldChg chg="del">
        <pc:chgData name="Franziskus Lorey - Hubdrive.com" userId="472a1a07-c563-412f-861d-eed20bd8e491" providerId="ADAL" clId="{BF39BEE5-48BF-43F4-810D-AC0C486557C2}" dt="2021-09-28T09:45:55.684" v="0" actId="47"/>
        <pc:sldMkLst>
          <pc:docMk/>
          <pc:sldMk cId="1404723125" sldId="1564"/>
        </pc:sldMkLst>
      </pc:sldChg>
      <pc:sldChg chg="del">
        <pc:chgData name="Franziskus Lorey - Hubdrive.com" userId="472a1a07-c563-412f-861d-eed20bd8e491" providerId="ADAL" clId="{BF39BEE5-48BF-43F4-810D-AC0C486557C2}" dt="2021-09-28T09:45:55.684" v="0" actId="47"/>
        <pc:sldMkLst>
          <pc:docMk/>
          <pc:sldMk cId="650125565" sldId="1565"/>
        </pc:sldMkLst>
      </pc:sldChg>
      <pc:sldChg chg="del">
        <pc:chgData name="Franziskus Lorey - Hubdrive.com" userId="472a1a07-c563-412f-861d-eed20bd8e491" providerId="ADAL" clId="{BF39BEE5-48BF-43F4-810D-AC0C486557C2}" dt="2021-09-28T09:45:55.684" v="0" actId="47"/>
        <pc:sldMkLst>
          <pc:docMk/>
          <pc:sldMk cId="1162281725" sldId="1568"/>
        </pc:sldMkLst>
      </pc:sldChg>
      <pc:sldChg chg="del">
        <pc:chgData name="Franziskus Lorey - Hubdrive.com" userId="472a1a07-c563-412f-861d-eed20bd8e491" providerId="ADAL" clId="{BF39BEE5-48BF-43F4-810D-AC0C486557C2}" dt="2021-09-28T09:45:55.684" v="0" actId="47"/>
        <pc:sldMkLst>
          <pc:docMk/>
          <pc:sldMk cId="2129555450" sldId="1569"/>
        </pc:sldMkLst>
      </pc:sldChg>
      <pc:sldChg chg="del">
        <pc:chgData name="Franziskus Lorey - Hubdrive.com" userId="472a1a07-c563-412f-861d-eed20bd8e491" providerId="ADAL" clId="{BF39BEE5-48BF-43F4-810D-AC0C486557C2}" dt="2021-09-28T09:45:55.684" v="0" actId="47"/>
        <pc:sldMkLst>
          <pc:docMk/>
          <pc:sldMk cId="1263708840" sldId="1570"/>
        </pc:sldMkLst>
      </pc:sldChg>
      <pc:sldChg chg="del">
        <pc:chgData name="Franziskus Lorey - Hubdrive.com" userId="472a1a07-c563-412f-861d-eed20bd8e491" providerId="ADAL" clId="{BF39BEE5-48BF-43F4-810D-AC0C486557C2}" dt="2021-09-28T09:45:55.684" v="0" actId="47"/>
        <pc:sldMkLst>
          <pc:docMk/>
          <pc:sldMk cId="4150730460" sldId="1571"/>
        </pc:sldMkLst>
      </pc:sldChg>
      <pc:sldChg chg="del">
        <pc:chgData name="Franziskus Lorey - Hubdrive.com" userId="472a1a07-c563-412f-861d-eed20bd8e491" providerId="ADAL" clId="{BF39BEE5-48BF-43F4-810D-AC0C486557C2}" dt="2021-09-28T09:45:55.684" v="0" actId="47"/>
        <pc:sldMkLst>
          <pc:docMk/>
          <pc:sldMk cId="3382557709" sldId="1572"/>
        </pc:sldMkLst>
      </pc:sldChg>
      <pc:sldChg chg="del">
        <pc:chgData name="Franziskus Lorey - Hubdrive.com" userId="472a1a07-c563-412f-861d-eed20bd8e491" providerId="ADAL" clId="{BF39BEE5-48BF-43F4-810D-AC0C486557C2}" dt="2021-09-28T09:45:55.684" v="0" actId="47"/>
        <pc:sldMkLst>
          <pc:docMk/>
          <pc:sldMk cId="2100251336" sldId="1573"/>
        </pc:sldMkLst>
      </pc:sldChg>
      <pc:sldChg chg="del">
        <pc:chgData name="Franziskus Lorey - Hubdrive.com" userId="472a1a07-c563-412f-861d-eed20bd8e491" providerId="ADAL" clId="{BF39BEE5-48BF-43F4-810D-AC0C486557C2}" dt="2021-09-28T09:45:55.684" v="0" actId="47"/>
        <pc:sldMkLst>
          <pc:docMk/>
          <pc:sldMk cId="3306898074" sldId="1574"/>
        </pc:sldMkLst>
      </pc:sldChg>
      <pc:sldChg chg="del">
        <pc:chgData name="Franziskus Lorey - Hubdrive.com" userId="472a1a07-c563-412f-861d-eed20bd8e491" providerId="ADAL" clId="{BF39BEE5-48BF-43F4-810D-AC0C486557C2}" dt="2021-09-28T09:45:55.684" v="0" actId="47"/>
        <pc:sldMkLst>
          <pc:docMk/>
          <pc:sldMk cId="1790298069" sldId="1576"/>
        </pc:sldMkLst>
      </pc:sldChg>
      <pc:sldChg chg="del">
        <pc:chgData name="Franziskus Lorey - Hubdrive.com" userId="472a1a07-c563-412f-861d-eed20bd8e491" providerId="ADAL" clId="{BF39BEE5-48BF-43F4-810D-AC0C486557C2}" dt="2021-09-28T09:45:55.684" v="0" actId="47"/>
        <pc:sldMkLst>
          <pc:docMk/>
          <pc:sldMk cId="520381067" sldId="1577"/>
        </pc:sldMkLst>
      </pc:sldChg>
      <pc:sldChg chg="del">
        <pc:chgData name="Franziskus Lorey - Hubdrive.com" userId="472a1a07-c563-412f-861d-eed20bd8e491" providerId="ADAL" clId="{BF39BEE5-48BF-43F4-810D-AC0C486557C2}" dt="2021-09-28T09:45:55.684" v="0" actId="47"/>
        <pc:sldMkLst>
          <pc:docMk/>
          <pc:sldMk cId="12370571" sldId="1578"/>
        </pc:sldMkLst>
      </pc:sldChg>
      <pc:sldChg chg="del">
        <pc:chgData name="Franziskus Lorey - Hubdrive.com" userId="472a1a07-c563-412f-861d-eed20bd8e491" providerId="ADAL" clId="{BF39BEE5-48BF-43F4-810D-AC0C486557C2}" dt="2021-09-28T09:45:55.684" v="0" actId="47"/>
        <pc:sldMkLst>
          <pc:docMk/>
          <pc:sldMk cId="4076828393" sldId="1579"/>
        </pc:sldMkLst>
      </pc:sldChg>
      <pc:sldChg chg="del">
        <pc:chgData name="Franziskus Lorey - Hubdrive.com" userId="472a1a07-c563-412f-861d-eed20bd8e491" providerId="ADAL" clId="{BF39BEE5-48BF-43F4-810D-AC0C486557C2}" dt="2021-09-28T09:45:55.684" v="0" actId="47"/>
        <pc:sldMkLst>
          <pc:docMk/>
          <pc:sldMk cId="3951646222" sldId="1581"/>
        </pc:sldMkLst>
      </pc:sldChg>
      <pc:sldChg chg="del">
        <pc:chgData name="Franziskus Lorey - Hubdrive.com" userId="472a1a07-c563-412f-861d-eed20bd8e491" providerId="ADAL" clId="{BF39BEE5-48BF-43F4-810D-AC0C486557C2}" dt="2021-09-28T09:45:55.684" v="0" actId="47"/>
        <pc:sldMkLst>
          <pc:docMk/>
          <pc:sldMk cId="1522428338" sldId="1582"/>
        </pc:sldMkLst>
      </pc:sldChg>
      <pc:sldChg chg="del">
        <pc:chgData name="Franziskus Lorey - Hubdrive.com" userId="472a1a07-c563-412f-861d-eed20bd8e491" providerId="ADAL" clId="{BF39BEE5-48BF-43F4-810D-AC0C486557C2}" dt="2021-09-28T09:45:55.684" v="0" actId="47"/>
        <pc:sldMkLst>
          <pc:docMk/>
          <pc:sldMk cId="94537222" sldId="1583"/>
        </pc:sldMkLst>
      </pc:sldChg>
      <pc:sldChg chg="del">
        <pc:chgData name="Franziskus Lorey - Hubdrive.com" userId="472a1a07-c563-412f-861d-eed20bd8e491" providerId="ADAL" clId="{BF39BEE5-48BF-43F4-810D-AC0C486557C2}" dt="2021-09-28T09:45:55.684" v="0" actId="47"/>
        <pc:sldMkLst>
          <pc:docMk/>
          <pc:sldMk cId="256299832" sldId="1585"/>
        </pc:sldMkLst>
      </pc:sldChg>
      <pc:sldChg chg="del">
        <pc:chgData name="Franziskus Lorey - Hubdrive.com" userId="472a1a07-c563-412f-861d-eed20bd8e491" providerId="ADAL" clId="{BF39BEE5-48BF-43F4-810D-AC0C486557C2}" dt="2021-09-28T09:45:55.684" v="0" actId="47"/>
        <pc:sldMkLst>
          <pc:docMk/>
          <pc:sldMk cId="3838137418" sldId="1586"/>
        </pc:sldMkLst>
      </pc:sldChg>
      <pc:sldChg chg="del">
        <pc:chgData name="Franziskus Lorey - Hubdrive.com" userId="472a1a07-c563-412f-861d-eed20bd8e491" providerId="ADAL" clId="{BF39BEE5-48BF-43F4-810D-AC0C486557C2}" dt="2021-09-28T09:45:55.684" v="0" actId="47"/>
        <pc:sldMkLst>
          <pc:docMk/>
          <pc:sldMk cId="3355245933" sldId="1594"/>
        </pc:sldMkLst>
      </pc:sldChg>
      <pc:sldChg chg="del">
        <pc:chgData name="Franziskus Lorey - Hubdrive.com" userId="472a1a07-c563-412f-861d-eed20bd8e491" providerId="ADAL" clId="{BF39BEE5-48BF-43F4-810D-AC0C486557C2}" dt="2021-09-28T09:45:55.684" v="0" actId="47"/>
        <pc:sldMkLst>
          <pc:docMk/>
          <pc:sldMk cId="3273461171" sldId="1595"/>
        </pc:sldMkLst>
      </pc:sldChg>
      <pc:sldChg chg="del">
        <pc:chgData name="Franziskus Lorey - Hubdrive.com" userId="472a1a07-c563-412f-861d-eed20bd8e491" providerId="ADAL" clId="{BF39BEE5-48BF-43F4-810D-AC0C486557C2}" dt="2021-09-28T09:45:55.684" v="0" actId="47"/>
        <pc:sldMkLst>
          <pc:docMk/>
          <pc:sldMk cId="19029225" sldId="1597"/>
        </pc:sldMkLst>
      </pc:sldChg>
      <pc:sldChg chg="del">
        <pc:chgData name="Franziskus Lorey - Hubdrive.com" userId="472a1a07-c563-412f-861d-eed20bd8e491" providerId="ADAL" clId="{BF39BEE5-48BF-43F4-810D-AC0C486557C2}" dt="2021-09-28T09:45:55.684" v="0" actId="47"/>
        <pc:sldMkLst>
          <pc:docMk/>
          <pc:sldMk cId="2077503804" sldId="1602"/>
        </pc:sldMkLst>
      </pc:sldChg>
      <pc:sldChg chg="del">
        <pc:chgData name="Franziskus Lorey - Hubdrive.com" userId="472a1a07-c563-412f-861d-eed20bd8e491" providerId="ADAL" clId="{BF39BEE5-48BF-43F4-810D-AC0C486557C2}" dt="2021-09-28T09:45:55.684" v="0" actId="47"/>
        <pc:sldMkLst>
          <pc:docMk/>
          <pc:sldMk cId="2270168697" sldId="1605"/>
        </pc:sldMkLst>
      </pc:sldChg>
      <pc:sldChg chg="del">
        <pc:chgData name="Franziskus Lorey - Hubdrive.com" userId="472a1a07-c563-412f-861d-eed20bd8e491" providerId="ADAL" clId="{BF39BEE5-48BF-43F4-810D-AC0C486557C2}" dt="2021-09-28T09:45:55.684" v="0" actId="47"/>
        <pc:sldMkLst>
          <pc:docMk/>
          <pc:sldMk cId="3816651398" sldId="1616"/>
        </pc:sldMkLst>
      </pc:sldChg>
      <pc:sldChg chg="del">
        <pc:chgData name="Franziskus Lorey - Hubdrive.com" userId="472a1a07-c563-412f-861d-eed20bd8e491" providerId="ADAL" clId="{BF39BEE5-48BF-43F4-810D-AC0C486557C2}" dt="2021-09-28T09:45:55.684" v="0" actId="47"/>
        <pc:sldMkLst>
          <pc:docMk/>
          <pc:sldMk cId="2637264403" sldId="1617"/>
        </pc:sldMkLst>
      </pc:sldChg>
      <pc:sldChg chg="del">
        <pc:chgData name="Franziskus Lorey - Hubdrive.com" userId="472a1a07-c563-412f-861d-eed20bd8e491" providerId="ADAL" clId="{BF39BEE5-48BF-43F4-810D-AC0C486557C2}" dt="2021-09-28T09:45:55.684" v="0" actId="47"/>
        <pc:sldMkLst>
          <pc:docMk/>
          <pc:sldMk cId="1559102399" sldId="1618"/>
        </pc:sldMkLst>
      </pc:sldChg>
      <pc:sldChg chg="del">
        <pc:chgData name="Franziskus Lorey - Hubdrive.com" userId="472a1a07-c563-412f-861d-eed20bd8e491" providerId="ADAL" clId="{BF39BEE5-48BF-43F4-810D-AC0C486557C2}" dt="2021-09-28T09:45:55.684" v="0" actId="47"/>
        <pc:sldMkLst>
          <pc:docMk/>
          <pc:sldMk cId="3359875181" sldId="1619"/>
        </pc:sldMkLst>
      </pc:sldChg>
      <pc:sldChg chg="del">
        <pc:chgData name="Franziskus Lorey - Hubdrive.com" userId="472a1a07-c563-412f-861d-eed20bd8e491" providerId="ADAL" clId="{BF39BEE5-48BF-43F4-810D-AC0C486557C2}" dt="2021-09-28T09:45:55.684" v="0" actId="47"/>
        <pc:sldMkLst>
          <pc:docMk/>
          <pc:sldMk cId="1966907032" sldId="1624"/>
        </pc:sldMkLst>
      </pc:sldChg>
      <pc:sldChg chg="del">
        <pc:chgData name="Franziskus Lorey - Hubdrive.com" userId="472a1a07-c563-412f-861d-eed20bd8e491" providerId="ADAL" clId="{BF39BEE5-48BF-43F4-810D-AC0C486557C2}" dt="2021-09-28T09:45:55.684" v="0" actId="47"/>
        <pc:sldMkLst>
          <pc:docMk/>
          <pc:sldMk cId="1586536193" sldId="1648"/>
        </pc:sldMkLst>
      </pc:sldChg>
      <pc:sldChg chg="del">
        <pc:chgData name="Franziskus Lorey - Hubdrive.com" userId="472a1a07-c563-412f-861d-eed20bd8e491" providerId="ADAL" clId="{BF39BEE5-48BF-43F4-810D-AC0C486557C2}" dt="2021-09-28T09:45:55.684" v="0" actId="47"/>
        <pc:sldMkLst>
          <pc:docMk/>
          <pc:sldMk cId="3832654882" sldId="1652"/>
        </pc:sldMkLst>
      </pc:sldChg>
      <pc:sldChg chg="del">
        <pc:chgData name="Franziskus Lorey - Hubdrive.com" userId="472a1a07-c563-412f-861d-eed20bd8e491" providerId="ADAL" clId="{BF39BEE5-48BF-43F4-810D-AC0C486557C2}" dt="2021-09-28T09:45:55.684" v="0" actId="47"/>
        <pc:sldMkLst>
          <pc:docMk/>
          <pc:sldMk cId="2883725945" sldId="1659"/>
        </pc:sldMkLst>
      </pc:sldChg>
      <pc:sldChg chg="del">
        <pc:chgData name="Franziskus Lorey - Hubdrive.com" userId="472a1a07-c563-412f-861d-eed20bd8e491" providerId="ADAL" clId="{BF39BEE5-48BF-43F4-810D-AC0C486557C2}" dt="2021-09-28T09:45:55.684" v="0" actId="47"/>
        <pc:sldMkLst>
          <pc:docMk/>
          <pc:sldMk cId="178349003" sldId="1663"/>
        </pc:sldMkLst>
      </pc:sldChg>
      <pc:sldChg chg="del">
        <pc:chgData name="Franziskus Lorey - Hubdrive.com" userId="472a1a07-c563-412f-861d-eed20bd8e491" providerId="ADAL" clId="{BF39BEE5-48BF-43F4-810D-AC0C486557C2}" dt="2021-09-28T09:45:55.684" v="0" actId="47"/>
        <pc:sldMkLst>
          <pc:docMk/>
          <pc:sldMk cId="595807967" sldId="1664"/>
        </pc:sldMkLst>
      </pc:sldChg>
      <pc:sldChg chg="del">
        <pc:chgData name="Franziskus Lorey - Hubdrive.com" userId="472a1a07-c563-412f-861d-eed20bd8e491" providerId="ADAL" clId="{BF39BEE5-48BF-43F4-810D-AC0C486557C2}" dt="2021-09-28T09:45:55.684" v="0" actId="47"/>
        <pc:sldMkLst>
          <pc:docMk/>
          <pc:sldMk cId="3645003199" sldId="1666"/>
        </pc:sldMkLst>
      </pc:sldChg>
      <pc:sldChg chg="del">
        <pc:chgData name="Franziskus Lorey - Hubdrive.com" userId="472a1a07-c563-412f-861d-eed20bd8e491" providerId="ADAL" clId="{BF39BEE5-48BF-43F4-810D-AC0C486557C2}" dt="2021-09-28T09:45:55.684" v="0" actId="47"/>
        <pc:sldMkLst>
          <pc:docMk/>
          <pc:sldMk cId="2175560465" sldId="1667"/>
        </pc:sldMkLst>
      </pc:sldChg>
      <pc:sldChg chg="del">
        <pc:chgData name="Franziskus Lorey - Hubdrive.com" userId="472a1a07-c563-412f-861d-eed20bd8e491" providerId="ADAL" clId="{BF39BEE5-48BF-43F4-810D-AC0C486557C2}" dt="2021-09-28T09:45:55.684" v="0" actId="47"/>
        <pc:sldMkLst>
          <pc:docMk/>
          <pc:sldMk cId="1357702562" sldId="1668"/>
        </pc:sldMkLst>
      </pc:sldChg>
      <pc:sldChg chg="del">
        <pc:chgData name="Franziskus Lorey - Hubdrive.com" userId="472a1a07-c563-412f-861d-eed20bd8e491" providerId="ADAL" clId="{BF39BEE5-48BF-43F4-810D-AC0C486557C2}" dt="2021-09-28T09:45:55.684" v="0" actId="47"/>
        <pc:sldMkLst>
          <pc:docMk/>
          <pc:sldMk cId="2654782011" sldId="1670"/>
        </pc:sldMkLst>
      </pc:sldChg>
      <pc:sldChg chg="del">
        <pc:chgData name="Franziskus Lorey - Hubdrive.com" userId="472a1a07-c563-412f-861d-eed20bd8e491" providerId="ADAL" clId="{BF39BEE5-48BF-43F4-810D-AC0C486557C2}" dt="2021-09-28T09:45:55.684" v="0" actId="47"/>
        <pc:sldMkLst>
          <pc:docMk/>
          <pc:sldMk cId="782594283" sldId="1672"/>
        </pc:sldMkLst>
      </pc:sldChg>
      <pc:sldChg chg="del">
        <pc:chgData name="Franziskus Lorey - Hubdrive.com" userId="472a1a07-c563-412f-861d-eed20bd8e491" providerId="ADAL" clId="{BF39BEE5-48BF-43F4-810D-AC0C486557C2}" dt="2021-09-28T09:45:55.684" v="0" actId="47"/>
        <pc:sldMkLst>
          <pc:docMk/>
          <pc:sldMk cId="2535501744" sldId="1673"/>
        </pc:sldMkLst>
      </pc:sldChg>
      <pc:sldChg chg="del">
        <pc:chgData name="Franziskus Lorey - Hubdrive.com" userId="472a1a07-c563-412f-861d-eed20bd8e491" providerId="ADAL" clId="{BF39BEE5-48BF-43F4-810D-AC0C486557C2}" dt="2021-09-28T09:45:55.684" v="0" actId="47"/>
        <pc:sldMkLst>
          <pc:docMk/>
          <pc:sldMk cId="2291222140" sldId="1674"/>
        </pc:sldMkLst>
      </pc:sldChg>
      <pc:sldChg chg="del">
        <pc:chgData name="Franziskus Lorey - Hubdrive.com" userId="472a1a07-c563-412f-861d-eed20bd8e491" providerId="ADAL" clId="{BF39BEE5-48BF-43F4-810D-AC0C486557C2}" dt="2021-09-28T09:45:55.684" v="0" actId="47"/>
        <pc:sldMkLst>
          <pc:docMk/>
          <pc:sldMk cId="4257307286" sldId="1675"/>
        </pc:sldMkLst>
      </pc:sldChg>
      <pc:sldChg chg="del">
        <pc:chgData name="Franziskus Lorey - Hubdrive.com" userId="472a1a07-c563-412f-861d-eed20bd8e491" providerId="ADAL" clId="{BF39BEE5-48BF-43F4-810D-AC0C486557C2}" dt="2021-09-28T09:45:55.684" v="0" actId="47"/>
        <pc:sldMkLst>
          <pc:docMk/>
          <pc:sldMk cId="3280543352" sldId="1676"/>
        </pc:sldMkLst>
      </pc:sldChg>
      <pc:sldChg chg="del">
        <pc:chgData name="Franziskus Lorey - Hubdrive.com" userId="472a1a07-c563-412f-861d-eed20bd8e491" providerId="ADAL" clId="{BF39BEE5-48BF-43F4-810D-AC0C486557C2}" dt="2021-09-28T09:45:55.684" v="0" actId="47"/>
        <pc:sldMkLst>
          <pc:docMk/>
          <pc:sldMk cId="1263265705" sldId="1677"/>
        </pc:sldMkLst>
      </pc:sldChg>
      <pc:sldChg chg="del">
        <pc:chgData name="Franziskus Lorey - Hubdrive.com" userId="472a1a07-c563-412f-861d-eed20bd8e491" providerId="ADAL" clId="{BF39BEE5-48BF-43F4-810D-AC0C486557C2}" dt="2021-09-28T09:45:55.684" v="0" actId="47"/>
        <pc:sldMkLst>
          <pc:docMk/>
          <pc:sldMk cId="1781987255" sldId="1678"/>
        </pc:sldMkLst>
      </pc:sldChg>
      <pc:sldChg chg="del">
        <pc:chgData name="Franziskus Lorey - Hubdrive.com" userId="472a1a07-c563-412f-861d-eed20bd8e491" providerId="ADAL" clId="{BF39BEE5-48BF-43F4-810D-AC0C486557C2}" dt="2021-09-28T09:45:55.684" v="0" actId="47"/>
        <pc:sldMkLst>
          <pc:docMk/>
          <pc:sldMk cId="1822341713" sldId="1679"/>
        </pc:sldMkLst>
      </pc:sldChg>
      <pc:sldChg chg="del">
        <pc:chgData name="Franziskus Lorey - Hubdrive.com" userId="472a1a07-c563-412f-861d-eed20bd8e491" providerId="ADAL" clId="{BF39BEE5-48BF-43F4-810D-AC0C486557C2}" dt="2021-09-28T09:45:55.684" v="0" actId="47"/>
        <pc:sldMkLst>
          <pc:docMk/>
          <pc:sldMk cId="4035937185" sldId="1680"/>
        </pc:sldMkLst>
      </pc:sldChg>
      <pc:sldChg chg="del">
        <pc:chgData name="Franziskus Lorey - Hubdrive.com" userId="472a1a07-c563-412f-861d-eed20bd8e491" providerId="ADAL" clId="{BF39BEE5-48BF-43F4-810D-AC0C486557C2}" dt="2021-09-28T09:45:55.684" v="0" actId="47"/>
        <pc:sldMkLst>
          <pc:docMk/>
          <pc:sldMk cId="3427088117" sldId="1681"/>
        </pc:sldMkLst>
      </pc:sldChg>
      <pc:sldChg chg="del">
        <pc:chgData name="Franziskus Lorey - Hubdrive.com" userId="472a1a07-c563-412f-861d-eed20bd8e491" providerId="ADAL" clId="{BF39BEE5-48BF-43F4-810D-AC0C486557C2}" dt="2021-09-28T09:45:55.684" v="0" actId="47"/>
        <pc:sldMkLst>
          <pc:docMk/>
          <pc:sldMk cId="2374118498" sldId="1682"/>
        </pc:sldMkLst>
      </pc:sldChg>
      <pc:sldChg chg="del">
        <pc:chgData name="Franziskus Lorey - Hubdrive.com" userId="472a1a07-c563-412f-861d-eed20bd8e491" providerId="ADAL" clId="{BF39BEE5-48BF-43F4-810D-AC0C486557C2}" dt="2021-09-28T09:45:55.684" v="0" actId="47"/>
        <pc:sldMkLst>
          <pc:docMk/>
          <pc:sldMk cId="2625667732" sldId="1683"/>
        </pc:sldMkLst>
      </pc:sldChg>
      <pc:sldChg chg="del">
        <pc:chgData name="Franziskus Lorey - Hubdrive.com" userId="472a1a07-c563-412f-861d-eed20bd8e491" providerId="ADAL" clId="{BF39BEE5-48BF-43F4-810D-AC0C486557C2}" dt="2021-09-28T09:45:55.684" v="0" actId="47"/>
        <pc:sldMkLst>
          <pc:docMk/>
          <pc:sldMk cId="3998348566" sldId="1686"/>
        </pc:sldMkLst>
      </pc:sldChg>
      <pc:sldChg chg="del">
        <pc:chgData name="Franziskus Lorey - Hubdrive.com" userId="472a1a07-c563-412f-861d-eed20bd8e491" providerId="ADAL" clId="{BF39BEE5-48BF-43F4-810D-AC0C486557C2}" dt="2021-09-28T09:45:55.684" v="0" actId="47"/>
        <pc:sldMkLst>
          <pc:docMk/>
          <pc:sldMk cId="3396801363" sldId="1691"/>
        </pc:sldMkLst>
      </pc:sldChg>
      <pc:sldChg chg="del">
        <pc:chgData name="Franziskus Lorey - Hubdrive.com" userId="472a1a07-c563-412f-861d-eed20bd8e491" providerId="ADAL" clId="{BF39BEE5-48BF-43F4-810D-AC0C486557C2}" dt="2021-09-28T09:45:55.684" v="0" actId="47"/>
        <pc:sldMkLst>
          <pc:docMk/>
          <pc:sldMk cId="2320616549" sldId="1692"/>
        </pc:sldMkLst>
      </pc:sldChg>
      <pc:sldChg chg="del">
        <pc:chgData name="Franziskus Lorey - Hubdrive.com" userId="472a1a07-c563-412f-861d-eed20bd8e491" providerId="ADAL" clId="{BF39BEE5-48BF-43F4-810D-AC0C486557C2}" dt="2021-09-28T09:45:55.684" v="0" actId="47"/>
        <pc:sldMkLst>
          <pc:docMk/>
          <pc:sldMk cId="1858245886" sldId="1698"/>
        </pc:sldMkLst>
      </pc:sldChg>
      <pc:sldChg chg="del">
        <pc:chgData name="Franziskus Lorey - Hubdrive.com" userId="472a1a07-c563-412f-861d-eed20bd8e491" providerId="ADAL" clId="{BF39BEE5-48BF-43F4-810D-AC0C486557C2}" dt="2021-09-28T09:45:55.684" v="0" actId="47"/>
        <pc:sldMkLst>
          <pc:docMk/>
          <pc:sldMk cId="3764565819" sldId="1726"/>
        </pc:sldMkLst>
      </pc:sldChg>
      <pc:sldChg chg="del">
        <pc:chgData name="Franziskus Lorey - Hubdrive.com" userId="472a1a07-c563-412f-861d-eed20bd8e491" providerId="ADAL" clId="{BF39BEE5-48BF-43F4-810D-AC0C486557C2}" dt="2021-09-28T09:45:55.684" v="0" actId="47"/>
        <pc:sldMkLst>
          <pc:docMk/>
          <pc:sldMk cId="1228601047" sldId="1729"/>
        </pc:sldMkLst>
      </pc:sldChg>
      <pc:sldChg chg="del">
        <pc:chgData name="Franziskus Lorey - Hubdrive.com" userId="472a1a07-c563-412f-861d-eed20bd8e491" providerId="ADAL" clId="{BF39BEE5-48BF-43F4-810D-AC0C486557C2}" dt="2021-09-28T09:45:55.684" v="0" actId="47"/>
        <pc:sldMkLst>
          <pc:docMk/>
          <pc:sldMk cId="2834531238" sldId="1732"/>
        </pc:sldMkLst>
      </pc:sldChg>
      <pc:sldChg chg="del">
        <pc:chgData name="Franziskus Lorey - Hubdrive.com" userId="472a1a07-c563-412f-861d-eed20bd8e491" providerId="ADAL" clId="{BF39BEE5-48BF-43F4-810D-AC0C486557C2}" dt="2021-09-28T09:45:55.684" v="0" actId="47"/>
        <pc:sldMkLst>
          <pc:docMk/>
          <pc:sldMk cId="4083681744" sldId="1733"/>
        </pc:sldMkLst>
      </pc:sldChg>
      <pc:sldChg chg="del">
        <pc:chgData name="Franziskus Lorey - Hubdrive.com" userId="472a1a07-c563-412f-861d-eed20bd8e491" providerId="ADAL" clId="{BF39BEE5-48BF-43F4-810D-AC0C486557C2}" dt="2021-09-28T09:45:55.684" v="0" actId="47"/>
        <pc:sldMkLst>
          <pc:docMk/>
          <pc:sldMk cId="852394973" sldId="1734"/>
        </pc:sldMkLst>
      </pc:sldChg>
      <pc:sldChg chg="del">
        <pc:chgData name="Franziskus Lorey - Hubdrive.com" userId="472a1a07-c563-412f-861d-eed20bd8e491" providerId="ADAL" clId="{BF39BEE5-48BF-43F4-810D-AC0C486557C2}" dt="2021-09-28T09:45:55.684" v="0" actId="47"/>
        <pc:sldMkLst>
          <pc:docMk/>
          <pc:sldMk cId="1519324037" sldId="1736"/>
        </pc:sldMkLst>
      </pc:sldChg>
      <pc:sldChg chg="del">
        <pc:chgData name="Franziskus Lorey - Hubdrive.com" userId="472a1a07-c563-412f-861d-eed20bd8e491" providerId="ADAL" clId="{BF39BEE5-48BF-43F4-810D-AC0C486557C2}" dt="2021-09-28T09:45:55.684" v="0" actId="47"/>
        <pc:sldMkLst>
          <pc:docMk/>
          <pc:sldMk cId="606201158" sldId="1737"/>
        </pc:sldMkLst>
      </pc:sldChg>
      <pc:sldChg chg="del">
        <pc:chgData name="Franziskus Lorey - Hubdrive.com" userId="472a1a07-c563-412f-861d-eed20bd8e491" providerId="ADAL" clId="{BF39BEE5-48BF-43F4-810D-AC0C486557C2}" dt="2021-09-28T09:45:55.684" v="0" actId="47"/>
        <pc:sldMkLst>
          <pc:docMk/>
          <pc:sldMk cId="1067979810" sldId="1738"/>
        </pc:sldMkLst>
      </pc:sldChg>
      <pc:sldChg chg="del">
        <pc:chgData name="Franziskus Lorey - Hubdrive.com" userId="472a1a07-c563-412f-861d-eed20bd8e491" providerId="ADAL" clId="{BF39BEE5-48BF-43F4-810D-AC0C486557C2}" dt="2021-09-28T09:45:55.684" v="0" actId="47"/>
        <pc:sldMkLst>
          <pc:docMk/>
          <pc:sldMk cId="2587111697" sldId="1740"/>
        </pc:sldMkLst>
      </pc:sldChg>
      <pc:sldChg chg="del">
        <pc:chgData name="Franziskus Lorey - Hubdrive.com" userId="472a1a07-c563-412f-861d-eed20bd8e491" providerId="ADAL" clId="{BF39BEE5-48BF-43F4-810D-AC0C486557C2}" dt="2021-09-28T09:45:55.684" v="0" actId="47"/>
        <pc:sldMkLst>
          <pc:docMk/>
          <pc:sldMk cId="3131766994" sldId="1742"/>
        </pc:sldMkLst>
      </pc:sldChg>
      <pc:sldChg chg="del">
        <pc:chgData name="Franziskus Lorey - Hubdrive.com" userId="472a1a07-c563-412f-861d-eed20bd8e491" providerId="ADAL" clId="{BF39BEE5-48BF-43F4-810D-AC0C486557C2}" dt="2021-09-28T09:45:55.684" v="0" actId="47"/>
        <pc:sldMkLst>
          <pc:docMk/>
          <pc:sldMk cId="624622382" sldId="1744"/>
        </pc:sldMkLst>
      </pc:sldChg>
      <pc:sldChg chg="del">
        <pc:chgData name="Franziskus Lorey - Hubdrive.com" userId="472a1a07-c563-412f-861d-eed20bd8e491" providerId="ADAL" clId="{BF39BEE5-48BF-43F4-810D-AC0C486557C2}" dt="2021-09-28T09:45:55.684" v="0" actId="47"/>
        <pc:sldMkLst>
          <pc:docMk/>
          <pc:sldMk cId="1222156256" sldId="1746"/>
        </pc:sldMkLst>
      </pc:sldChg>
      <pc:sldChg chg="del">
        <pc:chgData name="Franziskus Lorey - Hubdrive.com" userId="472a1a07-c563-412f-861d-eed20bd8e491" providerId="ADAL" clId="{BF39BEE5-48BF-43F4-810D-AC0C486557C2}" dt="2021-09-28T09:45:55.684" v="0" actId="47"/>
        <pc:sldMkLst>
          <pc:docMk/>
          <pc:sldMk cId="3970421404" sldId="1747"/>
        </pc:sldMkLst>
      </pc:sldChg>
      <pc:sldChg chg="del">
        <pc:chgData name="Franziskus Lorey - Hubdrive.com" userId="472a1a07-c563-412f-861d-eed20bd8e491" providerId="ADAL" clId="{BF39BEE5-48BF-43F4-810D-AC0C486557C2}" dt="2021-09-28T09:45:55.684" v="0" actId="47"/>
        <pc:sldMkLst>
          <pc:docMk/>
          <pc:sldMk cId="3224123985" sldId="1748"/>
        </pc:sldMkLst>
      </pc:sldChg>
      <pc:sldChg chg="del">
        <pc:chgData name="Franziskus Lorey - Hubdrive.com" userId="472a1a07-c563-412f-861d-eed20bd8e491" providerId="ADAL" clId="{BF39BEE5-48BF-43F4-810D-AC0C486557C2}" dt="2021-09-28T09:45:55.684" v="0" actId="47"/>
        <pc:sldMkLst>
          <pc:docMk/>
          <pc:sldMk cId="2992555518" sldId="1749"/>
        </pc:sldMkLst>
      </pc:sldChg>
      <pc:sldChg chg="del">
        <pc:chgData name="Franziskus Lorey - Hubdrive.com" userId="472a1a07-c563-412f-861d-eed20bd8e491" providerId="ADAL" clId="{BF39BEE5-48BF-43F4-810D-AC0C486557C2}" dt="2021-09-28T09:45:55.684" v="0" actId="47"/>
        <pc:sldMkLst>
          <pc:docMk/>
          <pc:sldMk cId="2100216152" sldId="1750"/>
        </pc:sldMkLst>
      </pc:sldChg>
      <pc:sldChg chg="del">
        <pc:chgData name="Franziskus Lorey - Hubdrive.com" userId="472a1a07-c563-412f-861d-eed20bd8e491" providerId="ADAL" clId="{BF39BEE5-48BF-43F4-810D-AC0C486557C2}" dt="2021-09-28T09:45:55.684" v="0" actId="47"/>
        <pc:sldMkLst>
          <pc:docMk/>
          <pc:sldMk cId="435574239" sldId="1751"/>
        </pc:sldMkLst>
      </pc:sldChg>
      <pc:sldChg chg="del">
        <pc:chgData name="Franziskus Lorey - Hubdrive.com" userId="472a1a07-c563-412f-861d-eed20bd8e491" providerId="ADAL" clId="{BF39BEE5-48BF-43F4-810D-AC0C486557C2}" dt="2021-09-28T09:45:55.684" v="0" actId="47"/>
        <pc:sldMkLst>
          <pc:docMk/>
          <pc:sldMk cId="768920934" sldId="1752"/>
        </pc:sldMkLst>
      </pc:sldChg>
      <pc:sldChg chg="del">
        <pc:chgData name="Franziskus Lorey - Hubdrive.com" userId="472a1a07-c563-412f-861d-eed20bd8e491" providerId="ADAL" clId="{BF39BEE5-48BF-43F4-810D-AC0C486557C2}" dt="2021-09-28T09:45:55.684" v="0" actId="47"/>
        <pc:sldMkLst>
          <pc:docMk/>
          <pc:sldMk cId="3423779420" sldId="1753"/>
        </pc:sldMkLst>
      </pc:sldChg>
      <pc:sldChg chg="del">
        <pc:chgData name="Franziskus Lorey - Hubdrive.com" userId="472a1a07-c563-412f-861d-eed20bd8e491" providerId="ADAL" clId="{BF39BEE5-48BF-43F4-810D-AC0C486557C2}" dt="2021-09-28T09:45:55.684" v="0" actId="47"/>
        <pc:sldMkLst>
          <pc:docMk/>
          <pc:sldMk cId="215790926" sldId="1754"/>
        </pc:sldMkLst>
      </pc:sldChg>
      <pc:sldChg chg="del">
        <pc:chgData name="Franziskus Lorey - Hubdrive.com" userId="472a1a07-c563-412f-861d-eed20bd8e491" providerId="ADAL" clId="{BF39BEE5-48BF-43F4-810D-AC0C486557C2}" dt="2021-09-28T09:45:55.684" v="0" actId="47"/>
        <pc:sldMkLst>
          <pc:docMk/>
          <pc:sldMk cId="2958038690" sldId="1756"/>
        </pc:sldMkLst>
      </pc:sldChg>
      <pc:sldChg chg="del">
        <pc:chgData name="Franziskus Lorey - Hubdrive.com" userId="472a1a07-c563-412f-861d-eed20bd8e491" providerId="ADAL" clId="{BF39BEE5-48BF-43F4-810D-AC0C486557C2}" dt="2021-09-28T09:45:55.684" v="0" actId="47"/>
        <pc:sldMkLst>
          <pc:docMk/>
          <pc:sldMk cId="808593468" sldId="1757"/>
        </pc:sldMkLst>
      </pc:sldChg>
      <pc:sldChg chg="del">
        <pc:chgData name="Franziskus Lorey - Hubdrive.com" userId="472a1a07-c563-412f-861d-eed20bd8e491" providerId="ADAL" clId="{BF39BEE5-48BF-43F4-810D-AC0C486557C2}" dt="2021-09-28T09:45:55.684" v="0" actId="47"/>
        <pc:sldMkLst>
          <pc:docMk/>
          <pc:sldMk cId="3092045198" sldId="1759"/>
        </pc:sldMkLst>
      </pc:sldChg>
      <pc:sldChg chg="del">
        <pc:chgData name="Franziskus Lorey - Hubdrive.com" userId="472a1a07-c563-412f-861d-eed20bd8e491" providerId="ADAL" clId="{BF39BEE5-48BF-43F4-810D-AC0C486557C2}" dt="2021-09-28T09:45:55.684" v="0" actId="47"/>
        <pc:sldMkLst>
          <pc:docMk/>
          <pc:sldMk cId="3030234753" sldId="1761"/>
        </pc:sldMkLst>
      </pc:sldChg>
      <pc:sldChg chg="del">
        <pc:chgData name="Franziskus Lorey - Hubdrive.com" userId="472a1a07-c563-412f-861d-eed20bd8e491" providerId="ADAL" clId="{BF39BEE5-48BF-43F4-810D-AC0C486557C2}" dt="2021-09-28T09:45:55.684" v="0" actId="47"/>
        <pc:sldMkLst>
          <pc:docMk/>
          <pc:sldMk cId="4169457572" sldId="1762"/>
        </pc:sldMkLst>
      </pc:sldChg>
      <pc:sldChg chg="del">
        <pc:chgData name="Franziskus Lorey - Hubdrive.com" userId="472a1a07-c563-412f-861d-eed20bd8e491" providerId="ADAL" clId="{BF39BEE5-48BF-43F4-810D-AC0C486557C2}" dt="2021-09-28T09:45:55.684" v="0" actId="47"/>
        <pc:sldMkLst>
          <pc:docMk/>
          <pc:sldMk cId="800039661" sldId="1763"/>
        </pc:sldMkLst>
      </pc:sldChg>
      <pc:sldChg chg="del">
        <pc:chgData name="Franziskus Lorey - Hubdrive.com" userId="472a1a07-c563-412f-861d-eed20bd8e491" providerId="ADAL" clId="{BF39BEE5-48BF-43F4-810D-AC0C486557C2}" dt="2021-09-28T09:45:55.684" v="0" actId="47"/>
        <pc:sldMkLst>
          <pc:docMk/>
          <pc:sldMk cId="168715284" sldId="1767"/>
        </pc:sldMkLst>
      </pc:sldChg>
      <pc:sldChg chg="del">
        <pc:chgData name="Franziskus Lorey - Hubdrive.com" userId="472a1a07-c563-412f-861d-eed20bd8e491" providerId="ADAL" clId="{BF39BEE5-48BF-43F4-810D-AC0C486557C2}" dt="2021-09-28T09:45:55.684" v="0" actId="47"/>
        <pc:sldMkLst>
          <pc:docMk/>
          <pc:sldMk cId="390749928" sldId="1769"/>
        </pc:sldMkLst>
      </pc:sldChg>
      <pc:sldChg chg="del">
        <pc:chgData name="Franziskus Lorey - Hubdrive.com" userId="472a1a07-c563-412f-861d-eed20bd8e491" providerId="ADAL" clId="{BF39BEE5-48BF-43F4-810D-AC0C486557C2}" dt="2021-09-28T09:45:55.684" v="0" actId="47"/>
        <pc:sldMkLst>
          <pc:docMk/>
          <pc:sldMk cId="2417946492" sldId="1775"/>
        </pc:sldMkLst>
      </pc:sldChg>
      <pc:sldChg chg="del">
        <pc:chgData name="Franziskus Lorey - Hubdrive.com" userId="472a1a07-c563-412f-861d-eed20bd8e491" providerId="ADAL" clId="{BF39BEE5-48BF-43F4-810D-AC0C486557C2}" dt="2021-09-28T09:45:55.684" v="0" actId="47"/>
        <pc:sldMkLst>
          <pc:docMk/>
          <pc:sldMk cId="3852206466" sldId="1777"/>
        </pc:sldMkLst>
      </pc:sldChg>
      <pc:sldChg chg="del">
        <pc:chgData name="Franziskus Lorey - Hubdrive.com" userId="472a1a07-c563-412f-861d-eed20bd8e491" providerId="ADAL" clId="{BF39BEE5-48BF-43F4-810D-AC0C486557C2}" dt="2021-09-28T09:45:55.684" v="0" actId="47"/>
        <pc:sldMkLst>
          <pc:docMk/>
          <pc:sldMk cId="3503161368" sldId="1778"/>
        </pc:sldMkLst>
      </pc:sldChg>
      <pc:sldChg chg="del">
        <pc:chgData name="Franziskus Lorey - Hubdrive.com" userId="472a1a07-c563-412f-861d-eed20bd8e491" providerId="ADAL" clId="{BF39BEE5-48BF-43F4-810D-AC0C486557C2}" dt="2021-09-28T09:45:55.684" v="0" actId="47"/>
        <pc:sldMkLst>
          <pc:docMk/>
          <pc:sldMk cId="274790007" sldId="1779"/>
        </pc:sldMkLst>
      </pc:sldChg>
      <pc:sldChg chg="del">
        <pc:chgData name="Franziskus Lorey - Hubdrive.com" userId="472a1a07-c563-412f-861d-eed20bd8e491" providerId="ADAL" clId="{BF39BEE5-48BF-43F4-810D-AC0C486557C2}" dt="2021-09-28T09:45:55.684" v="0" actId="47"/>
        <pc:sldMkLst>
          <pc:docMk/>
          <pc:sldMk cId="3149653757" sldId="1780"/>
        </pc:sldMkLst>
      </pc:sldChg>
      <pc:sldChg chg="del">
        <pc:chgData name="Franziskus Lorey - Hubdrive.com" userId="472a1a07-c563-412f-861d-eed20bd8e491" providerId="ADAL" clId="{BF39BEE5-48BF-43F4-810D-AC0C486557C2}" dt="2021-09-28T09:45:55.684" v="0" actId="47"/>
        <pc:sldMkLst>
          <pc:docMk/>
          <pc:sldMk cId="3394118233" sldId="1783"/>
        </pc:sldMkLst>
      </pc:sldChg>
      <pc:sldChg chg="del">
        <pc:chgData name="Franziskus Lorey - Hubdrive.com" userId="472a1a07-c563-412f-861d-eed20bd8e491" providerId="ADAL" clId="{BF39BEE5-48BF-43F4-810D-AC0C486557C2}" dt="2021-09-28T09:45:55.684" v="0" actId="47"/>
        <pc:sldMkLst>
          <pc:docMk/>
          <pc:sldMk cId="2951152792" sldId="1784"/>
        </pc:sldMkLst>
      </pc:sldChg>
      <pc:sldChg chg="del">
        <pc:chgData name="Franziskus Lorey - Hubdrive.com" userId="472a1a07-c563-412f-861d-eed20bd8e491" providerId="ADAL" clId="{BF39BEE5-48BF-43F4-810D-AC0C486557C2}" dt="2021-09-28T09:45:55.684" v="0" actId="47"/>
        <pc:sldMkLst>
          <pc:docMk/>
          <pc:sldMk cId="1895343703" sldId="1785"/>
        </pc:sldMkLst>
      </pc:sldChg>
      <pc:sldChg chg="del">
        <pc:chgData name="Franziskus Lorey - Hubdrive.com" userId="472a1a07-c563-412f-861d-eed20bd8e491" providerId="ADAL" clId="{BF39BEE5-48BF-43F4-810D-AC0C486557C2}" dt="2021-09-28T09:45:55.684" v="0" actId="47"/>
        <pc:sldMkLst>
          <pc:docMk/>
          <pc:sldMk cId="129107671" sldId="1786"/>
        </pc:sldMkLst>
      </pc:sldChg>
      <pc:sldChg chg="del">
        <pc:chgData name="Franziskus Lorey - Hubdrive.com" userId="472a1a07-c563-412f-861d-eed20bd8e491" providerId="ADAL" clId="{BF39BEE5-48BF-43F4-810D-AC0C486557C2}" dt="2021-09-28T09:45:55.684" v="0" actId="47"/>
        <pc:sldMkLst>
          <pc:docMk/>
          <pc:sldMk cId="4195140541" sldId="1787"/>
        </pc:sldMkLst>
      </pc:sldChg>
      <pc:sldChg chg="del">
        <pc:chgData name="Franziskus Lorey - Hubdrive.com" userId="472a1a07-c563-412f-861d-eed20bd8e491" providerId="ADAL" clId="{BF39BEE5-48BF-43F4-810D-AC0C486557C2}" dt="2021-09-28T09:45:55.684" v="0" actId="47"/>
        <pc:sldMkLst>
          <pc:docMk/>
          <pc:sldMk cId="832094960" sldId="1788"/>
        </pc:sldMkLst>
      </pc:sldChg>
      <pc:sldChg chg="del">
        <pc:chgData name="Franziskus Lorey - Hubdrive.com" userId="472a1a07-c563-412f-861d-eed20bd8e491" providerId="ADAL" clId="{BF39BEE5-48BF-43F4-810D-AC0C486557C2}" dt="2021-09-28T09:45:55.684" v="0" actId="47"/>
        <pc:sldMkLst>
          <pc:docMk/>
          <pc:sldMk cId="416482799" sldId="1792"/>
        </pc:sldMkLst>
      </pc:sldChg>
      <pc:sldChg chg="del">
        <pc:chgData name="Franziskus Lorey - Hubdrive.com" userId="472a1a07-c563-412f-861d-eed20bd8e491" providerId="ADAL" clId="{BF39BEE5-48BF-43F4-810D-AC0C486557C2}" dt="2021-09-28T09:45:55.684" v="0" actId="47"/>
        <pc:sldMkLst>
          <pc:docMk/>
          <pc:sldMk cId="1404889219" sldId="1793"/>
        </pc:sldMkLst>
      </pc:sldChg>
      <pc:sldChg chg="del">
        <pc:chgData name="Franziskus Lorey - Hubdrive.com" userId="472a1a07-c563-412f-861d-eed20bd8e491" providerId="ADAL" clId="{BF39BEE5-48BF-43F4-810D-AC0C486557C2}" dt="2021-09-28T09:45:55.684" v="0" actId="47"/>
        <pc:sldMkLst>
          <pc:docMk/>
          <pc:sldMk cId="89273446" sldId="1794"/>
        </pc:sldMkLst>
      </pc:sldChg>
      <pc:sldChg chg="del">
        <pc:chgData name="Franziskus Lorey - Hubdrive.com" userId="472a1a07-c563-412f-861d-eed20bd8e491" providerId="ADAL" clId="{BF39BEE5-48BF-43F4-810D-AC0C486557C2}" dt="2021-09-28T09:45:55.684" v="0" actId="47"/>
        <pc:sldMkLst>
          <pc:docMk/>
          <pc:sldMk cId="2431788162" sldId="1795"/>
        </pc:sldMkLst>
      </pc:sldChg>
      <pc:sldChg chg="del">
        <pc:chgData name="Franziskus Lorey - Hubdrive.com" userId="472a1a07-c563-412f-861d-eed20bd8e491" providerId="ADAL" clId="{BF39BEE5-48BF-43F4-810D-AC0C486557C2}" dt="2021-09-28T09:45:55.684" v="0" actId="47"/>
        <pc:sldMkLst>
          <pc:docMk/>
          <pc:sldMk cId="2822543924" sldId="1796"/>
        </pc:sldMkLst>
      </pc:sldChg>
      <pc:sldChg chg="del">
        <pc:chgData name="Franziskus Lorey - Hubdrive.com" userId="472a1a07-c563-412f-861d-eed20bd8e491" providerId="ADAL" clId="{BF39BEE5-48BF-43F4-810D-AC0C486557C2}" dt="2021-09-28T09:45:55.684" v="0" actId="47"/>
        <pc:sldMkLst>
          <pc:docMk/>
          <pc:sldMk cId="3775411305" sldId="1797"/>
        </pc:sldMkLst>
      </pc:sldChg>
      <pc:sldChg chg="del">
        <pc:chgData name="Franziskus Lorey - Hubdrive.com" userId="472a1a07-c563-412f-861d-eed20bd8e491" providerId="ADAL" clId="{BF39BEE5-48BF-43F4-810D-AC0C486557C2}" dt="2021-09-28T09:45:55.684" v="0" actId="47"/>
        <pc:sldMkLst>
          <pc:docMk/>
          <pc:sldMk cId="3216991758" sldId="1798"/>
        </pc:sldMkLst>
      </pc:sldChg>
      <pc:sldChg chg="del">
        <pc:chgData name="Franziskus Lorey - Hubdrive.com" userId="472a1a07-c563-412f-861d-eed20bd8e491" providerId="ADAL" clId="{BF39BEE5-48BF-43F4-810D-AC0C486557C2}" dt="2021-09-28T09:45:55.684" v="0" actId="47"/>
        <pc:sldMkLst>
          <pc:docMk/>
          <pc:sldMk cId="2521275009" sldId="1828"/>
        </pc:sldMkLst>
      </pc:sldChg>
      <pc:sldChg chg="del">
        <pc:chgData name="Franziskus Lorey - Hubdrive.com" userId="472a1a07-c563-412f-861d-eed20bd8e491" providerId="ADAL" clId="{BF39BEE5-48BF-43F4-810D-AC0C486557C2}" dt="2021-09-28T09:45:55.684" v="0" actId="47"/>
        <pc:sldMkLst>
          <pc:docMk/>
          <pc:sldMk cId="2078198331" sldId="1831"/>
        </pc:sldMkLst>
      </pc:sldChg>
      <pc:sldChg chg="del">
        <pc:chgData name="Franziskus Lorey - Hubdrive.com" userId="472a1a07-c563-412f-861d-eed20bd8e491" providerId="ADAL" clId="{BF39BEE5-48BF-43F4-810D-AC0C486557C2}" dt="2021-09-28T09:45:55.684" v="0" actId="47"/>
        <pc:sldMkLst>
          <pc:docMk/>
          <pc:sldMk cId="268767127" sldId="1832"/>
        </pc:sldMkLst>
      </pc:sldChg>
      <pc:sldChg chg="del">
        <pc:chgData name="Franziskus Lorey - Hubdrive.com" userId="472a1a07-c563-412f-861d-eed20bd8e491" providerId="ADAL" clId="{BF39BEE5-48BF-43F4-810D-AC0C486557C2}" dt="2021-09-28T09:45:55.684" v="0" actId="47"/>
        <pc:sldMkLst>
          <pc:docMk/>
          <pc:sldMk cId="2077481629" sldId="1833"/>
        </pc:sldMkLst>
      </pc:sldChg>
      <pc:sldChg chg="del">
        <pc:chgData name="Franziskus Lorey - Hubdrive.com" userId="472a1a07-c563-412f-861d-eed20bd8e491" providerId="ADAL" clId="{BF39BEE5-48BF-43F4-810D-AC0C486557C2}" dt="2021-09-28T09:45:55.684" v="0" actId="47"/>
        <pc:sldMkLst>
          <pc:docMk/>
          <pc:sldMk cId="585503544" sldId="1834"/>
        </pc:sldMkLst>
      </pc:sldChg>
      <pc:sldChg chg="del">
        <pc:chgData name="Franziskus Lorey - Hubdrive.com" userId="472a1a07-c563-412f-861d-eed20bd8e491" providerId="ADAL" clId="{BF39BEE5-48BF-43F4-810D-AC0C486557C2}" dt="2021-09-28T09:45:55.684" v="0" actId="47"/>
        <pc:sldMkLst>
          <pc:docMk/>
          <pc:sldMk cId="4024166929" sldId="1835"/>
        </pc:sldMkLst>
      </pc:sldChg>
      <pc:sldChg chg="del">
        <pc:chgData name="Franziskus Lorey - Hubdrive.com" userId="472a1a07-c563-412f-861d-eed20bd8e491" providerId="ADAL" clId="{BF39BEE5-48BF-43F4-810D-AC0C486557C2}" dt="2021-09-28T09:45:55.684" v="0" actId="47"/>
        <pc:sldMkLst>
          <pc:docMk/>
          <pc:sldMk cId="341433373" sldId="1836"/>
        </pc:sldMkLst>
      </pc:sldChg>
      <pc:sldChg chg="del">
        <pc:chgData name="Franziskus Lorey - Hubdrive.com" userId="472a1a07-c563-412f-861d-eed20bd8e491" providerId="ADAL" clId="{BF39BEE5-48BF-43F4-810D-AC0C486557C2}" dt="2021-09-28T09:45:55.684" v="0" actId="47"/>
        <pc:sldMkLst>
          <pc:docMk/>
          <pc:sldMk cId="856126706" sldId="1838"/>
        </pc:sldMkLst>
      </pc:sldChg>
      <pc:sldChg chg="del">
        <pc:chgData name="Franziskus Lorey - Hubdrive.com" userId="472a1a07-c563-412f-861d-eed20bd8e491" providerId="ADAL" clId="{BF39BEE5-48BF-43F4-810D-AC0C486557C2}" dt="2021-09-28T09:45:55.684" v="0" actId="47"/>
        <pc:sldMkLst>
          <pc:docMk/>
          <pc:sldMk cId="22297325" sldId="1842"/>
        </pc:sldMkLst>
      </pc:sldChg>
      <pc:sldChg chg="del">
        <pc:chgData name="Franziskus Lorey - Hubdrive.com" userId="472a1a07-c563-412f-861d-eed20bd8e491" providerId="ADAL" clId="{BF39BEE5-48BF-43F4-810D-AC0C486557C2}" dt="2021-09-28T09:45:55.684" v="0" actId="47"/>
        <pc:sldMkLst>
          <pc:docMk/>
          <pc:sldMk cId="1051461656" sldId="1843"/>
        </pc:sldMkLst>
      </pc:sldChg>
      <pc:sldChg chg="del">
        <pc:chgData name="Franziskus Lorey - Hubdrive.com" userId="472a1a07-c563-412f-861d-eed20bd8e491" providerId="ADAL" clId="{BF39BEE5-48BF-43F4-810D-AC0C486557C2}" dt="2021-09-28T09:45:55.684" v="0" actId="47"/>
        <pc:sldMkLst>
          <pc:docMk/>
          <pc:sldMk cId="742881929" sldId="1845"/>
        </pc:sldMkLst>
      </pc:sldChg>
      <pc:sldChg chg="del">
        <pc:chgData name="Franziskus Lorey - Hubdrive.com" userId="472a1a07-c563-412f-861d-eed20bd8e491" providerId="ADAL" clId="{BF39BEE5-48BF-43F4-810D-AC0C486557C2}" dt="2021-09-28T09:45:55.684" v="0" actId="47"/>
        <pc:sldMkLst>
          <pc:docMk/>
          <pc:sldMk cId="2628092205" sldId="1846"/>
        </pc:sldMkLst>
      </pc:sldChg>
      <pc:sldChg chg="del">
        <pc:chgData name="Franziskus Lorey - Hubdrive.com" userId="472a1a07-c563-412f-861d-eed20bd8e491" providerId="ADAL" clId="{BF39BEE5-48BF-43F4-810D-AC0C486557C2}" dt="2021-09-28T09:45:55.684" v="0" actId="47"/>
        <pc:sldMkLst>
          <pc:docMk/>
          <pc:sldMk cId="2567749124" sldId="1847"/>
        </pc:sldMkLst>
      </pc:sldChg>
      <pc:sldChg chg="del">
        <pc:chgData name="Franziskus Lorey - Hubdrive.com" userId="472a1a07-c563-412f-861d-eed20bd8e491" providerId="ADAL" clId="{BF39BEE5-48BF-43F4-810D-AC0C486557C2}" dt="2021-09-28T09:45:55.684" v="0" actId="47"/>
        <pc:sldMkLst>
          <pc:docMk/>
          <pc:sldMk cId="2389243157" sldId="1848"/>
        </pc:sldMkLst>
      </pc:sldChg>
      <pc:sldChg chg="del">
        <pc:chgData name="Franziskus Lorey - Hubdrive.com" userId="472a1a07-c563-412f-861d-eed20bd8e491" providerId="ADAL" clId="{BF39BEE5-48BF-43F4-810D-AC0C486557C2}" dt="2021-09-28T09:45:55.684" v="0" actId="47"/>
        <pc:sldMkLst>
          <pc:docMk/>
          <pc:sldMk cId="4180705527" sldId="1849"/>
        </pc:sldMkLst>
      </pc:sldChg>
      <pc:sldChg chg="del">
        <pc:chgData name="Franziskus Lorey - Hubdrive.com" userId="472a1a07-c563-412f-861d-eed20bd8e491" providerId="ADAL" clId="{BF39BEE5-48BF-43F4-810D-AC0C486557C2}" dt="2021-09-28T09:45:55.684" v="0" actId="47"/>
        <pc:sldMkLst>
          <pc:docMk/>
          <pc:sldMk cId="840664388" sldId="1851"/>
        </pc:sldMkLst>
      </pc:sldChg>
      <pc:sldChg chg="del">
        <pc:chgData name="Franziskus Lorey - Hubdrive.com" userId="472a1a07-c563-412f-861d-eed20bd8e491" providerId="ADAL" clId="{BF39BEE5-48BF-43F4-810D-AC0C486557C2}" dt="2021-09-28T09:45:55.684" v="0" actId="47"/>
        <pc:sldMkLst>
          <pc:docMk/>
          <pc:sldMk cId="2347183233" sldId="1852"/>
        </pc:sldMkLst>
      </pc:sldChg>
      <pc:sldChg chg="del">
        <pc:chgData name="Franziskus Lorey - Hubdrive.com" userId="472a1a07-c563-412f-861d-eed20bd8e491" providerId="ADAL" clId="{BF39BEE5-48BF-43F4-810D-AC0C486557C2}" dt="2021-09-28T09:45:55.684" v="0" actId="47"/>
        <pc:sldMkLst>
          <pc:docMk/>
          <pc:sldMk cId="162177120" sldId="1853"/>
        </pc:sldMkLst>
      </pc:sldChg>
      <pc:sldChg chg="del">
        <pc:chgData name="Franziskus Lorey - Hubdrive.com" userId="472a1a07-c563-412f-861d-eed20bd8e491" providerId="ADAL" clId="{BF39BEE5-48BF-43F4-810D-AC0C486557C2}" dt="2021-09-28T09:45:55.684" v="0" actId="47"/>
        <pc:sldMkLst>
          <pc:docMk/>
          <pc:sldMk cId="2920648390" sldId="1854"/>
        </pc:sldMkLst>
      </pc:sldChg>
      <pc:sldChg chg="del">
        <pc:chgData name="Franziskus Lorey - Hubdrive.com" userId="472a1a07-c563-412f-861d-eed20bd8e491" providerId="ADAL" clId="{BF39BEE5-48BF-43F4-810D-AC0C486557C2}" dt="2021-09-28T09:45:55.684" v="0" actId="47"/>
        <pc:sldMkLst>
          <pc:docMk/>
          <pc:sldMk cId="2962872991" sldId="1855"/>
        </pc:sldMkLst>
      </pc:sldChg>
      <pc:sldChg chg="del">
        <pc:chgData name="Franziskus Lorey - Hubdrive.com" userId="472a1a07-c563-412f-861d-eed20bd8e491" providerId="ADAL" clId="{BF39BEE5-48BF-43F4-810D-AC0C486557C2}" dt="2021-09-28T09:45:55.684" v="0" actId="47"/>
        <pc:sldMkLst>
          <pc:docMk/>
          <pc:sldMk cId="35523318" sldId="1856"/>
        </pc:sldMkLst>
      </pc:sldChg>
      <pc:sldChg chg="del">
        <pc:chgData name="Franziskus Lorey - Hubdrive.com" userId="472a1a07-c563-412f-861d-eed20bd8e491" providerId="ADAL" clId="{BF39BEE5-48BF-43F4-810D-AC0C486557C2}" dt="2021-09-28T09:45:55.684" v="0" actId="47"/>
        <pc:sldMkLst>
          <pc:docMk/>
          <pc:sldMk cId="576844736" sldId="1857"/>
        </pc:sldMkLst>
      </pc:sldChg>
      <pc:sldChg chg="del">
        <pc:chgData name="Franziskus Lorey - Hubdrive.com" userId="472a1a07-c563-412f-861d-eed20bd8e491" providerId="ADAL" clId="{BF39BEE5-48BF-43F4-810D-AC0C486557C2}" dt="2021-09-28T09:45:55.684" v="0" actId="47"/>
        <pc:sldMkLst>
          <pc:docMk/>
          <pc:sldMk cId="934912793" sldId="1858"/>
        </pc:sldMkLst>
      </pc:sldChg>
      <pc:sldChg chg="del">
        <pc:chgData name="Franziskus Lorey - Hubdrive.com" userId="472a1a07-c563-412f-861d-eed20bd8e491" providerId="ADAL" clId="{BF39BEE5-48BF-43F4-810D-AC0C486557C2}" dt="2021-09-28T09:45:55.684" v="0" actId="47"/>
        <pc:sldMkLst>
          <pc:docMk/>
          <pc:sldMk cId="3466530534" sldId="1859"/>
        </pc:sldMkLst>
      </pc:sldChg>
      <pc:sldChg chg="del">
        <pc:chgData name="Franziskus Lorey - Hubdrive.com" userId="472a1a07-c563-412f-861d-eed20bd8e491" providerId="ADAL" clId="{BF39BEE5-48BF-43F4-810D-AC0C486557C2}" dt="2021-09-28T09:45:55.684" v="0" actId="47"/>
        <pc:sldMkLst>
          <pc:docMk/>
          <pc:sldMk cId="917554114" sldId="1860"/>
        </pc:sldMkLst>
      </pc:sldChg>
      <pc:sldChg chg="del">
        <pc:chgData name="Franziskus Lorey - Hubdrive.com" userId="472a1a07-c563-412f-861d-eed20bd8e491" providerId="ADAL" clId="{BF39BEE5-48BF-43F4-810D-AC0C486557C2}" dt="2021-09-28T09:45:55.684" v="0" actId="47"/>
        <pc:sldMkLst>
          <pc:docMk/>
          <pc:sldMk cId="12550439" sldId="1861"/>
        </pc:sldMkLst>
      </pc:sldChg>
      <pc:sldChg chg="del">
        <pc:chgData name="Franziskus Lorey - Hubdrive.com" userId="472a1a07-c563-412f-861d-eed20bd8e491" providerId="ADAL" clId="{BF39BEE5-48BF-43F4-810D-AC0C486557C2}" dt="2021-09-28T09:45:55.684" v="0" actId="47"/>
        <pc:sldMkLst>
          <pc:docMk/>
          <pc:sldMk cId="2048594125" sldId="1862"/>
        </pc:sldMkLst>
      </pc:sldChg>
      <pc:sldChg chg="del">
        <pc:chgData name="Franziskus Lorey - Hubdrive.com" userId="472a1a07-c563-412f-861d-eed20bd8e491" providerId="ADAL" clId="{BF39BEE5-48BF-43F4-810D-AC0C486557C2}" dt="2021-09-28T09:45:55.684" v="0" actId="47"/>
        <pc:sldMkLst>
          <pc:docMk/>
          <pc:sldMk cId="1503861015" sldId="1863"/>
        </pc:sldMkLst>
      </pc:sldChg>
      <pc:sldChg chg="del">
        <pc:chgData name="Franziskus Lorey - Hubdrive.com" userId="472a1a07-c563-412f-861d-eed20bd8e491" providerId="ADAL" clId="{BF39BEE5-48BF-43F4-810D-AC0C486557C2}" dt="2021-09-28T09:45:55.684" v="0" actId="47"/>
        <pc:sldMkLst>
          <pc:docMk/>
          <pc:sldMk cId="1077396407" sldId="1864"/>
        </pc:sldMkLst>
      </pc:sldChg>
      <pc:sldChg chg="del">
        <pc:chgData name="Franziskus Lorey - Hubdrive.com" userId="472a1a07-c563-412f-861d-eed20bd8e491" providerId="ADAL" clId="{BF39BEE5-48BF-43F4-810D-AC0C486557C2}" dt="2021-09-28T09:45:55.684" v="0" actId="47"/>
        <pc:sldMkLst>
          <pc:docMk/>
          <pc:sldMk cId="3021667261" sldId="1865"/>
        </pc:sldMkLst>
      </pc:sldChg>
      <pc:sldChg chg="del">
        <pc:chgData name="Franziskus Lorey - Hubdrive.com" userId="472a1a07-c563-412f-861d-eed20bd8e491" providerId="ADAL" clId="{BF39BEE5-48BF-43F4-810D-AC0C486557C2}" dt="2021-09-28T09:45:55.684" v="0" actId="47"/>
        <pc:sldMkLst>
          <pc:docMk/>
          <pc:sldMk cId="2927645057" sldId="1867"/>
        </pc:sldMkLst>
      </pc:sldChg>
      <pc:sldChg chg="del">
        <pc:chgData name="Franziskus Lorey - Hubdrive.com" userId="472a1a07-c563-412f-861d-eed20bd8e491" providerId="ADAL" clId="{BF39BEE5-48BF-43F4-810D-AC0C486557C2}" dt="2021-09-28T09:45:55.684" v="0" actId="47"/>
        <pc:sldMkLst>
          <pc:docMk/>
          <pc:sldMk cId="4095330554" sldId="1868"/>
        </pc:sldMkLst>
      </pc:sldChg>
      <pc:sldChg chg="del">
        <pc:chgData name="Franziskus Lorey - Hubdrive.com" userId="472a1a07-c563-412f-861d-eed20bd8e491" providerId="ADAL" clId="{BF39BEE5-48BF-43F4-810D-AC0C486557C2}" dt="2021-09-28T09:45:55.684" v="0" actId="47"/>
        <pc:sldMkLst>
          <pc:docMk/>
          <pc:sldMk cId="3952140607" sldId="1869"/>
        </pc:sldMkLst>
      </pc:sldChg>
      <pc:sldChg chg="del">
        <pc:chgData name="Franziskus Lorey - Hubdrive.com" userId="472a1a07-c563-412f-861d-eed20bd8e491" providerId="ADAL" clId="{BF39BEE5-48BF-43F4-810D-AC0C486557C2}" dt="2021-09-28T09:45:55.684" v="0" actId="47"/>
        <pc:sldMkLst>
          <pc:docMk/>
          <pc:sldMk cId="2986828305" sldId="1870"/>
        </pc:sldMkLst>
      </pc:sldChg>
      <pc:sldChg chg="del">
        <pc:chgData name="Franziskus Lorey - Hubdrive.com" userId="472a1a07-c563-412f-861d-eed20bd8e491" providerId="ADAL" clId="{BF39BEE5-48BF-43F4-810D-AC0C486557C2}" dt="2021-09-28T09:45:55.684" v="0" actId="47"/>
        <pc:sldMkLst>
          <pc:docMk/>
          <pc:sldMk cId="1563499173" sldId="1871"/>
        </pc:sldMkLst>
      </pc:sldChg>
      <pc:sldChg chg="del">
        <pc:chgData name="Franziskus Lorey - Hubdrive.com" userId="472a1a07-c563-412f-861d-eed20bd8e491" providerId="ADAL" clId="{BF39BEE5-48BF-43F4-810D-AC0C486557C2}" dt="2021-09-28T09:45:55.684" v="0" actId="47"/>
        <pc:sldMkLst>
          <pc:docMk/>
          <pc:sldMk cId="2165210080" sldId="1872"/>
        </pc:sldMkLst>
      </pc:sldChg>
      <pc:sldChg chg="del">
        <pc:chgData name="Franziskus Lorey - Hubdrive.com" userId="472a1a07-c563-412f-861d-eed20bd8e491" providerId="ADAL" clId="{BF39BEE5-48BF-43F4-810D-AC0C486557C2}" dt="2021-09-28T09:45:55.684" v="0" actId="47"/>
        <pc:sldMkLst>
          <pc:docMk/>
          <pc:sldMk cId="850285116" sldId="1873"/>
        </pc:sldMkLst>
      </pc:sldChg>
      <pc:sldChg chg="del">
        <pc:chgData name="Franziskus Lorey - Hubdrive.com" userId="472a1a07-c563-412f-861d-eed20bd8e491" providerId="ADAL" clId="{BF39BEE5-48BF-43F4-810D-AC0C486557C2}" dt="2021-09-28T09:45:55.684" v="0" actId="47"/>
        <pc:sldMkLst>
          <pc:docMk/>
          <pc:sldMk cId="3466283070" sldId="1874"/>
        </pc:sldMkLst>
      </pc:sldChg>
      <pc:sldChg chg="del">
        <pc:chgData name="Franziskus Lorey - Hubdrive.com" userId="472a1a07-c563-412f-861d-eed20bd8e491" providerId="ADAL" clId="{BF39BEE5-48BF-43F4-810D-AC0C486557C2}" dt="2021-09-28T09:45:55.684" v="0" actId="47"/>
        <pc:sldMkLst>
          <pc:docMk/>
          <pc:sldMk cId="1343826537" sldId="1875"/>
        </pc:sldMkLst>
      </pc:sldChg>
      <pc:sldChg chg="del">
        <pc:chgData name="Franziskus Lorey - Hubdrive.com" userId="472a1a07-c563-412f-861d-eed20bd8e491" providerId="ADAL" clId="{BF39BEE5-48BF-43F4-810D-AC0C486557C2}" dt="2021-09-28T09:45:55.684" v="0" actId="47"/>
        <pc:sldMkLst>
          <pc:docMk/>
          <pc:sldMk cId="3628812337" sldId="1876"/>
        </pc:sldMkLst>
      </pc:sldChg>
      <pc:sldChg chg="del">
        <pc:chgData name="Franziskus Lorey - Hubdrive.com" userId="472a1a07-c563-412f-861d-eed20bd8e491" providerId="ADAL" clId="{BF39BEE5-48BF-43F4-810D-AC0C486557C2}" dt="2021-09-28T09:45:55.684" v="0" actId="47"/>
        <pc:sldMkLst>
          <pc:docMk/>
          <pc:sldMk cId="284162746" sldId="1879"/>
        </pc:sldMkLst>
      </pc:sldChg>
      <pc:sldChg chg="del">
        <pc:chgData name="Franziskus Lorey - Hubdrive.com" userId="472a1a07-c563-412f-861d-eed20bd8e491" providerId="ADAL" clId="{BF39BEE5-48BF-43F4-810D-AC0C486557C2}" dt="2021-09-28T09:45:55.684" v="0" actId="47"/>
        <pc:sldMkLst>
          <pc:docMk/>
          <pc:sldMk cId="557507401" sldId="1880"/>
        </pc:sldMkLst>
      </pc:sldChg>
      <pc:sldChg chg="del">
        <pc:chgData name="Franziskus Lorey - Hubdrive.com" userId="472a1a07-c563-412f-861d-eed20bd8e491" providerId="ADAL" clId="{BF39BEE5-48BF-43F4-810D-AC0C486557C2}" dt="2021-09-28T09:45:55.684" v="0" actId="47"/>
        <pc:sldMkLst>
          <pc:docMk/>
          <pc:sldMk cId="2434587085" sldId="1881"/>
        </pc:sldMkLst>
      </pc:sldChg>
      <pc:sldChg chg="del">
        <pc:chgData name="Franziskus Lorey - Hubdrive.com" userId="472a1a07-c563-412f-861d-eed20bd8e491" providerId="ADAL" clId="{BF39BEE5-48BF-43F4-810D-AC0C486557C2}" dt="2021-09-28T09:45:55.684" v="0" actId="47"/>
        <pc:sldMkLst>
          <pc:docMk/>
          <pc:sldMk cId="1455063985" sldId="1882"/>
        </pc:sldMkLst>
      </pc:sldChg>
      <pc:sldChg chg="del">
        <pc:chgData name="Franziskus Lorey - Hubdrive.com" userId="472a1a07-c563-412f-861d-eed20bd8e491" providerId="ADAL" clId="{BF39BEE5-48BF-43F4-810D-AC0C486557C2}" dt="2021-09-28T09:45:55.684" v="0" actId="47"/>
        <pc:sldMkLst>
          <pc:docMk/>
          <pc:sldMk cId="133726715" sldId="1883"/>
        </pc:sldMkLst>
      </pc:sldChg>
      <pc:sldChg chg="del">
        <pc:chgData name="Franziskus Lorey - Hubdrive.com" userId="472a1a07-c563-412f-861d-eed20bd8e491" providerId="ADAL" clId="{BF39BEE5-48BF-43F4-810D-AC0C486557C2}" dt="2021-09-28T09:45:55.684" v="0" actId="47"/>
        <pc:sldMkLst>
          <pc:docMk/>
          <pc:sldMk cId="2200562160" sldId="1884"/>
        </pc:sldMkLst>
      </pc:sldChg>
      <pc:sldChg chg="del">
        <pc:chgData name="Franziskus Lorey - Hubdrive.com" userId="472a1a07-c563-412f-861d-eed20bd8e491" providerId="ADAL" clId="{BF39BEE5-48BF-43F4-810D-AC0C486557C2}" dt="2021-09-28T09:45:55.684" v="0" actId="47"/>
        <pc:sldMkLst>
          <pc:docMk/>
          <pc:sldMk cId="2719974750" sldId="1887"/>
        </pc:sldMkLst>
      </pc:sldChg>
      <pc:sldChg chg="del">
        <pc:chgData name="Franziskus Lorey - Hubdrive.com" userId="472a1a07-c563-412f-861d-eed20bd8e491" providerId="ADAL" clId="{BF39BEE5-48BF-43F4-810D-AC0C486557C2}" dt="2021-09-28T09:45:55.684" v="0" actId="47"/>
        <pc:sldMkLst>
          <pc:docMk/>
          <pc:sldMk cId="831995522" sldId="1889"/>
        </pc:sldMkLst>
      </pc:sldChg>
      <pc:sldChg chg="del">
        <pc:chgData name="Franziskus Lorey - Hubdrive.com" userId="472a1a07-c563-412f-861d-eed20bd8e491" providerId="ADAL" clId="{BF39BEE5-48BF-43F4-810D-AC0C486557C2}" dt="2021-09-28T09:45:55.684" v="0" actId="47"/>
        <pc:sldMkLst>
          <pc:docMk/>
          <pc:sldMk cId="3675811564" sldId="1890"/>
        </pc:sldMkLst>
      </pc:sldChg>
      <pc:sldChg chg="del">
        <pc:chgData name="Franziskus Lorey - Hubdrive.com" userId="472a1a07-c563-412f-861d-eed20bd8e491" providerId="ADAL" clId="{BF39BEE5-48BF-43F4-810D-AC0C486557C2}" dt="2021-09-28T09:45:55.684" v="0" actId="47"/>
        <pc:sldMkLst>
          <pc:docMk/>
          <pc:sldMk cId="2301152547" sldId="1891"/>
        </pc:sldMkLst>
      </pc:sldChg>
      <pc:sldChg chg="del">
        <pc:chgData name="Franziskus Lorey - Hubdrive.com" userId="472a1a07-c563-412f-861d-eed20bd8e491" providerId="ADAL" clId="{BF39BEE5-48BF-43F4-810D-AC0C486557C2}" dt="2021-09-28T09:45:55.684" v="0" actId="47"/>
        <pc:sldMkLst>
          <pc:docMk/>
          <pc:sldMk cId="380875121" sldId="1892"/>
        </pc:sldMkLst>
      </pc:sldChg>
      <pc:sldChg chg="del">
        <pc:chgData name="Franziskus Lorey - Hubdrive.com" userId="472a1a07-c563-412f-861d-eed20bd8e491" providerId="ADAL" clId="{BF39BEE5-48BF-43F4-810D-AC0C486557C2}" dt="2021-09-28T09:45:55.684" v="0" actId="47"/>
        <pc:sldMkLst>
          <pc:docMk/>
          <pc:sldMk cId="1224151105" sldId="1893"/>
        </pc:sldMkLst>
      </pc:sldChg>
      <pc:sldChg chg="del">
        <pc:chgData name="Franziskus Lorey - Hubdrive.com" userId="472a1a07-c563-412f-861d-eed20bd8e491" providerId="ADAL" clId="{BF39BEE5-48BF-43F4-810D-AC0C486557C2}" dt="2021-09-28T09:45:55.684" v="0" actId="47"/>
        <pc:sldMkLst>
          <pc:docMk/>
          <pc:sldMk cId="1138987462" sldId="1894"/>
        </pc:sldMkLst>
      </pc:sldChg>
      <pc:sldChg chg="del">
        <pc:chgData name="Franziskus Lorey - Hubdrive.com" userId="472a1a07-c563-412f-861d-eed20bd8e491" providerId="ADAL" clId="{BF39BEE5-48BF-43F4-810D-AC0C486557C2}" dt="2021-09-28T09:45:55.684" v="0" actId="47"/>
        <pc:sldMkLst>
          <pc:docMk/>
          <pc:sldMk cId="4043055225" sldId="1895"/>
        </pc:sldMkLst>
      </pc:sldChg>
      <pc:sldChg chg="del">
        <pc:chgData name="Franziskus Lorey - Hubdrive.com" userId="472a1a07-c563-412f-861d-eed20bd8e491" providerId="ADAL" clId="{BF39BEE5-48BF-43F4-810D-AC0C486557C2}" dt="2021-09-28T09:45:55.684" v="0" actId="47"/>
        <pc:sldMkLst>
          <pc:docMk/>
          <pc:sldMk cId="3504542382" sldId="1896"/>
        </pc:sldMkLst>
      </pc:sldChg>
      <pc:sldChg chg="del">
        <pc:chgData name="Franziskus Lorey - Hubdrive.com" userId="472a1a07-c563-412f-861d-eed20bd8e491" providerId="ADAL" clId="{BF39BEE5-48BF-43F4-810D-AC0C486557C2}" dt="2021-09-28T09:45:55.684" v="0" actId="47"/>
        <pc:sldMkLst>
          <pc:docMk/>
          <pc:sldMk cId="129494049" sldId="1897"/>
        </pc:sldMkLst>
      </pc:sldChg>
      <pc:sldChg chg="del">
        <pc:chgData name="Franziskus Lorey - Hubdrive.com" userId="472a1a07-c563-412f-861d-eed20bd8e491" providerId="ADAL" clId="{BF39BEE5-48BF-43F4-810D-AC0C486557C2}" dt="2021-09-28T09:45:55.684" v="0" actId="47"/>
        <pc:sldMkLst>
          <pc:docMk/>
          <pc:sldMk cId="4238959100" sldId="1898"/>
        </pc:sldMkLst>
      </pc:sldChg>
      <pc:sldChg chg="del">
        <pc:chgData name="Franziskus Lorey - Hubdrive.com" userId="472a1a07-c563-412f-861d-eed20bd8e491" providerId="ADAL" clId="{BF39BEE5-48BF-43F4-810D-AC0C486557C2}" dt="2021-09-28T09:45:55.684" v="0" actId="47"/>
        <pc:sldMkLst>
          <pc:docMk/>
          <pc:sldMk cId="74360228" sldId="1899"/>
        </pc:sldMkLst>
      </pc:sldChg>
      <pc:sldChg chg="del">
        <pc:chgData name="Franziskus Lorey - Hubdrive.com" userId="472a1a07-c563-412f-861d-eed20bd8e491" providerId="ADAL" clId="{BF39BEE5-48BF-43F4-810D-AC0C486557C2}" dt="2021-09-28T09:45:55.684" v="0" actId="47"/>
        <pc:sldMkLst>
          <pc:docMk/>
          <pc:sldMk cId="65235619" sldId="1900"/>
        </pc:sldMkLst>
      </pc:sldChg>
      <pc:sldChg chg="del">
        <pc:chgData name="Franziskus Lorey - Hubdrive.com" userId="472a1a07-c563-412f-861d-eed20bd8e491" providerId="ADAL" clId="{BF39BEE5-48BF-43F4-810D-AC0C486557C2}" dt="2021-09-28T09:45:55.684" v="0" actId="47"/>
        <pc:sldMkLst>
          <pc:docMk/>
          <pc:sldMk cId="2082271862" sldId="1901"/>
        </pc:sldMkLst>
      </pc:sldChg>
      <pc:sldChg chg="del">
        <pc:chgData name="Franziskus Lorey - Hubdrive.com" userId="472a1a07-c563-412f-861d-eed20bd8e491" providerId="ADAL" clId="{BF39BEE5-48BF-43F4-810D-AC0C486557C2}" dt="2021-09-28T09:45:55.684" v="0" actId="47"/>
        <pc:sldMkLst>
          <pc:docMk/>
          <pc:sldMk cId="1161843382" sldId="1903"/>
        </pc:sldMkLst>
      </pc:sldChg>
      <pc:sldChg chg="del">
        <pc:chgData name="Franziskus Lorey - Hubdrive.com" userId="472a1a07-c563-412f-861d-eed20bd8e491" providerId="ADAL" clId="{BF39BEE5-48BF-43F4-810D-AC0C486557C2}" dt="2021-09-28T09:45:55.684" v="0" actId="47"/>
        <pc:sldMkLst>
          <pc:docMk/>
          <pc:sldMk cId="3161002202" sldId="1904"/>
        </pc:sldMkLst>
      </pc:sldChg>
      <pc:sldChg chg="del">
        <pc:chgData name="Franziskus Lorey - Hubdrive.com" userId="472a1a07-c563-412f-861d-eed20bd8e491" providerId="ADAL" clId="{BF39BEE5-48BF-43F4-810D-AC0C486557C2}" dt="2021-09-28T09:45:55.684" v="0" actId="47"/>
        <pc:sldMkLst>
          <pc:docMk/>
          <pc:sldMk cId="2998473632" sldId="1905"/>
        </pc:sldMkLst>
      </pc:sldChg>
      <pc:sldChg chg="del">
        <pc:chgData name="Franziskus Lorey - Hubdrive.com" userId="472a1a07-c563-412f-861d-eed20bd8e491" providerId="ADAL" clId="{BF39BEE5-48BF-43F4-810D-AC0C486557C2}" dt="2021-09-28T09:45:55.684" v="0" actId="47"/>
        <pc:sldMkLst>
          <pc:docMk/>
          <pc:sldMk cId="326128832" sldId="1906"/>
        </pc:sldMkLst>
      </pc:sldChg>
      <pc:sldChg chg="del">
        <pc:chgData name="Franziskus Lorey - Hubdrive.com" userId="472a1a07-c563-412f-861d-eed20bd8e491" providerId="ADAL" clId="{BF39BEE5-48BF-43F4-810D-AC0C486557C2}" dt="2021-09-28T09:45:55.684" v="0" actId="47"/>
        <pc:sldMkLst>
          <pc:docMk/>
          <pc:sldMk cId="3130357782" sldId="1907"/>
        </pc:sldMkLst>
      </pc:sldChg>
      <pc:sldChg chg="del">
        <pc:chgData name="Franziskus Lorey - Hubdrive.com" userId="472a1a07-c563-412f-861d-eed20bd8e491" providerId="ADAL" clId="{BF39BEE5-48BF-43F4-810D-AC0C486557C2}" dt="2021-09-28T09:45:55.684" v="0" actId="47"/>
        <pc:sldMkLst>
          <pc:docMk/>
          <pc:sldMk cId="3435118836" sldId="1908"/>
        </pc:sldMkLst>
      </pc:sldChg>
      <pc:sldChg chg="del">
        <pc:chgData name="Franziskus Lorey - Hubdrive.com" userId="472a1a07-c563-412f-861d-eed20bd8e491" providerId="ADAL" clId="{BF39BEE5-48BF-43F4-810D-AC0C486557C2}" dt="2021-09-28T09:45:55.684" v="0" actId="47"/>
        <pc:sldMkLst>
          <pc:docMk/>
          <pc:sldMk cId="1651226854" sldId="1910"/>
        </pc:sldMkLst>
      </pc:sldChg>
      <pc:sldChg chg="del">
        <pc:chgData name="Franziskus Lorey - Hubdrive.com" userId="472a1a07-c563-412f-861d-eed20bd8e491" providerId="ADAL" clId="{BF39BEE5-48BF-43F4-810D-AC0C486557C2}" dt="2021-09-28T09:45:55.684" v="0" actId="47"/>
        <pc:sldMkLst>
          <pc:docMk/>
          <pc:sldMk cId="1309389386" sldId="1911"/>
        </pc:sldMkLst>
      </pc:sldChg>
      <pc:sldChg chg="del">
        <pc:chgData name="Franziskus Lorey - Hubdrive.com" userId="472a1a07-c563-412f-861d-eed20bd8e491" providerId="ADAL" clId="{BF39BEE5-48BF-43F4-810D-AC0C486557C2}" dt="2021-09-28T09:45:55.684" v="0" actId="47"/>
        <pc:sldMkLst>
          <pc:docMk/>
          <pc:sldMk cId="4177881506" sldId="1912"/>
        </pc:sldMkLst>
      </pc:sldChg>
      <pc:sldChg chg="del">
        <pc:chgData name="Franziskus Lorey - Hubdrive.com" userId="472a1a07-c563-412f-861d-eed20bd8e491" providerId="ADAL" clId="{BF39BEE5-48BF-43F4-810D-AC0C486557C2}" dt="2021-09-28T09:45:55.684" v="0" actId="47"/>
        <pc:sldMkLst>
          <pc:docMk/>
          <pc:sldMk cId="2749312888" sldId="1913"/>
        </pc:sldMkLst>
      </pc:sldChg>
      <pc:sldChg chg="del">
        <pc:chgData name="Franziskus Lorey - Hubdrive.com" userId="472a1a07-c563-412f-861d-eed20bd8e491" providerId="ADAL" clId="{BF39BEE5-48BF-43F4-810D-AC0C486557C2}" dt="2021-09-28T09:45:55.684" v="0" actId="47"/>
        <pc:sldMkLst>
          <pc:docMk/>
          <pc:sldMk cId="1400567466" sldId="1914"/>
        </pc:sldMkLst>
      </pc:sldChg>
      <pc:sldChg chg="del">
        <pc:chgData name="Franziskus Lorey - Hubdrive.com" userId="472a1a07-c563-412f-861d-eed20bd8e491" providerId="ADAL" clId="{BF39BEE5-48BF-43F4-810D-AC0C486557C2}" dt="2021-09-28T09:45:55.684" v="0" actId="47"/>
        <pc:sldMkLst>
          <pc:docMk/>
          <pc:sldMk cId="2856908514" sldId="1915"/>
        </pc:sldMkLst>
      </pc:sldChg>
      <pc:sldChg chg="del">
        <pc:chgData name="Franziskus Lorey - Hubdrive.com" userId="472a1a07-c563-412f-861d-eed20bd8e491" providerId="ADAL" clId="{BF39BEE5-48BF-43F4-810D-AC0C486557C2}" dt="2021-09-28T09:45:55.684" v="0" actId="47"/>
        <pc:sldMkLst>
          <pc:docMk/>
          <pc:sldMk cId="3699862446" sldId="1917"/>
        </pc:sldMkLst>
      </pc:sldChg>
      <pc:sldChg chg="del">
        <pc:chgData name="Franziskus Lorey - Hubdrive.com" userId="472a1a07-c563-412f-861d-eed20bd8e491" providerId="ADAL" clId="{BF39BEE5-48BF-43F4-810D-AC0C486557C2}" dt="2021-09-28T09:45:55.684" v="0" actId="47"/>
        <pc:sldMkLst>
          <pc:docMk/>
          <pc:sldMk cId="711530675" sldId="1918"/>
        </pc:sldMkLst>
      </pc:sldChg>
      <pc:sldChg chg="del">
        <pc:chgData name="Franziskus Lorey - Hubdrive.com" userId="472a1a07-c563-412f-861d-eed20bd8e491" providerId="ADAL" clId="{BF39BEE5-48BF-43F4-810D-AC0C486557C2}" dt="2021-09-28T09:45:55.684" v="0" actId="47"/>
        <pc:sldMkLst>
          <pc:docMk/>
          <pc:sldMk cId="2841683808" sldId="1920"/>
        </pc:sldMkLst>
      </pc:sldChg>
      <pc:sldChg chg="del">
        <pc:chgData name="Franziskus Lorey - Hubdrive.com" userId="472a1a07-c563-412f-861d-eed20bd8e491" providerId="ADAL" clId="{BF39BEE5-48BF-43F4-810D-AC0C486557C2}" dt="2021-09-28T09:45:55.684" v="0" actId="47"/>
        <pc:sldMkLst>
          <pc:docMk/>
          <pc:sldMk cId="3366297897" sldId="1935"/>
        </pc:sldMkLst>
      </pc:sldChg>
      <pc:sldChg chg="del">
        <pc:chgData name="Franziskus Lorey - Hubdrive.com" userId="472a1a07-c563-412f-861d-eed20bd8e491" providerId="ADAL" clId="{BF39BEE5-48BF-43F4-810D-AC0C486557C2}" dt="2021-09-28T09:45:55.684" v="0" actId="47"/>
        <pc:sldMkLst>
          <pc:docMk/>
          <pc:sldMk cId="527652381" sldId="1936"/>
        </pc:sldMkLst>
      </pc:sldChg>
      <pc:sldChg chg="del">
        <pc:chgData name="Franziskus Lorey - Hubdrive.com" userId="472a1a07-c563-412f-861d-eed20bd8e491" providerId="ADAL" clId="{BF39BEE5-48BF-43F4-810D-AC0C486557C2}" dt="2021-09-28T09:45:55.684" v="0" actId="47"/>
        <pc:sldMkLst>
          <pc:docMk/>
          <pc:sldMk cId="824785643" sldId="1943"/>
        </pc:sldMkLst>
      </pc:sldChg>
      <pc:sldChg chg="del">
        <pc:chgData name="Franziskus Lorey - Hubdrive.com" userId="472a1a07-c563-412f-861d-eed20bd8e491" providerId="ADAL" clId="{BF39BEE5-48BF-43F4-810D-AC0C486557C2}" dt="2021-09-28T09:45:55.684" v="0" actId="47"/>
        <pc:sldMkLst>
          <pc:docMk/>
          <pc:sldMk cId="744583492" sldId="1944"/>
        </pc:sldMkLst>
      </pc:sldChg>
      <pc:sldChg chg="del">
        <pc:chgData name="Franziskus Lorey - Hubdrive.com" userId="472a1a07-c563-412f-861d-eed20bd8e491" providerId="ADAL" clId="{BF39BEE5-48BF-43F4-810D-AC0C486557C2}" dt="2021-09-28T09:45:55.684" v="0" actId="47"/>
        <pc:sldMkLst>
          <pc:docMk/>
          <pc:sldMk cId="958293366" sldId="1945"/>
        </pc:sldMkLst>
      </pc:sldChg>
      <pc:sldChg chg="del">
        <pc:chgData name="Franziskus Lorey - Hubdrive.com" userId="472a1a07-c563-412f-861d-eed20bd8e491" providerId="ADAL" clId="{BF39BEE5-48BF-43F4-810D-AC0C486557C2}" dt="2021-09-28T09:45:55.684" v="0" actId="47"/>
        <pc:sldMkLst>
          <pc:docMk/>
          <pc:sldMk cId="3703293429" sldId="1946"/>
        </pc:sldMkLst>
      </pc:sldChg>
      <pc:sldChg chg="del">
        <pc:chgData name="Franziskus Lorey - Hubdrive.com" userId="472a1a07-c563-412f-861d-eed20bd8e491" providerId="ADAL" clId="{BF39BEE5-48BF-43F4-810D-AC0C486557C2}" dt="2021-09-28T09:45:55.684" v="0" actId="47"/>
        <pc:sldMkLst>
          <pc:docMk/>
          <pc:sldMk cId="99809966" sldId="1947"/>
        </pc:sldMkLst>
      </pc:sldChg>
      <pc:sldChg chg="del">
        <pc:chgData name="Franziskus Lorey - Hubdrive.com" userId="472a1a07-c563-412f-861d-eed20bd8e491" providerId="ADAL" clId="{BF39BEE5-48BF-43F4-810D-AC0C486557C2}" dt="2021-09-28T09:45:55.684" v="0" actId="47"/>
        <pc:sldMkLst>
          <pc:docMk/>
          <pc:sldMk cId="2647941959" sldId="1949"/>
        </pc:sldMkLst>
      </pc:sldChg>
      <pc:sldChg chg="del">
        <pc:chgData name="Franziskus Lorey - Hubdrive.com" userId="472a1a07-c563-412f-861d-eed20bd8e491" providerId="ADAL" clId="{BF39BEE5-48BF-43F4-810D-AC0C486557C2}" dt="2021-09-28T09:45:55.684" v="0" actId="47"/>
        <pc:sldMkLst>
          <pc:docMk/>
          <pc:sldMk cId="2615145534" sldId="1950"/>
        </pc:sldMkLst>
      </pc:sldChg>
      <pc:sldChg chg="del">
        <pc:chgData name="Franziskus Lorey - Hubdrive.com" userId="472a1a07-c563-412f-861d-eed20bd8e491" providerId="ADAL" clId="{BF39BEE5-48BF-43F4-810D-AC0C486557C2}" dt="2021-09-28T09:45:55.684" v="0" actId="47"/>
        <pc:sldMkLst>
          <pc:docMk/>
          <pc:sldMk cId="3567472383" sldId="1951"/>
        </pc:sldMkLst>
      </pc:sldChg>
      <pc:sldChg chg="del">
        <pc:chgData name="Franziskus Lorey - Hubdrive.com" userId="472a1a07-c563-412f-861d-eed20bd8e491" providerId="ADAL" clId="{BF39BEE5-48BF-43F4-810D-AC0C486557C2}" dt="2021-09-28T09:45:55.684" v="0" actId="47"/>
        <pc:sldMkLst>
          <pc:docMk/>
          <pc:sldMk cId="3312409383" sldId="1952"/>
        </pc:sldMkLst>
      </pc:sldChg>
      <pc:sldChg chg="del">
        <pc:chgData name="Franziskus Lorey - Hubdrive.com" userId="472a1a07-c563-412f-861d-eed20bd8e491" providerId="ADAL" clId="{BF39BEE5-48BF-43F4-810D-AC0C486557C2}" dt="2021-09-28T09:45:55.684" v="0" actId="47"/>
        <pc:sldMkLst>
          <pc:docMk/>
          <pc:sldMk cId="2037050580" sldId="1953"/>
        </pc:sldMkLst>
      </pc:sldChg>
      <pc:sldChg chg="del">
        <pc:chgData name="Franziskus Lorey - Hubdrive.com" userId="472a1a07-c563-412f-861d-eed20bd8e491" providerId="ADAL" clId="{BF39BEE5-48BF-43F4-810D-AC0C486557C2}" dt="2021-09-28T09:45:55.684" v="0" actId="47"/>
        <pc:sldMkLst>
          <pc:docMk/>
          <pc:sldMk cId="3660533728" sldId="1954"/>
        </pc:sldMkLst>
      </pc:sldChg>
      <pc:sldChg chg="del">
        <pc:chgData name="Franziskus Lorey - Hubdrive.com" userId="472a1a07-c563-412f-861d-eed20bd8e491" providerId="ADAL" clId="{BF39BEE5-48BF-43F4-810D-AC0C486557C2}" dt="2021-09-28T09:45:55.684" v="0" actId="47"/>
        <pc:sldMkLst>
          <pc:docMk/>
          <pc:sldMk cId="1876760609" sldId="1955"/>
        </pc:sldMkLst>
      </pc:sldChg>
      <pc:sldChg chg="del">
        <pc:chgData name="Franziskus Lorey - Hubdrive.com" userId="472a1a07-c563-412f-861d-eed20bd8e491" providerId="ADAL" clId="{BF39BEE5-48BF-43F4-810D-AC0C486557C2}" dt="2021-09-28T09:45:55.684" v="0" actId="47"/>
        <pc:sldMkLst>
          <pc:docMk/>
          <pc:sldMk cId="2547707575" sldId="1956"/>
        </pc:sldMkLst>
      </pc:sldChg>
      <pc:sldChg chg="del">
        <pc:chgData name="Franziskus Lorey - Hubdrive.com" userId="472a1a07-c563-412f-861d-eed20bd8e491" providerId="ADAL" clId="{BF39BEE5-48BF-43F4-810D-AC0C486557C2}" dt="2021-09-28T09:45:55.684" v="0" actId="47"/>
        <pc:sldMkLst>
          <pc:docMk/>
          <pc:sldMk cId="267556239" sldId="1957"/>
        </pc:sldMkLst>
      </pc:sldChg>
      <pc:sldChg chg="del">
        <pc:chgData name="Franziskus Lorey - Hubdrive.com" userId="472a1a07-c563-412f-861d-eed20bd8e491" providerId="ADAL" clId="{BF39BEE5-48BF-43F4-810D-AC0C486557C2}" dt="2021-09-28T09:45:55.684" v="0" actId="47"/>
        <pc:sldMkLst>
          <pc:docMk/>
          <pc:sldMk cId="78900128" sldId="1958"/>
        </pc:sldMkLst>
      </pc:sldChg>
      <pc:sldChg chg="del">
        <pc:chgData name="Franziskus Lorey - Hubdrive.com" userId="472a1a07-c563-412f-861d-eed20bd8e491" providerId="ADAL" clId="{BF39BEE5-48BF-43F4-810D-AC0C486557C2}" dt="2021-09-28T09:45:55.684" v="0" actId="47"/>
        <pc:sldMkLst>
          <pc:docMk/>
          <pc:sldMk cId="2983104492" sldId="1959"/>
        </pc:sldMkLst>
      </pc:sldChg>
      <pc:sldChg chg="del">
        <pc:chgData name="Franziskus Lorey - Hubdrive.com" userId="472a1a07-c563-412f-861d-eed20bd8e491" providerId="ADAL" clId="{BF39BEE5-48BF-43F4-810D-AC0C486557C2}" dt="2021-09-28T09:45:55.684" v="0" actId="47"/>
        <pc:sldMkLst>
          <pc:docMk/>
          <pc:sldMk cId="3912873117" sldId="1960"/>
        </pc:sldMkLst>
      </pc:sldChg>
      <pc:sldChg chg="del">
        <pc:chgData name="Franziskus Lorey - Hubdrive.com" userId="472a1a07-c563-412f-861d-eed20bd8e491" providerId="ADAL" clId="{BF39BEE5-48BF-43F4-810D-AC0C486557C2}" dt="2021-09-28T09:45:55.684" v="0" actId="47"/>
        <pc:sldMkLst>
          <pc:docMk/>
          <pc:sldMk cId="3456873207" sldId="1961"/>
        </pc:sldMkLst>
      </pc:sldChg>
      <pc:sldChg chg="del">
        <pc:chgData name="Franziskus Lorey - Hubdrive.com" userId="472a1a07-c563-412f-861d-eed20bd8e491" providerId="ADAL" clId="{BF39BEE5-48BF-43F4-810D-AC0C486557C2}" dt="2021-09-28T09:45:55.684" v="0" actId="47"/>
        <pc:sldMkLst>
          <pc:docMk/>
          <pc:sldMk cId="4044326681" sldId="1962"/>
        </pc:sldMkLst>
      </pc:sldChg>
      <pc:sldChg chg="del">
        <pc:chgData name="Franziskus Lorey - Hubdrive.com" userId="472a1a07-c563-412f-861d-eed20bd8e491" providerId="ADAL" clId="{BF39BEE5-48BF-43F4-810D-AC0C486557C2}" dt="2021-09-28T09:45:55.684" v="0" actId="47"/>
        <pc:sldMkLst>
          <pc:docMk/>
          <pc:sldMk cId="1529352271" sldId="1963"/>
        </pc:sldMkLst>
      </pc:sldChg>
      <pc:sldChg chg="del">
        <pc:chgData name="Franziskus Lorey - Hubdrive.com" userId="472a1a07-c563-412f-861d-eed20bd8e491" providerId="ADAL" clId="{BF39BEE5-48BF-43F4-810D-AC0C486557C2}" dt="2021-09-28T09:45:55.684" v="0" actId="47"/>
        <pc:sldMkLst>
          <pc:docMk/>
          <pc:sldMk cId="1992736233" sldId="1964"/>
        </pc:sldMkLst>
      </pc:sldChg>
      <pc:sldChg chg="del">
        <pc:chgData name="Franziskus Lorey - Hubdrive.com" userId="472a1a07-c563-412f-861d-eed20bd8e491" providerId="ADAL" clId="{BF39BEE5-48BF-43F4-810D-AC0C486557C2}" dt="2021-09-28T09:45:55.684" v="0" actId="47"/>
        <pc:sldMkLst>
          <pc:docMk/>
          <pc:sldMk cId="2143326425" sldId="1965"/>
        </pc:sldMkLst>
      </pc:sldChg>
      <pc:sldChg chg="del">
        <pc:chgData name="Franziskus Lorey - Hubdrive.com" userId="472a1a07-c563-412f-861d-eed20bd8e491" providerId="ADAL" clId="{BF39BEE5-48BF-43F4-810D-AC0C486557C2}" dt="2021-09-28T09:45:55.684" v="0" actId="47"/>
        <pc:sldMkLst>
          <pc:docMk/>
          <pc:sldMk cId="4281316836" sldId="1966"/>
        </pc:sldMkLst>
      </pc:sldChg>
      <pc:sldChg chg="del">
        <pc:chgData name="Franziskus Lorey - Hubdrive.com" userId="472a1a07-c563-412f-861d-eed20bd8e491" providerId="ADAL" clId="{BF39BEE5-48BF-43F4-810D-AC0C486557C2}" dt="2021-09-28T09:45:55.684" v="0" actId="47"/>
        <pc:sldMkLst>
          <pc:docMk/>
          <pc:sldMk cId="859317874" sldId="1967"/>
        </pc:sldMkLst>
      </pc:sldChg>
      <pc:sldChg chg="del">
        <pc:chgData name="Franziskus Lorey - Hubdrive.com" userId="472a1a07-c563-412f-861d-eed20bd8e491" providerId="ADAL" clId="{BF39BEE5-48BF-43F4-810D-AC0C486557C2}" dt="2021-09-28T09:45:55.684" v="0" actId="47"/>
        <pc:sldMkLst>
          <pc:docMk/>
          <pc:sldMk cId="2276870197" sldId="1968"/>
        </pc:sldMkLst>
      </pc:sldChg>
      <pc:sldChg chg="del">
        <pc:chgData name="Franziskus Lorey - Hubdrive.com" userId="472a1a07-c563-412f-861d-eed20bd8e491" providerId="ADAL" clId="{BF39BEE5-48BF-43F4-810D-AC0C486557C2}" dt="2021-09-28T09:45:55.684" v="0" actId="47"/>
        <pc:sldMkLst>
          <pc:docMk/>
          <pc:sldMk cId="3822480798" sldId="1969"/>
        </pc:sldMkLst>
      </pc:sldChg>
      <pc:sldChg chg="del">
        <pc:chgData name="Franziskus Lorey - Hubdrive.com" userId="472a1a07-c563-412f-861d-eed20bd8e491" providerId="ADAL" clId="{BF39BEE5-48BF-43F4-810D-AC0C486557C2}" dt="2021-09-28T09:45:55.684" v="0" actId="47"/>
        <pc:sldMkLst>
          <pc:docMk/>
          <pc:sldMk cId="3020481315" sldId="1970"/>
        </pc:sldMkLst>
      </pc:sldChg>
      <pc:sldChg chg="del">
        <pc:chgData name="Franziskus Lorey - Hubdrive.com" userId="472a1a07-c563-412f-861d-eed20bd8e491" providerId="ADAL" clId="{BF39BEE5-48BF-43F4-810D-AC0C486557C2}" dt="2021-09-28T09:45:55.684" v="0" actId="47"/>
        <pc:sldMkLst>
          <pc:docMk/>
          <pc:sldMk cId="2957899680" sldId="1971"/>
        </pc:sldMkLst>
      </pc:sldChg>
      <pc:sldChg chg="del">
        <pc:chgData name="Franziskus Lorey - Hubdrive.com" userId="472a1a07-c563-412f-861d-eed20bd8e491" providerId="ADAL" clId="{BF39BEE5-48BF-43F4-810D-AC0C486557C2}" dt="2021-09-28T09:45:55.684" v="0" actId="47"/>
        <pc:sldMkLst>
          <pc:docMk/>
          <pc:sldMk cId="733308492" sldId="1972"/>
        </pc:sldMkLst>
      </pc:sldChg>
      <pc:sldChg chg="del">
        <pc:chgData name="Franziskus Lorey - Hubdrive.com" userId="472a1a07-c563-412f-861d-eed20bd8e491" providerId="ADAL" clId="{BF39BEE5-48BF-43F4-810D-AC0C486557C2}" dt="2021-09-28T09:45:55.684" v="0" actId="47"/>
        <pc:sldMkLst>
          <pc:docMk/>
          <pc:sldMk cId="3741008699" sldId="1973"/>
        </pc:sldMkLst>
      </pc:sldChg>
      <pc:sldChg chg="del">
        <pc:chgData name="Franziskus Lorey - Hubdrive.com" userId="472a1a07-c563-412f-861d-eed20bd8e491" providerId="ADAL" clId="{BF39BEE5-48BF-43F4-810D-AC0C486557C2}" dt="2021-09-28T09:45:55.684" v="0" actId="47"/>
        <pc:sldMkLst>
          <pc:docMk/>
          <pc:sldMk cId="2744683053" sldId="1974"/>
        </pc:sldMkLst>
      </pc:sldChg>
      <pc:sldChg chg="del">
        <pc:chgData name="Franziskus Lorey - Hubdrive.com" userId="472a1a07-c563-412f-861d-eed20bd8e491" providerId="ADAL" clId="{BF39BEE5-48BF-43F4-810D-AC0C486557C2}" dt="2021-09-28T09:45:55.684" v="0" actId="47"/>
        <pc:sldMkLst>
          <pc:docMk/>
          <pc:sldMk cId="1675620264" sldId="1975"/>
        </pc:sldMkLst>
      </pc:sldChg>
      <pc:sldChg chg="del">
        <pc:chgData name="Franziskus Lorey - Hubdrive.com" userId="472a1a07-c563-412f-861d-eed20bd8e491" providerId="ADAL" clId="{BF39BEE5-48BF-43F4-810D-AC0C486557C2}" dt="2021-09-28T09:45:55.684" v="0" actId="47"/>
        <pc:sldMkLst>
          <pc:docMk/>
          <pc:sldMk cId="2913793537" sldId="1976"/>
        </pc:sldMkLst>
      </pc:sldChg>
      <pc:sldChg chg="del">
        <pc:chgData name="Franziskus Lorey - Hubdrive.com" userId="472a1a07-c563-412f-861d-eed20bd8e491" providerId="ADAL" clId="{BF39BEE5-48BF-43F4-810D-AC0C486557C2}" dt="2021-09-28T09:45:55.684" v="0" actId="47"/>
        <pc:sldMkLst>
          <pc:docMk/>
          <pc:sldMk cId="323952510" sldId="1977"/>
        </pc:sldMkLst>
      </pc:sldChg>
      <pc:sldChg chg="del">
        <pc:chgData name="Franziskus Lorey - Hubdrive.com" userId="472a1a07-c563-412f-861d-eed20bd8e491" providerId="ADAL" clId="{BF39BEE5-48BF-43F4-810D-AC0C486557C2}" dt="2021-09-28T09:45:55.684" v="0" actId="47"/>
        <pc:sldMkLst>
          <pc:docMk/>
          <pc:sldMk cId="3967647638" sldId="1978"/>
        </pc:sldMkLst>
      </pc:sldChg>
      <pc:sldChg chg="del">
        <pc:chgData name="Franziskus Lorey - Hubdrive.com" userId="472a1a07-c563-412f-861d-eed20bd8e491" providerId="ADAL" clId="{BF39BEE5-48BF-43F4-810D-AC0C486557C2}" dt="2021-09-28T09:45:55.684" v="0" actId="47"/>
        <pc:sldMkLst>
          <pc:docMk/>
          <pc:sldMk cId="3852794488" sldId="1979"/>
        </pc:sldMkLst>
      </pc:sldChg>
      <pc:sldChg chg="del">
        <pc:chgData name="Franziskus Lorey - Hubdrive.com" userId="472a1a07-c563-412f-861d-eed20bd8e491" providerId="ADAL" clId="{BF39BEE5-48BF-43F4-810D-AC0C486557C2}" dt="2021-09-28T09:45:55.684" v="0" actId="47"/>
        <pc:sldMkLst>
          <pc:docMk/>
          <pc:sldMk cId="4089469440" sldId="1980"/>
        </pc:sldMkLst>
      </pc:sldChg>
      <pc:sldChg chg="del">
        <pc:chgData name="Franziskus Lorey - Hubdrive.com" userId="472a1a07-c563-412f-861d-eed20bd8e491" providerId="ADAL" clId="{BF39BEE5-48BF-43F4-810D-AC0C486557C2}" dt="2021-09-28T09:45:55.684" v="0" actId="47"/>
        <pc:sldMkLst>
          <pc:docMk/>
          <pc:sldMk cId="3076959045" sldId="1981"/>
        </pc:sldMkLst>
      </pc:sldChg>
      <pc:sldChg chg="del">
        <pc:chgData name="Franziskus Lorey - Hubdrive.com" userId="472a1a07-c563-412f-861d-eed20bd8e491" providerId="ADAL" clId="{BF39BEE5-48BF-43F4-810D-AC0C486557C2}" dt="2021-09-28T09:45:55.684" v="0" actId="47"/>
        <pc:sldMkLst>
          <pc:docMk/>
          <pc:sldMk cId="743345426" sldId="1982"/>
        </pc:sldMkLst>
      </pc:sldChg>
      <pc:sldChg chg="del">
        <pc:chgData name="Franziskus Lorey - Hubdrive.com" userId="472a1a07-c563-412f-861d-eed20bd8e491" providerId="ADAL" clId="{BF39BEE5-48BF-43F4-810D-AC0C486557C2}" dt="2021-09-28T09:45:55.684" v="0" actId="47"/>
        <pc:sldMkLst>
          <pc:docMk/>
          <pc:sldMk cId="4215026164" sldId="1983"/>
        </pc:sldMkLst>
      </pc:sldChg>
      <pc:sldChg chg="del">
        <pc:chgData name="Franziskus Lorey - Hubdrive.com" userId="472a1a07-c563-412f-861d-eed20bd8e491" providerId="ADAL" clId="{BF39BEE5-48BF-43F4-810D-AC0C486557C2}" dt="2021-09-28T09:45:55.684" v="0" actId="47"/>
        <pc:sldMkLst>
          <pc:docMk/>
          <pc:sldMk cId="82299458" sldId="1984"/>
        </pc:sldMkLst>
      </pc:sldChg>
      <pc:sldChg chg="del">
        <pc:chgData name="Franziskus Lorey - Hubdrive.com" userId="472a1a07-c563-412f-861d-eed20bd8e491" providerId="ADAL" clId="{BF39BEE5-48BF-43F4-810D-AC0C486557C2}" dt="2021-09-28T09:45:55.684" v="0" actId="47"/>
        <pc:sldMkLst>
          <pc:docMk/>
          <pc:sldMk cId="4052561743" sldId="1985"/>
        </pc:sldMkLst>
      </pc:sldChg>
      <pc:sldChg chg="del">
        <pc:chgData name="Franziskus Lorey - Hubdrive.com" userId="472a1a07-c563-412f-861d-eed20bd8e491" providerId="ADAL" clId="{BF39BEE5-48BF-43F4-810D-AC0C486557C2}" dt="2021-09-28T09:45:55.684" v="0" actId="47"/>
        <pc:sldMkLst>
          <pc:docMk/>
          <pc:sldMk cId="1292321211" sldId="1986"/>
        </pc:sldMkLst>
      </pc:sldChg>
      <pc:sldChg chg="del">
        <pc:chgData name="Franziskus Lorey - Hubdrive.com" userId="472a1a07-c563-412f-861d-eed20bd8e491" providerId="ADAL" clId="{BF39BEE5-48BF-43F4-810D-AC0C486557C2}" dt="2021-09-28T09:45:55.684" v="0" actId="47"/>
        <pc:sldMkLst>
          <pc:docMk/>
          <pc:sldMk cId="447835846" sldId="1987"/>
        </pc:sldMkLst>
      </pc:sldChg>
      <pc:sldChg chg="del">
        <pc:chgData name="Franziskus Lorey - Hubdrive.com" userId="472a1a07-c563-412f-861d-eed20bd8e491" providerId="ADAL" clId="{BF39BEE5-48BF-43F4-810D-AC0C486557C2}" dt="2021-09-28T09:45:55.684" v="0" actId="47"/>
        <pc:sldMkLst>
          <pc:docMk/>
          <pc:sldMk cId="1639003069" sldId="1988"/>
        </pc:sldMkLst>
      </pc:sldChg>
      <pc:sldChg chg="del">
        <pc:chgData name="Franziskus Lorey - Hubdrive.com" userId="472a1a07-c563-412f-861d-eed20bd8e491" providerId="ADAL" clId="{BF39BEE5-48BF-43F4-810D-AC0C486557C2}" dt="2021-09-28T09:45:55.684" v="0" actId="47"/>
        <pc:sldMkLst>
          <pc:docMk/>
          <pc:sldMk cId="2792978371" sldId="1989"/>
        </pc:sldMkLst>
      </pc:sldChg>
      <pc:sldChg chg="del">
        <pc:chgData name="Franziskus Lorey - Hubdrive.com" userId="472a1a07-c563-412f-861d-eed20bd8e491" providerId="ADAL" clId="{BF39BEE5-48BF-43F4-810D-AC0C486557C2}" dt="2021-09-28T09:45:55.684" v="0" actId="47"/>
        <pc:sldMkLst>
          <pc:docMk/>
          <pc:sldMk cId="2129421629" sldId="1990"/>
        </pc:sldMkLst>
      </pc:sldChg>
      <pc:sldChg chg="del">
        <pc:chgData name="Franziskus Lorey - Hubdrive.com" userId="472a1a07-c563-412f-861d-eed20bd8e491" providerId="ADAL" clId="{BF39BEE5-48BF-43F4-810D-AC0C486557C2}" dt="2021-09-28T09:45:55.684" v="0" actId="47"/>
        <pc:sldMkLst>
          <pc:docMk/>
          <pc:sldMk cId="897230414" sldId="1991"/>
        </pc:sldMkLst>
      </pc:sldChg>
      <pc:sldChg chg="del">
        <pc:chgData name="Franziskus Lorey - Hubdrive.com" userId="472a1a07-c563-412f-861d-eed20bd8e491" providerId="ADAL" clId="{BF39BEE5-48BF-43F4-810D-AC0C486557C2}" dt="2021-09-28T09:45:55.684" v="0" actId="47"/>
        <pc:sldMkLst>
          <pc:docMk/>
          <pc:sldMk cId="1888634084" sldId="1992"/>
        </pc:sldMkLst>
      </pc:sldChg>
      <pc:sldChg chg="del">
        <pc:chgData name="Franziskus Lorey - Hubdrive.com" userId="472a1a07-c563-412f-861d-eed20bd8e491" providerId="ADAL" clId="{BF39BEE5-48BF-43F4-810D-AC0C486557C2}" dt="2021-09-28T09:45:55.684" v="0" actId="47"/>
        <pc:sldMkLst>
          <pc:docMk/>
          <pc:sldMk cId="3698174235" sldId="1994"/>
        </pc:sldMkLst>
      </pc:sldChg>
      <pc:sldChg chg="del">
        <pc:chgData name="Franziskus Lorey - Hubdrive.com" userId="472a1a07-c563-412f-861d-eed20bd8e491" providerId="ADAL" clId="{BF39BEE5-48BF-43F4-810D-AC0C486557C2}" dt="2021-09-28T09:45:55.684" v="0" actId="47"/>
        <pc:sldMkLst>
          <pc:docMk/>
          <pc:sldMk cId="949938856" sldId="1997"/>
        </pc:sldMkLst>
      </pc:sldChg>
      <pc:sldChg chg="del">
        <pc:chgData name="Franziskus Lorey - Hubdrive.com" userId="472a1a07-c563-412f-861d-eed20bd8e491" providerId="ADAL" clId="{BF39BEE5-48BF-43F4-810D-AC0C486557C2}" dt="2021-09-28T09:45:55.684" v="0" actId="47"/>
        <pc:sldMkLst>
          <pc:docMk/>
          <pc:sldMk cId="933929271" sldId="1998"/>
        </pc:sldMkLst>
      </pc:sldChg>
      <pc:sldChg chg="del">
        <pc:chgData name="Franziskus Lorey - Hubdrive.com" userId="472a1a07-c563-412f-861d-eed20bd8e491" providerId="ADAL" clId="{BF39BEE5-48BF-43F4-810D-AC0C486557C2}" dt="2021-09-28T09:45:55.684" v="0" actId="47"/>
        <pc:sldMkLst>
          <pc:docMk/>
          <pc:sldMk cId="537172558" sldId="2003"/>
        </pc:sldMkLst>
      </pc:sldChg>
      <pc:sldChg chg="del">
        <pc:chgData name="Franziskus Lorey - Hubdrive.com" userId="472a1a07-c563-412f-861d-eed20bd8e491" providerId="ADAL" clId="{BF39BEE5-48BF-43F4-810D-AC0C486557C2}" dt="2021-09-28T09:45:55.684" v="0" actId="47"/>
        <pc:sldMkLst>
          <pc:docMk/>
          <pc:sldMk cId="1580169991" sldId="2023"/>
        </pc:sldMkLst>
      </pc:sldChg>
      <pc:sldChg chg="del">
        <pc:chgData name="Franziskus Lorey - Hubdrive.com" userId="472a1a07-c563-412f-861d-eed20bd8e491" providerId="ADAL" clId="{BF39BEE5-48BF-43F4-810D-AC0C486557C2}" dt="2021-09-28T09:45:55.684" v="0" actId="47"/>
        <pc:sldMkLst>
          <pc:docMk/>
          <pc:sldMk cId="292304366" sldId="2024"/>
        </pc:sldMkLst>
      </pc:sldChg>
      <pc:sldChg chg="del">
        <pc:chgData name="Franziskus Lorey - Hubdrive.com" userId="472a1a07-c563-412f-861d-eed20bd8e491" providerId="ADAL" clId="{BF39BEE5-48BF-43F4-810D-AC0C486557C2}" dt="2021-09-28T09:45:55.684" v="0" actId="47"/>
        <pc:sldMkLst>
          <pc:docMk/>
          <pc:sldMk cId="3189987395" sldId="2038"/>
        </pc:sldMkLst>
      </pc:sldChg>
      <pc:sldChg chg="del">
        <pc:chgData name="Franziskus Lorey - Hubdrive.com" userId="472a1a07-c563-412f-861d-eed20bd8e491" providerId="ADAL" clId="{BF39BEE5-48BF-43F4-810D-AC0C486557C2}" dt="2021-09-28T09:45:55.684" v="0" actId="47"/>
        <pc:sldMkLst>
          <pc:docMk/>
          <pc:sldMk cId="3891185181" sldId="2039"/>
        </pc:sldMkLst>
      </pc:sldChg>
      <pc:sldChg chg="del">
        <pc:chgData name="Franziskus Lorey - Hubdrive.com" userId="472a1a07-c563-412f-861d-eed20bd8e491" providerId="ADAL" clId="{BF39BEE5-48BF-43F4-810D-AC0C486557C2}" dt="2021-09-28T09:45:55.684" v="0" actId="47"/>
        <pc:sldMkLst>
          <pc:docMk/>
          <pc:sldMk cId="3998233063" sldId="2040"/>
        </pc:sldMkLst>
      </pc:sldChg>
      <pc:sldChg chg="del">
        <pc:chgData name="Franziskus Lorey - Hubdrive.com" userId="472a1a07-c563-412f-861d-eed20bd8e491" providerId="ADAL" clId="{BF39BEE5-48BF-43F4-810D-AC0C486557C2}" dt="2021-09-28T09:45:55.684" v="0" actId="47"/>
        <pc:sldMkLst>
          <pc:docMk/>
          <pc:sldMk cId="2661690802" sldId="2041"/>
        </pc:sldMkLst>
      </pc:sldChg>
      <pc:sldChg chg="del">
        <pc:chgData name="Franziskus Lorey - Hubdrive.com" userId="472a1a07-c563-412f-861d-eed20bd8e491" providerId="ADAL" clId="{BF39BEE5-48BF-43F4-810D-AC0C486557C2}" dt="2021-09-28T09:45:55.684" v="0" actId="47"/>
        <pc:sldMkLst>
          <pc:docMk/>
          <pc:sldMk cId="3785064361" sldId="2050"/>
        </pc:sldMkLst>
      </pc:sldChg>
      <pc:sldChg chg="del">
        <pc:chgData name="Franziskus Lorey - Hubdrive.com" userId="472a1a07-c563-412f-861d-eed20bd8e491" providerId="ADAL" clId="{BF39BEE5-48BF-43F4-810D-AC0C486557C2}" dt="2021-09-28T09:45:55.684" v="0" actId="47"/>
        <pc:sldMkLst>
          <pc:docMk/>
          <pc:sldMk cId="3155010214" sldId="2052"/>
        </pc:sldMkLst>
      </pc:sldChg>
      <pc:sldChg chg="del">
        <pc:chgData name="Franziskus Lorey - Hubdrive.com" userId="472a1a07-c563-412f-861d-eed20bd8e491" providerId="ADAL" clId="{BF39BEE5-48BF-43F4-810D-AC0C486557C2}" dt="2021-09-28T09:45:55.684" v="0" actId="47"/>
        <pc:sldMkLst>
          <pc:docMk/>
          <pc:sldMk cId="2370220281" sldId="2053"/>
        </pc:sldMkLst>
      </pc:sldChg>
      <pc:sldChg chg="del">
        <pc:chgData name="Franziskus Lorey - Hubdrive.com" userId="472a1a07-c563-412f-861d-eed20bd8e491" providerId="ADAL" clId="{BF39BEE5-48BF-43F4-810D-AC0C486557C2}" dt="2021-09-28T09:45:55.684" v="0" actId="47"/>
        <pc:sldMkLst>
          <pc:docMk/>
          <pc:sldMk cId="1313154111" sldId="2058"/>
        </pc:sldMkLst>
      </pc:sldChg>
      <pc:sldChg chg="del">
        <pc:chgData name="Franziskus Lorey - Hubdrive.com" userId="472a1a07-c563-412f-861d-eed20bd8e491" providerId="ADAL" clId="{BF39BEE5-48BF-43F4-810D-AC0C486557C2}" dt="2021-09-28T09:45:55.684" v="0" actId="47"/>
        <pc:sldMkLst>
          <pc:docMk/>
          <pc:sldMk cId="1590269448" sldId="2061"/>
        </pc:sldMkLst>
      </pc:sldChg>
      <pc:sldChg chg="del">
        <pc:chgData name="Franziskus Lorey - Hubdrive.com" userId="472a1a07-c563-412f-861d-eed20bd8e491" providerId="ADAL" clId="{BF39BEE5-48BF-43F4-810D-AC0C486557C2}" dt="2021-09-28T09:45:55.684" v="0" actId="47"/>
        <pc:sldMkLst>
          <pc:docMk/>
          <pc:sldMk cId="653510279" sldId="2062"/>
        </pc:sldMkLst>
      </pc:sldChg>
      <pc:sldChg chg="del">
        <pc:chgData name="Franziskus Lorey - Hubdrive.com" userId="472a1a07-c563-412f-861d-eed20bd8e491" providerId="ADAL" clId="{BF39BEE5-48BF-43F4-810D-AC0C486557C2}" dt="2021-09-28T09:45:55.684" v="0" actId="47"/>
        <pc:sldMkLst>
          <pc:docMk/>
          <pc:sldMk cId="1637737402" sldId="2063"/>
        </pc:sldMkLst>
      </pc:sldChg>
      <pc:sldChg chg="del">
        <pc:chgData name="Franziskus Lorey - Hubdrive.com" userId="472a1a07-c563-412f-861d-eed20bd8e491" providerId="ADAL" clId="{BF39BEE5-48BF-43F4-810D-AC0C486557C2}" dt="2021-09-28T09:45:55.684" v="0" actId="47"/>
        <pc:sldMkLst>
          <pc:docMk/>
          <pc:sldMk cId="2807772818" sldId="2065"/>
        </pc:sldMkLst>
      </pc:sldChg>
      <pc:sldChg chg="del">
        <pc:chgData name="Franziskus Lorey - Hubdrive.com" userId="472a1a07-c563-412f-861d-eed20bd8e491" providerId="ADAL" clId="{BF39BEE5-48BF-43F4-810D-AC0C486557C2}" dt="2021-09-28T09:45:55.684" v="0" actId="47"/>
        <pc:sldMkLst>
          <pc:docMk/>
          <pc:sldMk cId="2925033380" sldId="2067"/>
        </pc:sldMkLst>
      </pc:sldChg>
      <pc:sldChg chg="del">
        <pc:chgData name="Franziskus Lorey - Hubdrive.com" userId="472a1a07-c563-412f-861d-eed20bd8e491" providerId="ADAL" clId="{BF39BEE5-48BF-43F4-810D-AC0C486557C2}" dt="2021-09-28T09:45:55.684" v="0" actId="47"/>
        <pc:sldMkLst>
          <pc:docMk/>
          <pc:sldMk cId="445560994" sldId="2068"/>
        </pc:sldMkLst>
      </pc:sldChg>
      <pc:sldChg chg="del">
        <pc:chgData name="Franziskus Lorey - Hubdrive.com" userId="472a1a07-c563-412f-861d-eed20bd8e491" providerId="ADAL" clId="{BF39BEE5-48BF-43F4-810D-AC0C486557C2}" dt="2021-09-28T09:45:55.684" v="0" actId="47"/>
        <pc:sldMkLst>
          <pc:docMk/>
          <pc:sldMk cId="224970175" sldId="2069"/>
        </pc:sldMkLst>
      </pc:sldChg>
      <pc:sldChg chg="del">
        <pc:chgData name="Franziskus Lorey - Hubdrive.com" userId="472a1a07-c563-412f-861d-eed20bd8e491" providerId="ADAL" clId="{BF39BEE5-48BF-43F4-810D-AC0C486557C2}" dt="2021-09-28T09:45:55.684" v="0" actId="47"/>
        <pc:sldMkLst>
          <pc:docMk/>
          <pc:sldMk cId="990362706" sldId="2070"/>
        </pc:sldMkLst>
      </pc:sldChg>
      <pc:sldChg chg="del">
        <pc:chgData name="Franziskus Lorey - Hubdrive.com" userId="472a1a07-c563-412f-861d-eed20bd8e491" providerId="ADAL" clId="{BF39BEE5-48BF-43F4-810D-AC0C486557C2}" dt="2021-09-28T09:45:55.684" v="0" actId="47"/>
        <pc:sldMkLst>
          <pc:docMk/>
          <pc:sldMk cId="693712777" sldId="2073"/>
        </pc:sldMkLst>
      </pc:sldChg>
      <pc:sldChg chg="del">
        <pc:chgData name="Franziskus Lorey - Hubdrive.com" userId="472a1a07-c563-412f-861d-eed20bd8e491" providerId="ADAL" clId="{BF39BEE5-48BF-43F4-810D-AC0C486557C2}" dt="2021-09-28T09:45:55.684" v="0" actId="47"/>
        <pc:sldMkLst>
          <pc:docMk/>
          <pc:sldMk cId="4192431178" sldId="2079"/>
        </pc:sldMkLst>
      </pc:sldChg>
      <pc:sldChg chg="del">
        <pc:chgData name="Franziskus Lorey - Hubdrive.com" userId="472a1a07-c563-412f-861d-eed20bd8e491" providerId="ADAL" clId="{BF39BEE5-48BF-43F4-810D-AC0C486557C2}" dt="2021-09-28T09:45:55.684" v="0" actId="47"/>
        <pc:sldMkLst>
          <pc:docMk/>
          <pc:sldMk cId="1704537643" sldId="2095"/>
        </pc:sldMkLst>
      </pc:sldChg>
      <pc:sldChg chg="del">
        <pc:chgData name="Franziskus Lorey - Hubdrive.com" userId="472a1a07-c563-412f-861d-eed20bd8e491" providerId="ADAL" clId="{BF39BEE5-48BF-43F4-810D-AC0C486557C2}" dt="2021-09-28T09:45:55.684" v="0" actId="47"/>
        <pc:sldMkLst>
          <pc:docMk/>
          <pc:sldMk cId="813607863" sldId="2096"/>
        </pc:sldMkLst>
      </pc:sldChg>
      <pc:sldChg chg="del">
        <pc:chgData name="Franziskus Lorey - Hubdrive.com" userId="472a1a07-c563-412f-861d-eed20bd8e491" providerId="ADAL" clId="{BF39BEE5-48BF-43F4-810D-AC0C486557C2}" dt="2021-09-28T09:45:55.684" v="0" actId="47"/>
        <pc:sldMkLst>
          <pc:docMk/>
          <pc:sldMk cId="3805746237" sldId="2097"/>
        </pc:sldMkLst>
      </pc:sldChg>
      <pc:sldChg chg="del">
        <pc:chgData name="Franziskus Lorey - Hubdrive.com" userId="472a1a07-c563-412f-861d-eed20bd8e491" providerId="ADAL" clId="{BF39BEE5-48BF-43F4-810D-AC0C486557C2}" dt="2021-09-28T09:45:55.684" v="0" actId="47"/>
        <pc:sldMkLst>
          <pc:docMk/>
          <pc:sldMk cId="2354325733" sldId="2098"/>
        </pc:sldMkLst>
      </pc:sldChg>
      <pc:sldChg chg="del">
        <pc:chgData name="Franziskus Lorey - Hubdrive.com" userId="472a1a07-c563-412f-861d-eed20bd8e491" providerId="ADAL" clId="{BF39BEE5-48BF-43F4-810D-AC0C486557C2}" dt="2021-09-28T09:45:55.684" v="0" actId="47"/>
        <pc:sldMkLst>
          <pc:docMk/>
          <pc:sldMk cId="3563925502" sldId="2099"/>
        </pc:sldMkLst>
      </pc:sldChg>
      <pc:sldChg chg="del">
        <pc:chgData name="Franziskus Lorey - Hubdrive.com" userId="472a1a07-c563-412f-861d-eed20bd8e491" providerId="ADAL" clId="{BF39BEE5-48BF-43F4-810D-AC0C486557C2}" dt="2021-09-28T09:45:55.684" v="0" actId="47"/>
        <pc:sldMkLst>
          <pc:docMk/>
          <pc:sldMk cId="1971875393" sldId="2100"/>
        </pc:sldMkLst>
      </pc:sldChg>
      <pc:sldChg chg="del">
        <pc:chgData name="Franziskus Lorey - Hubdrive.com" userId="472a1a07-c563-412f-861d-eed20bd8e491" providerId="ADAL" clId="{BF39BEE5-48BF-43F4-810D-AC0C486557C2}" dt="2021-09-28T09:45:55.684" v="0" actId="47"/>
        <pc:sldMkLst>
          <pc:docMk/>
          <pc:sldMk cId="2453139829" sldId="2101"/>
        </pc:sldMkLst>
      </pc:sldChg>
      <pc:sldChg chg="del">
        <pc:chgData name="Franziskus Lorey - Hubdrive.com" userId="472a1a07-c563-412f-861d-eed20bd8e491" providerId="ADAL" clId="{BF39BEE5-48BF-43F4-810D-AC0C486557C2}" dt="2021-09-28T09:45:55.684" v="0" actId="47"/>
        <pc:sldMkLst>
          <pc:docMk/>
          <pc:sldMk cId="260048812" sldId="2102"/>
        </pc:sldMkLst>
      </pc:sldChg>
      <pc:sldChg chg="del">
        <pc:chgData name="Franziskus Lorey - Hubdrive.com" userId="472a1a07-c563-412f-861d-eed20bd8e491" providerId="ADAL" clId="{BF39BEE5-48BF-43F4-810D-AC0C486557C2}" dt="2021-09-28T09:45:55.684" v="0" actId="47"/>
        <pc:sldMkLst>
          <pc:docMk/>
          <pc:sldMk cId="121835334" sldId="2103"/>
        </pc:sldMkLst>
      </pc:sldChg>
      <pc:sldChg chg="del">
        <pc:chgData name="Franziskus Lorey - Hubdrive.com" userId="472a1a07-c563-412f-861d-eed20bd8e491" providerId="ADAL" clId="{BF39BEE5-48BF-43F4-810D-AC0C486557C2}" dt="2021-09-28T09:45:55.684" v="0" actId="47"/>
        <pc:sldMkLst>
          <pc:docMk/>
          <pc:sldMk cId="2609158392" sldId="2104"/>
        </pc:sldMkLst>
      </pc:sldChg>
      <pc:sldChg chg="del">
        <pc:chgData name="Franziskus Lorey - Hubdrive.com" userId="472a1a07-c563-412f-861d-eed20bd8e491" providerId="ADAL" clId="{BF39BEE5-48BF-43F4-810D-AC0C486557C2}" dt="2021-09-28T09:45:55.684" v="0" actId="47"/>
        <pc:sldMkLst>
          <pc:docMk/>
          <pc:sldMk cId="2517037831" sldId="2105"/>
        </pc:sldMkLst>
      </pc:sldChg>
      <pc:sldChg chg="del">
        <pc:chgData name="Franziskus Lorey - Hubdrive.com" userId="472a1a07-c563-412f-861d-eed20bd8e491" providerId="ADAL" clId="{BF39BEE5-48BF-43F4-810D-AC0C486557C2}" dt="2021-09-28T09:45:55.684" v="0" actId="47"/>
        <pc:sldMkLst>
          <pc:docMk/>
          <pc:sldMk cId="3066446212" sldId="2106"/>
        </pc:sldMkLst>
      </pc:sldChg>
      <pc:sldChg chg="del">
        <pc:chgData name="Franziskus Lorey - Hubdrive.com" userId="472a1a07-c563-412f-861d-eed20bd8e491" providerId="ADAL" clId="{BF39BEE5-48BF-43F4-810D-AC0C486557C2}" dt="2021-09-28T09:45:55.684" v="0" actId="47"/>
        <pc:sldMkLst>
          <pc:docMk/>
          <pc:sldMk cId="1784497241" sldId="2108"/>
        </pc:sldMkLst>
      </pc:sldChg>
      <pc:sldChg chg="del">
        <pc:chgData name="Franziskus Lorey - Hubdrive.com" userId="472a1a07-c563-412f-861d-eed20bd8e491" providerId="ADAL" clId="{BF39BEE5-48BF-43F4-810D-AC0C486557C2}" dt="2021-09-28T09:45:55.684" v="0" actId="47"/>
        <pc:sldMkLst>
          <pc:docMk/>
          <pc:sldMk cId="1478368272" sldId="2110"/>
        </pc:sldMkLst>
      </pc:sldChg>
      <pc:sldChg chg="del">
        <pc:chgData name="Franziskus Lorey - Hubdrive.com" userId="472a1a07-c563-412f-861d-eed20bd8e491" providerId="ADAL" clId="{BF39BEE5-48BF-43F4-810D-AC0C486557C2}" dt="2021-09-28T09:45:55.684" v="0" actId="47"/>
        <pc:sldMkLst>
          <pc:docMk/>
          <pc:sldMk cId="2013119947" sldId="2111"/>
        </pc:sldMkLst>
      </pc:sldChg>
      <pc:sldChg chg="del">
        <pc:chgData name="Franziskus Lorey - Hubdrive.com" userId="472a1a07-c563-412f-861d-eed20bd8e491" providerId="ADAL" clId="{BF39BEE5-48BF-43F4-810D-AC0C486557C2}" dt="2021-09-28T09:45:55.684" v="0" actId="47"/>
        <pc:sldMkLst>
          <pc:docMk/>
          <pc:sldMk cId="1176448526" sldId="2112"/>
        </pc:sldMkLst>
      </pc:sldChg>
      <pc:sldChg chg="del">
        <pc:chgData name="Franziskus Lorey - Hubdrive.com" userId="472a1a07-c563-412f-861d-eed20bd8e491" providerId="ADAL" clId="{BF39BEE5-48BF-43F4-810D-AC0C486557C2}" dt="2021-09-28T09:45:55.684" v="0" actId="47"/>
        <pc:sldMkLst>
          <pc:docMk/>
          <pc:sldMk cId="2640615255" sldId="2114"/>
        </pc:sldMkLst>
      </pc:sldChg>
      <pc:sldChg chg="del">
        <pc:chgData name="Franziskus Lorey - Hubdrive.com" userId="472a1a07-c563-412f-861d-eed20bd8e491" providerId="ADAL" clId="{BF39BEE5-48BF-43F4-810D-AC0C486557C2}" dt="2021-09-28T09:45:55.684" v="0" actId="47"/>
        <pc:sldMkLst>
          <pc:docMk/>
          <pc:sldMk cId="3660507882" sldId="2115"/>
        </pc:sldMkLst>
      </pc:sldChg>
      <pc:sldChg chg="del">
        <pc:chgData name="Franziskus Lorey - Hubdrive.com" userId="472a1a07-c563-412f-861d-eed20bd8e491" providerId="ADAL" clId="{BF39BEE5-48BF-43F4-810D-AC0C486557C2}" dt="2021-09-28T09:45:55.684" v="0" actId="47"/>
        <pc:sldMkLst>
          <pc:docMk/>
          <pc:sldMk cId="3884663918" sldId="2116"/>
        </pc:sldMkLst>
      </pc:sldChg>
      <pc:sldChg chg="del">
        <pc:chgData name="Franziskus Lorey - Hubdrive.com" userId="472a1a07-c563-412f-861d-eed20bd8e491" providerId="ADAL" clId="{BF39BEE5-48BF-43F4-810D-AC0C486557C2}" dt="2021-09-28T09:45:55.684" v="0" actId="47"/>
        <pc:sldMkLst>
          <pc:docMk/>
          <pc:sldMk cId="239884834" sldId="2117"/>
        </pc:sldMkLst>
      </pc:sldChg>
      <pc:sldChg chg="del">
        <pc:chgData name="Franziskus Lorey - Hubdrive.com" userId="472a1a07-c563-412f-861d-eed20bd8e491" providerId="ADAL" clId="{BF39BEE5-48BF-43F4-810D-AC0C486557C2}" dt="2021-09-28T09:45:55.684" v="0" actId="47"/>
        <pc:sldMkLst>
          <pc:docMk/>
          <pc:sldMk cId="2869064576" sldId="2118"/>
        </pc:sldMkLst>
      </pc:sldChg>
      <pc:sldChg chg="del">
        <pc:chgData name="Franziskus Lorey - Hubdrive.com" userId="472a1a07-c563-412f-861d-eed20bd8e491" providerId="ADAL" clId="{BF39BEE5-48BF-43F4-810D-AC0C486557C2}" dt="2021-09-28T09:45:55.684" v="0" actId="47"/>
        <pc:sldMkLst>
          <pc:docMk/>
          <pc:sldMk cId="3613029018" sldId="2120"/>
        </pc:sldMkLst>
      </pc:sldChg>
      <pc:sldChg chg="del">
        <pc:chgData name="Franziskus Lorey - Hubdrive.com" userId="472a1a07-c563-412f-861d-eed20bd8e491" providerId="ADAL" clId="{BF39BEE5-48BF-43F4-810D-AC0C486557C2}" dt="2021-09-28T09:45:55.684" v="0" actId="47"/>
        <pc:sldMkLst>
          <pc:docMk/>
          <pc:sldMk cId="575500746" sldId="2121"/>
        </pc:sldMkLst>
      </pc:sldChg>
      <pc:sldChg chg="del">
        <pc:chgData name="Franziskus Lorey - Hubdrive.com" userId="472a1a07-c563-412f-861d-eed20bd8e491" providerId="ADAL" clId="{BF39BEE5-48BF-43F4-810D-AC0C486557C2}" dt="2021-09-28T09:45:55.684" v="0" actId="47"/>
        <pc:sldMkLst>
          <pc:docMk/>
          <pc:sldMk cId="1296938087" sldId="2122"/>
        </pc:sldMkLst>
      </pc:sldChg>
      <pc:sldChg chg="del">
        <pc:chgData name="Franziskus Lorey - Hubdrive.com" userId="472a1a07-c563-412f-861d-eed20bd8e491" providerId="ADAL" clId="{BF39BEE5-48BF-43F4-810D-AC0C486557C2}" dt="2021-09-28T09:45:55.684" v="0" actId="47"/>
        <pc:sldMkLst>
          <pc:docMk/>
          <pc:sldMk cId="3929084347" sldId="2123"/>
        </pc:sldMkLst>
      </pc:sldChg>
      <pc:sldChg chg="del">
        <pc:chgData name="Franziskus Lorey - Hubdrive.com" userId="472a1a07-c563-412f-861d-eed20bd8e491" providerId="ADAL" clId="{BF39BEE5-48BF-43F4-810D-AC0C486557C2}" dt="2021-09-28T09:45:55.684" v="0" actId="47"/>
        <pc:sldMkLst>
          <pc:docMk/>
          <pc:sldMk cId="3149708197" sldId="2125"/>
        </pc:sldMkLst>
      </pc:sldChg>
      <pc:sldChg chg="del">
        <pc:chgData name="Franziskus Lorey - Hubdrive.com" userId="472a1a07-c563-412f-861d-eed20bd8e491" providerId="ADAL" clId="{BF39BEE5-48BF-43F4-810D-AC0C486557C2}" dt="2021-09-28T09:45:55.684" v="0" actId="47"/>
        <pc:sldMkLst>
          <pc:docMk/>
          <pc:sldMk cId="2124941520" sldId="2128"/>
        </pc:sldMkLst>
      </pc:sldChg>
      <pc:sldChg chg="del">
        <pc:chgData name="Franziskus Lorey - Hubdrive.com" userId="472a1a07-c563-412f-861d-eed20bd8e491" providerId="ADAL" clId="{BF39BEE5-48BF-43F4-810D-AC0C486557C2}" dt="2021-09-28T09:45:55.684" v="0" actId="47"/>
        <pc:sldMkLst>
          <pc:docMk/>
          <pc:sldMk cId="2109250060" sldId="2129"/>
        </pc:sldMkLst>
      </pc:sldChg>
      <pc:sldChg chg="del">
        <pc:chgData name="Franziskus Lorey - Hubdrive.com" userId="472a1a07-c563-412f-861d-eed20bd8e491" providerId="ADAL" clId="{BF39BEE5-48BF-43F4-810D-AC0C486557C2}" dt="2021-09-28T09:45:55.684" v="0" actId="47"/>
        <pc:sldMkLst>
          <pc:docMk/>
          <pc:sldMk cId="4194550941" sldId="2130"/>
        </pc:sldMkLst>
      </pc:sldChg>
      <pc:sldChg chg="del">
        <pc:chgData name="Franziskus Lorey - Hubdrive.com" userId="472a1a07-c563-412f-861d-eed20bd8e491" providerId="ADAL" clId="{BF39BEE5-48BF-43F4-810D-AC0C486557C2}" dt="2021-09-28T09:45:55.684" v="0" actId="47"/>
        <pc:sldMkLst>
          <pc:docMk/>
          <pc:sldMk cId="3464715333" sldId="2133"/>
        </pc:sldMkLst>
      </pc:sldChg>
      <pc:sldChg chg="del">
        <pc:chgData name="Franziskus Lorey - Hubdrive.com" userId="472a1a07-c563-412f-861d-eed20bd8e491" providerId="ADAL" clId="{BF39BEE5-48BF-43F4-810D-AC0C486557C2}" dt="2021-09-28T09:45:55.684" v="0" actId="47"/>
        <pc:sldMkLst>
          <pc:docMk/>
          <pc:sldMk cId="1204890691" sldId="2136"/>
        </pc:sldMkLst>
      </pc:sldChg>
      <pc:sldChg chg="del">
        <pc:chgData name="Franziskus Lorey - Hubdrive.com" userId="472a1a07-c563-412f-861d-eed20bd8e491" providerId="ADAL" clId="{BF39BEE5-48BF-43F4-810D-AC0C486557C2}" dt="2021-09-28T09:45:55.684" v="0" actId="47"/>
        <pc:sldMkLst>
          <pc:docMk/>
          <pc:sldMk cId="1921151094" sldId="2137"/>
        </pc:sldMkLst>
      </pc:sldChg>
      <pc:sldChg chg="del">
        <pc:chgData name="Franziskus Lorey - Hubdrive.com" userId="472a1a07-c563-412f-861d-eed20bd8e491" providerId="ADAL" clId="{BF39BEE5-48BF-43F4-810D-AC0C486557C2}" dt="2021-09-28T09:45:55.684" v="0" actId="47"/>
        <pc:sldMkLst>
          <pc:docMk/>
          <pc:sldMk cId="378513229" sldId="2138"/>
        </pc:sldMkLst>
      </pc:sldChg>
      <pc:sldChg chg="del">
        <pc:chgData name="Franziskus Lorey - Hubdrive.com" userId="472a1a07-c563-412f-861d-eed20bd8e491" providerId="ADAL" clId="{BF39BEE5-48BF-43F4-810D-AC0C486557C2}" dt="2021-09-28T09:45:55.684" v="0" actId="47"/>
        <pc:sldMkLst>
          <pc:docMk/>
          <pc:sldMk cId="162398323" sldId="2139"/>
        </pc:sldMkLst>
      </pc:sldChg>
      <pc:sldChg chg="del">
        <pc:chgData name="Franziskus Lorey - Hubdrive.com" userId="472a1a07-c563-412f-861d-eed20bd8e491" providerId="ADAL" clId="{BF39BEE5-48BF-43F4-810D-AC0C486557C2}" dt="2021-09-28T09:45:55.684" v="0" actId="47"/>
        <pc:sldMkLst>
          <pc:docMk/>
          <pc:sldMk cId="1609972371" sldId="2140"/>
        </pc:sldMkLst>
      </pc:sldChg>
      <pc:sldChg chg="del">
        <pc:chgData name="Franziskus Lorey - Hubdrive.com" userId="472a1a07-c563-412f-861d-eed20bd8e491" providerId="ADAL" clId="{BF39BEE5-48BF-43F4-810D-AC0C486557C2}" dt="2021-09-28T09:45:55.684" v="0" actId="47"/>
        <pc:sldMkLst>
          <pc:docMk/>
          <pc:sldMk cId="3986363660" sldId="2141"/>
        </pc:sldMkLst>
      </pc:sldChg>
      <pc:sldChg chg="del">
        <pc:chgData name="Franziskus Lorey - Hubdrive.com" userId="472a1a07-c563-412f-861d-eed20bd8e491" providerId="ADAL" clId="{BF39BEE5-48BF-43F4-810D-AC0C486557C2}" dt="2021-09-28T09:45:55.684" v="0" actId="47"/>
        <pc:sldMkLst>
          <pc:docMk/>
          <pc:sldMk cId="319287971" sldId="2142"/>
        </pc:sldMkLst>
      </pc:sldChg>
      <pc:sldChg chg="del">
        <pc:chgData name="Franziskus Lorey - Hubdrive.com" userId="472a1a07-c563-412f-861d-eed20bd8e491" providerId="ADAL" clId="{BF39BEE5-48BF-43F4-810D-AC0C486557C2}" dt="2021-09-28T09:45:55.684" v="0" actId="47"/>
        <pc:sldMkLst>
          <pc:docMk/>
          <pc:sldMk cId="3537829474" sldId="2143"/>
        </pc:sldMkLst>
      </pc:sldChg>
      <pc:sldChg chg="del">
        <pc:chgData name="Franziskus Lorey - Hubdrive.com" userId="472a1a07-c563-412f-861d-eed20bd8e491" providerId="ADAL" clId="{BF39BEE5-48BF-43F4-810D-AC0C486557C2}" dt="2021-09-28T09:45:55.684" v="0" actId="47"/>
        <pc:sldMkLst>
          <pc:docMk/>
          <pc:sldMk cId="1285075933" sldId="2144"/>
        </pc:sldMkLst>
      </pc:sldChg>
      <pc:sldChg chg="del">
        <pc:chgData name="Franziskus Lorey - Hubdrive.com" userId="472a1a07-c563-412f-861d-eed20bd8e491" providerId="ADAL" clId="{BF39BEE5-48BF-43F4-810D-AC0C486557C2}" dt="2021-09-28T09:45:55.684" v="0" actId="47"/>
        <pc:sldMkLst>
          <pc:docMk/>
          <pc:sldMk cId="1321420995" sldId="2145"/>
        </pc:sldMkLst>
      </pc:sldChg>
      <pc:sldChg chg="del">
        <pc:chgData name="Franziskus Lorey - Hubdrive.com" userId="472a1a07-c563-412f-861d-eed20bd8e491" providerId="ADAL" clId="{BF39BEE5-48BF-43F4-810D-AC0C486557C2}" dt="2021-09-28T09:45:55.684" v="0" actId="47"/>
        <pc:sldMkLst>
          <pc:docMk/>
          <pc:sldMk cId="3946923720" sldId="2148"/>
        </pc:sldMkLst>
      </pc:sldChg>
      <pc:sldChg chg="del">
        <pc:chgData name="Franziskus Lorey - Hubdrive.com" userId="472a1a07-c563-412f-861d-eed20bd8e491" providerId="ADAL" clId="{BF39BEE5-48BF-43F4-810D-AC0C486557C2}" dt="2021-09-28T09:45:55.684" v="0" actId="47"/>
        <pc:sldMkLst>
          <pc:docMk/>
          <pc:sldMk cId="589631787" sldId="2150"/>
        </pc:sldMkLst>
      </pc:sldChg>
      <pc:sldChg chg="del">
        <pc:chgData name="Franziskus Lorey - Hubdrive.com" userId="472a1a07-c563-412f-861d-eed20bd8e491" providerId="ADAL" clId="{BF39BEE5-48BF-43F4-810D-AC0C486557C2}" dt="2021-09-28T09:45:55.684" v="0" actId="47"/>
        <pc:sldMkLst>
          <pc:docMk/>
          <pc:sldMk cId="293557410" sldId="2152"/>
        </pc:sldMkLst>
      </pc:sldChg>
      <pc:sldChg chg="del">
        <pc:chgData name="Franziskus Lorey - Hubdrive.com" userId="472a1a07-c563-412f-861d-eed20bd8e491" providerId="ADAL" clId="{BF39BEE5-48BF-43F4-810D-AC0C486557C2}" dt="2021-09-28T09:45:55.684" v="0" actId="47"/>
        <pc:sldMkLst>
          <pc:docMk/>
          <pc:sldMk cId="3037937427" sldId="2154"/>
        </pc:sldMkLst>
      </pc:sldChg>
      <pc:sldChg chg="del">
        <pc:chgData name="Franziskus Lorey - Hubdrive.com" userId="472a1a07-c563-412f-861d-eed20bd8e491" providerId="ADAL" clId="{BF39BEE5-48BF-43F4-810D-AC0C486557C2}" dt="2021-09-28T09:45:55.684" v="0" actId="47"/>
        <pc:sldMkLst>
          <pc:docMk/>
          <pc:sldMk cId="1278805884" sldId="2155"/>
        </pc:sldMkLst>
      </pc:sldChg>
      <pc:sldChg chg="del">
        <pc:chgData name="Franziskus Lorey - Hubdrive.com" userId="472a1a07-c563-412f-861d-eed20bd8e491" providerId="ADAL" clId="{BF39BEE5-48BF-43F4-810D-AC0C486557C2}" dt="2021-09-28T09:45:55.684" v="0" actId="47"/>
        <pc:sldMkLst>
          <pc:docMk/>
          <pc:sldMk cId="3733771626" sldId="2159"/>
        </pc:sldMkLst>
      </pc:sldChg>
      <pc:sldChg chg="del">
        <pc:chgData name="Franziskus Lorey - Hubdrive.com" userId="472a1a07-c563-412f-861d-eed20bd8e491" providerId="ADAL" clId="{BF39BEE5-48BF-43F4-810D-AC0C486557C2}" dt="2021-09-28T09:45:55.684" v="0" actId="47"/>
        <pc:sldMkLst>
          <pc:docMk/>
          <pc:sldMk cId="1742732722" sldId="2160"/>
        </pc:sldMkLst>
      </pc:sldChg>
      <pc:sldChg chg="del">
        <pc:chgData name="Franziskus Lorey - Hubdrive.com" userId="472a1a07-c563-412f-861d-eed20bd8e491" providerId="ADAL" clId="{BF39BEE5-48BF-43F4-810D-AC0C486557C2}" dt="2021-09-28T09:45:55.684" v="0" actId="47"/>
        <pc:sldMkLst>
          <pc:docMk/>
          <pc:sldMk cId="1789036424" sldId="2161"/>
        </pc:sldMkLst>
      </pc:sldChg>
      <pc:sldChg chg="del">
        <pc:chgData name="Franziskus Lorey - Hubdrive.com" userId="472a1a07-c563-412f-861d-eed20bd8e491" providerId="ADAL" clId="{BF39BEE5-48BF-43F4-810D-AC0C486557C2}" dt="2021-09-28T09:45:55.684" v="0" actId="47"/>
        <pc:sldMkLst>
          <pc:docMk/>
          <pc:sldMk cId="2133194745" sldId="2162"/>
        </pc:sldMkLst>
      </pc:sldChg>
      <pc:sldChg chg="del">
        <pc:chgData name="Franziskus Lorey - Hubdrive.com" userId="472a1a07-c563-412f-861d-eed20bd8e491" providerId="ADAL" clId="{BF39BEE5-48BF-43F4-810D-AC0C486557C2}" dt="2021-09-28T09:45:55.684" v="0" actId="47"/>
        <pc:sldMkLst>
          <pc:docMk/>
          <pc:sldMk cId="1376966887" sldId="2163"/>
        </pc:sldMkLst>
      </pc:sldChg>
      <pc:sldChg chg="del">
        <pc:chgData name="Franziskus Lorey - Hubdrive.com" userId="472a1a07-c563-412f-861d-eed20bd8e491" providerId="ADAL" clId="{BF39BEE5-48BF-43F4-810D-AC0C486557C2}" dt="2021-09-28T09:45:55.684" v="0" actId="47"/>
        <pc:sldMkLst>
          <pc:docMk/>
          <pc:sldMk cId="102041437" sldId="2164"/>
        </pc:sldMkLst>
      </pc:sldChg>
      <pc:sldChg chg="del">
        <pc:chgData name="Franziskus Lorey - Hubdrive.com" userId="472a1a07-c563-412f-861d-eed20bd8e491" providerId="ADAL" clId="{BF39BEE5-48BF-43F4-810D-AC0C486557C2}" dt="2021-09-28T09:45:55.684" v="0" actId="47"/>
        <pc:sldMkLst>
          <pc:docMk/>
          <pc:sldMk cId="2374867171" sldId="2165"/>
        </pc:sldMkLst>
      </pc:sldChg>
      <pc:sldChg chg="del">
        <pc:chgData name="Franziskus Lorey - Hubdrive.com" userId="472a1a07-c563-412f-861d-eed20bd8e491" providerId="ADAL" clId="{BF39BEE5-48BF-43F4-810D-AC0C486557C2}" dt="2021-09-28T09:45:55.684" v="0" actId="47"/>
        <pc:sldMkLst>
          <pc:docMk/>
          <pc:sldMk cId="3156226753" sldId="2166"/>
        </pc:sldMkLst>
      </pc:sldChg>
      <pc:sldChg chg="del">
        <pc:chgData name="Franziskus Lorey - Hubdrive.com" userId="472a1a07-c563-412f-861d-eed20bd8e491" providerId="ADAL" clId="{BF39BEE5-48BF-43F4-810D-AC0C486557C2}" dt="2021-09-28T09:45:55.684" v="0" actId="47"/>
        <pc:sldMkLst>
          <pc:docMk/>
          <pc:sldMk cId="3490165055" sldId="2167"/>
        </pc:sldMkLst>
      </pc:sldChg>
      <pc:sldChg chg="del">
        <pc:chgData name="Franziskus Lorey - Hubdrive.com" userId="472a1a07-c563-412f-861d-eed20bd8e491" providerId="ADAL" clId="{BF39BEE5-48BF-43F4-810D-AC0C486557C2}" dt="2021-09-28T09:45:55.684" v="0" actId="47"/>
        <pc:sldMkLst>
          <pc:docMk/>
          <pc:sldMk cId="53374327" sldId="2168"/>
        </pc:sldMkLst>
      </pc:sldChg>
      <pc:sldChg chg="del">
        <pc:chgData name="Franziskus Lorey - Hubdrive.com" userId="472a1a07-c563-412f-861d-eed20bd8e491" providerId="ADAL" clId="{BF39BEE5-48BF-43F4-810D-AC0C486557C2}" dt="2021-09-28T09:45:55.684" v="0" actId="47"/>
        <pc:sldMkLst>
          <pc:docMk/>
          <pc:sldMk cId="620807826" sldId="2169"/>
        </pc:sldMkLst>
      </pc:sldChg>
      <pc:sldChg chg="del">
        <pc:chgData name="Franziskus Lorey - Hubdrive.com" userId="472a1a07-c563-412f-861d-eed20bd8e491" providerId="ADAL" clId="{BF39BEE5-48BF-43F4-810D-AC0C486557C2}" dt="2021-09-28T09:45:55.684" v="0" actId="47"/>
        <pc:sldMkLst>
          <pc:docMk/>
          <pc:sldMk cId="3229371340" sldId="2170"/>
        </pc:sldMkLst>
      </pc:sldChg>
      <pc:sldChg chg="del">
        <pc:chgData name="Franziskus Lorey - Hubdrive.com" userId="472a1a07-c563-412f-861d-eed20bd8e491" providerId="ADAL" clId="{BF39BEE5-48BF-43F4-810D-AC0C486557C2}" dt="2021-09-28T09:45:55.684" v="0" actId="47"/>
        <pc:sldMkLst>
          <pc:docMk/>
          <pc:sldMk cId="2480878165" sldId="2171"/>
        </pc:sldMkLst>
      </pc:sldChg>
      <pc:sldChg chg="del">
        <pc:chgData name="Franziskus Lorey - Hubdrive.com" userId="472a1a07-c563-412f-861d-eed20bd8e491" providerId="ADAL" clId="{BF39BEE5-48BF-43F4-810D-AC0C486557C2}" dt="2021-09-28T09:45:55.684" v="0" actId="47"/>
        <pc:sldMkLst>
          <pc:docMk/>
          <pc:sldMk cId="68827036" sldId="2172"/>
        </pc:sldMkLst>
      </pc:sldChg>
      <pc:sldChg chg="del">
        <pc:chgData name="Franziskus Lorey - Hubdrive.com" userId="472a1a07-c563-412f-861d-eed20bd8e491" providerId="ADAL" clId="{BF39BEE5-48BF-43F4-810D-AC0C486557C2}" dt="2021-09-28T09:45:55.684" v="0" actId="47"/>
        <pc:sldMkLst>
          <pc:docMk/>
          <pc:sldMk cId="202485529" sldId="2184"/>
        </pc:sldMkLst>
      </pc:sldChg>
      <pc:sldChg chg="del">
        <pc:chgData name="Franziskus Lorey - Hubdrive.com" userId="472a1a07-c563-412f-861d-eed20bd8e491" providerId="ADAL" clId="{BF39BEE5-48BF-43F4-810D-AC0C486557C2}" dt="2021-09-28T09:45:55.684" v="0" actId="47"/>
        <pc:sldMkLst>
          <pc:docMk/>
          <pc:sldMk cId="4292519252" sldId="2186"/>
        </pc:sldMkLst>
      </pc:sldChg>
      <pc:sldChg chg="del">
        <pc:chgData name="Franziskus Lorey - Hubdrive.com" userId="472a1a07-c563-412f-861d-eed20bd8e491" providerId="ADAL" clId="{BF39BEE5-48BF-43F4-810D-AC0C486557C2}" dt="2021-09-28T09:45:55.684" v="0" actId="47"/>
        <pc:sldMkLst>
          <pc:docMk/>
          <pc:sldMk cId="1944992010" sldId="2187"/>
        </pc:sldMkLst>
      </pc:sldChg>
      <pc:sldChg chg="del">
        <pc:chgData name="Franziskus Lorey - Hubdrive.com" userId="472a1a07-c563-412f-861d-eed20bd8e491" providerId="ADAL" clId="{BF39BEE5-48BF-43F4-810D-AC0C486557C2}" dt="2021-09-28T09:45:55.684" v="0" actId="47"/>
        <pc:sldMkLst>
          <pc:docMk/>
          <pc:sldMk cId="1591333942" sldId="2188"/>
        </pc:sldMkLst>
      </pc:sldChg>
      <pc:sldChg chg="del">
        <pc:chgData name="Franziskus Lorey - Hubdrive.com" userId="472a1a07-c563-412f-861d-eed20bd8e491" providerId="ADAL" clId="{BF39BEE5-48BF-43F4-810D-AC0C486557C2}" dt="2021-09-28T09:45:55.684" v="0" actId="47"/>
        <pc:sldMkLst>
          <pc:docMk/>
          <pc:sldMk cId="129507582" sldId="2192"/>
        </pc:sldMkLst>
      </pc:sldChg>
      <pc:sldChg chg="del">
        <pc:chgData name="Franziskus Lorey - Hubdrive.com" userId="472a1a07-c563-412f-861d-eed20bd8e491" providerId="ADAL" clId="{BF39BEE5-48BF-43F4-810D-AC0C486557C2}" dt="2021-09-28T09:45:55.684" v="0" actId="47"/>
        <pc:sldMkLst>
          <pc:docMk/>
          <pc:sldMk cId="3693575252" sldId="2211"/>
        </pc:sldMkLst>
      </pc:sldChg>
      <pc:sldChg chg="del">
        <pc:chgData name="Franziskus Lorey - Hubdrive.com" userId="472a1a07-c563-412f-861d-eed20bd8e491" providerId="ADAL" clId="{BF39BEE5-48BF-43F4-810D-AC0C486557C2}" dt="2021-09-28T09:45:55.684" v="0" actId="47"/>
        <pc:sldMkLst>
          <pc:docMk/>
          <pc:sldMk cId="3677034024" sldId="2212"/>
        </pc:sldMkLst>
      </pc:sldChg>
      <pc:sldChg chg="del">
        <pc:chgData name="Franziskus Lorey - Hubdrive.com" userId="472a1a07-c563-412f-861d-eed20bd8e491" providerId="ADAL" clId="{BF39BEE5-48BF-43F4-810D-AC0C486557C2}" dt="2021-09-28T09:45:55.684" v="0" actId="47"/>
        <pc:sldMkLst>
          <pc:docMk/>
          <pc:sldMk cId="2042066600" sldId="2213"/>
        </pc:sldMkLst>
      </pc:sldChg>
      <pc:sldChg chg="del">
        <pc:chgData name="Franziskus Lorey - Hubdrive.com" userId="472a1a07-c563-412f-861d-eed20bd8e491" providerId="ADAL" clId="{BF39BEE5-48BF-43F4-810D-AC0C486557C2}" dt="2021-09-28T09:45:55.684" v="0" actId="47"/>
        <pc:sldMkLst>
          <pc:docMk/>
          <pc:sldMk cId="2028657527" sldId="2214"/>
        </pc:sldMkLst>
      </pc:sldChg>
      <pc:sldChg chg="del">
        <pc:chgData name="Franziskus Lorey - Hubdrive.com" userId="472a1a07-c563-412f-861d-eed20bd8e491" providerId="ADAL" clId="{BF39BEE5-48BF-43F4-810D-AC0C486557C2}" dt="2021-09-28T09:45:55.684" v="0" actId="47"/>
        <pc:sldMkLst>
          <pc:docMk/>
          <pc:sldMk cId="3303657364" sldId="2215"/>
        </pc:sldMkLst>
      </pc:sldChg>
      <pc:sldChg chg="del">
        <pc:chgData name="Franziskus Lorey - Hubdrive.com" userId="472a1a07-c563-412f-861d-eed20bd8e491" providerId="ADAL" clId="{BF39BEE5-48BF-43F4-810D-AC0C486557C2}" dt="2021-09-28T09:45:55.684" v="0" actId="47"/>
        <pc:sldMkLst>
          <pc:docMk/>
          <pc:sldMk cId="2682080083" sldId="2217"/>
        </pc:sldMkLst>
      </pc:sldChg>
      <pc:sldChg chg="del">
        <pc:chgData name="Franziskus Lorey - Hubdrive.com" userId="472a1a07-c563-412f-861d-eed20bd8e491" providerId="ADAL" clId="{BF39BEE5-48BF-43F4-810D-AC0C486557C2}" dt="2021-09-28T09:45:55.684" v="0" actId="47"/>
        <pc:sldMkLst>
          <pc:docMk/>
          <pc:sldMk cId="4021774142" sldId="2218"/>
        </pc:sldMkLst>
      </pc:sldChg>
      <pc:sldChg chg="del">
        <pc:chgData name="Franziskus Lorey - Hubdrive.com" userId="472a1a07-c563-412f-861d-eed20bd8e491" providerId="ADAL" clId="{BF39BEE5-48BF-43F4-810D-AC0C486557C2}" dt="2021-09-28T09:45:55.684" v="0" actId="47"/>
        <pc:sldMkLst>
          <pc:docMk/>
          <pc:sldMk cId="328707482" sldId="2220"/>
        </pc:sldMkLst>
      </pc:sldChg>
      <pc:sldChg chg="del">
        <pc:chgData name="Franziskus Lorey - Hubdrive.com" userId="472a1a07-c563-412f-861d-eed20bd8e491" providerId="ADAL" clId="{BF39BEE5-48BF-43F4-810D-AC0C486557C2}" dt="2021-09-28T09:45:55.684" v="0" actId="47"/>
        <pc:sldMkLst>
          <pc:docMk/>
          <pc:sldMk cId="2547194696" sldId="2221"/>
        </pc:sldMkLst>
      </pc:sldChg>
      <pc:sldChg chg="del">
        <pc:chgData name="Franziskus Lorey - Hubdrive.com" userId="472a1a07-c563-412f-861d-eed20bd8e491" providerId="ADAL" clId="{BF39BEE5-48BF-43F4-810D-AC0C486557C2}" dt="2021-09-28T09:45:55.684" v="0" actId="47"/>
        <pc:sldMkLst>
          <pc:docMk/>
          <pc:sldMk cId="1167279523" sldId="2222"/>
        </pc:sldMkLst>
      </pc:sldChg>
      <pc:sldChg chg="del">
        <pc:chgData name="Franziskus Lorey - Hubdrive.com" userId="472a1a07-c563-412f-861d-eed20bd8e491" providerId="ADAL" clId="{BF39BEE5-48BF-43F4-810D-AC0C486557C2}" dt="2021-09-28T09:45:55.684" v="0" actId="47"/>
        <pc:sldMkLst>
          <pc:docMk/>
          <pc:sldMk cId="482799968" sldId="2223"/>
        </pc:sldMkLst>
      </pc:sldChg>
      <pc:sldChg chg="del">
        <pc:chgData name="Franziskus Lorey - Hubdrive.com" userId="472a1a07-c563-412f-861d-eed20bd8e491" providerId="ADAL" clId="{BF39BEE5-48BF-43F4-810D-AC0C486557C2}" dt="2021-09-28T09:45:55.684" v="0" actId="47"/>
        <pc:sldMkLst>
          <pc:docMk/>
          <pc:sldMk cId="2622030794" sldId="2224"/>
        </pc:sldMkLst>
      </pc:sldChg>
      <pc:sldChg chg="del">
        <pc:chgData name="Franziskus Lorey - Hubdrive.com" userId="472a1a07-c563-412f-861d-eed20bd8e491" providerId="ADAL" clId="{BF39BEE5-48BF-43F4-810D-AC0C486557C2}" dt="2021-09-28T09:45:55.684" v="0" actId="47"/>
        <pc:sldMkLst>
          <pc:docMk/>
          <pc:sldMk cId="4284272460" sldId="2225"/>
        </pc:sldMkLst>
      </pc:sldChg>
      <pc:sldChg chg="del">
        <pc:chgData name="Franziskus Lorey - Hubdrive.com" userId="472a1a07-c563-412f-861d-eed20bd8e491" providerId="ADAL" clId="{BF39BEE5-48BF-43F4-810D-AC0C486557C2}" dt="2021-09-28T09:45:55.684" v="0" actId="47"/>
        <pc:sldMkLst>
          <pc:docMk/>
          <pc:sldMk cId="2307202913" sldId="2226"/>
        </pc:sldMkLst>
      </pc:sldChg>
      <pc:sldChg chg="del">
        <pc:chgData name="Franziskus Lorey - Hubdrive.com" userId="472a1a07-c563-412f-861d-eed20bd8e491" providerId="ADAL" clId="{BF39BEE5-48BF-43F4-810D-AC0C486557C2}" dt="2021-09-28T09:45:55.684" v="0" actId="47"/>
        <pc:sldMkLst>
          <pc:docMk/>
          <pc:sldMk cId="629973972" sldId="2227"/>
        </pc:sldMkLst>
      </pc:sldChg>
      <pc:sldChg chg="del">
        <pc:chgData name="Franziskus Lorey - Hubdrive.com" userId="472a1a07-c563-412f-861d-eed20bd8e491" providerId="ADAL" clId="{BF39BEE5-48BF-43F4-810D-AC0C486557C2}" dt="2021-09-28T09:45:55.684" v="0" actId="47"/>
        <pc:sldMkLst>
          <pc:docMk/>
          <pc:sldMk cId="4020015965" sldId="2228"/>
        </pc:sldMkLst>
      </pc:sldChg>
      <pc:sldChg chg="del">
        <pc:chgData name="Franziskus Lorey - Hubdrive.com" userId="472a1a07-c563-412f-861d-eed20bd8e491" providerId="ADAL" clId="{BF39BEE5-48BF-43F4-810D-AC0C486557C2}" dt="2021-09-28T09:45:55.684" v="0" actId="47"/>
        <pc:sldMkLst>
          <pc:docMk/>
          <pc:sldMk cId="769557811" sldId="2232"/>
        </pc:sldMkLst>
      </pc:sldChg>
      <pc:sldChg chg="del">
        <pc:chgData name="Franziskus Lorey - Hubdrive.com" userId="472a1a07-c563-412f-861d-eed20bd8e491" providerId="ADAL" clId="{BF39BEE5-48BF-43F4-810D-AC0C486557C2}" dt="2021-09-28T09:45:55.684" v="0" actId="47"/>
        <pc:sldMkLst>
          <pc:docMk/>
          <pc:sldMk cId="3651921279" sldId="2240"/>
        </pc:sldMkLst>
      </pc:sldChg>
      <pc:sldChg chg="del">
        <pc:chgData name="Franziskus Lorey - Hubdrive.com" userId="472a1a07-c563-412f-861d-eed20bd8e491" providerId="ADAL" clId="{BF39BEE5-48BF-43F4-810D-AC0C486557C2}" dt="2021-09-28T09:45:55.684" v="0" actId="47"/>
        <pc:sldMkLst>
          <pc:docMk/>
          <pc:sldMk cId="3840828768" sldId="2241"/>
        </pc:sldMkLst>
      </pc:sldChg>
      <pc:sldChg chg="del">
        <pc:chgData name="Franziskus Lorey - Hubdrive.com" userId="472a1a07-c563-412f-861d-eed20bd8e491" providerId="ADAL" clId="{BF39BEE5-48BF-43F4-810D-AC0C486557C2}" dt="2021-09-28T09:45:55.684" v="0" actId="47"/>
        <pc:sldMkLst>
          <pc:docMk/>
          <pc:sldMk cId="2962192423" sldId="2247"/>
        </pc:sldMkLst>
      </pc:sldChg>
      <pc:sldChg chg="del">
        <pc:chgData name="Franziskus Lorey - Hubdrive.com" userId="472a1a07-c563-412f-861d-eed20bd8e491" providerId="ADAL" clId="{BF39BEE5-48BF-43F4-810D-AC0C486557C2}" dt="2021-09-28T09:45:55.684" v="0" actId="47"/>
        <pc:sldMkLst>
          <pc:docMk/>
          <pc:sldMk cId="133083886" sldId="2250"/>
        </pc:sldMkLst>
      </pc:sldChg>
      <pc:sldChg chg="del">
        <pc:chgData name="Franziskus Lorey - Hubdrive.com" userId="472a1a07-c563-412f-861d-eed20bd8e491" providerId="ADAL" clId="{BF39BEE5-48BF-43F4-810D-AC0C486557C2}" dt="2021-09-28T09:45:55.684" v="0" actId="47"/>
        <pc:sldMkLst>
          <pc:docMk/>
          <pc:sldMk cId="4291666030" sldId="2251"/>
        </pc:sldMkLst>
      </pc:sldChg>
      <pc:sldChg chg="del">
        <pc:chgData name="Franziskus Lorey - Hubdrive.com" userId="472a1a07-c563-412f-861d-eed20bd8e491" providerId="ADAL" clId="{BF39BEE5-48BF-43F4-810D-AC0C486557C2}" dt="2021-09-28T09:45:55.684" v="0" actId="47"/>
        <pc:sldMkLst>
          <pc:docMk/>
          <pc:sldMk cId="3075573915" sldId="2252"/>
        </pc:sldMkLst>
      </pc:sldChg>
      <pc:sldChg chg="del">
        <pc:chgData name="Franziskus Lorey - Hubdrive.com" userId="472a1a07-c563-412f-861d-eed20bd8e491" providerId="ADAL" clId="{BF39BEE5-48BF-43F4-810D-AC0C486557C2}" dt="2021-09-28T09:45:55.684" v="0" actId="47"/>
        <pc:sldMkLst>
          <pc:docMk/>
          <pc:sldMk cId="832429448" sldId="2253"/>
        </pc:sldMkLst>
      </pc:sldChg>
      <pc:sldChg chg="del">
        <pc:chgData name="Franziskus Lorey - Hubdrive.com" userId="472a1a07-c563-412f-861d-eed20bd8e491" providerId="ADAL" clId="{BF39BEE5-48BF-43F4-810D-AC0C486557C2}" dt="2021-09-28T09:45:55.684" v="0" actId="47"/>
        <pc:sldMkLst>
          <pc:docMk/>
          <pc:sldMk cId="712932656" sldId="2254"/>
        </pc:sldMkLst>
      </pc:sldChg>
      <pc:sldChg chg="del">
        <pc:chgData name="Franziskus Lorey - Hubdrive.com" userId="472a1a07-c563-412f-861d-eed20bd8e491" providerId="ADAL" clId="{BF39BEE5-48BF-43F4-810D-AC0C486557C2}" dt="2021-09-28T09:45:55.684" v="0" actId="47"/>
        <pc:sldMkLst>
          <pc:docMk/>
          <pc:sldMk cId="1746777117" sldId="2256"/>
        </pc:sldMkLst>
      </pc:sldChg>
      <pc:sldChg chg="del">
        <pc:chgData name="Franziskus Lorey - Hubdrive.com" userId="472a1a07-c563-412f-861d-eed20bd8e491" providerId="ADAL" clId="{BF39BEE5-48BF-43F4-810D-AC0C486557C2}" dt="2021-09-28T09:45:55.684" v="0" actId="47"/>
        <pc:sldMkLst>
          <pc:docMk/>
          <pc:sldMk cId="2350050657" sldId="2260"/>
        </pc:sldMkLst>
      </pc:sldChg>
      <pc:sldChg chg="del">
        <pc:chgData name="Franziskus Lorey - Hubdrive.com" userId="472a1a07-c563-412f-861d-eed20bd8e491" providerId="ADAL" clId="{BF39BEE5-48BF-43F4-810D-AC0C486557C2}" dt="2021-09-28T09:45:55.684" v="0" actId="47"/>
        <pc:sldMkLst>
          <pc:docMk/>
          <pc:sldMk cId="185474193" sldId="2263"/>
        </pc:sldMkLst>
      </pc:sldChg>
      <pc:sldChg chg="del">
        <pc:chgData name="Franziskus Lorey - Hubdrive.com" userId="472a1a07-c563-412f-861d-eed20bd8e491" providerId="ADAL" clId="{BF39BEE5-48BF-43F4-810D-AC0C486557C2}" dt="2021-09-28T09:45:55.684" v="0" actId="47"/>
        <pc:sldMkLst>
          <pc:docMk/>
          <pc:sldMk cId="2951285903" sldId="2264"/>
        </pc:sldMkLst>
      </pc:sldChg>
      <pc:sldChg chg="del">
        <pc:chgData name="Franziskus Lorey - Hubdrive.com" userId="472a1a07-c563-412f-861d-eed20bd8e491" providerId="ADAL" clId="{BF39BEE5-48BF-43F4-810D-AC0C486557C2}" dt="2021-09-28T09:45:55.684" v="0" actId="47"/>
        <pc:sldMkLst>
          <pc:docMk/>
          <pc:sldMk cId="2952744109" sldId="2268"/>
        </pc:sldMkLst>
      </pc:sldChg>
      <pc:sldChg chg="del">
        <pc:chgData name="Franziskus Lorey - Hubdrive.com" userId="472a1a07-c563-412f-861d-eed20bd8e491" providerId="ADAL" clId="{BF39BEE5-48BF-43F4-810D-AC0C486557C2}" dt="2021-09-28T09:45:55.684" v="0" actId="47"/>
        <pc:sldMkLst>
          <pc:docMk/>
          <pc:sldMk cId="4064575204" sldId="2269"/>
        </pc:sldMkLst>
      </pc:sldChg>
      <pc:sldChg chg="del">
        <pc:chgData name="Franziskus Lorey - Hubdrive.com" userId="472a1a07-c563-412f-861d-eed20bd8e491" providerId="ADAL" clId="{BF39BEE5-48BF-43F4-810D-AC0C486557C2}" dt="2021-09-28T09:45:55.684" v="0" actId="47"/>
        <pc:sldMkLst>
          <pc:docMk/>
          <pc:sldMk cId="3057329559" sldId="2270"/>
        </pc:sldMkLst>
      </pc:sldChg>
      <pc:sldChg chg="del">
        <pc:chgData name="Franziskus Lorey - Hubdrive.com" userId="472a1a07-c563-412f-861d-eed20bd8e491" providerId="ADAL" clId="{BF39BEE5-48BF-43F4-810D-AC0C486557C2}" dt="2021-09-28T09:45:55.684" v="0" actId="47"/>
        <pc:sldMkLst>
          <pc:docMk/>
          <pc:sldMk cId="1672967119" sldId="2274"/>
        </pc:sldMkLst>
      </pc:sldChg>
      <pc:sldChg chg="del">
        <pc:chgData name="Franziskus Lorey - Hubdrive.com" userId="472a1a07-c563-412f-861d-eed20bd8e491" providerId="ADAL" clId="{BF39BEE5-48BF-43F4-810D-AC0C486557C2}" dt="2021-09-28T09:45:55.684" v="0" actId="47"/>
        <pc:sldMkLst>
          <pc:docMk/>
          <pc:sldMk cId="456307938" sldId="2275"/>
        </pc:sldMkLst>
      </pc:sldChg>
      <pc:sldChg chg="del">
        <pc:chgData name="Franziskus Lorey - Hubdrive.com" userId="472a1a07-c563-412f-861d-eed20bd8e491" providerId="ADAL" clId="{BF39BEE5-48BF-43F4-810D-AC0C486557C2}" dt="2021-09-28T09:45:55.684" v="0" actId="47"/>
        <pc:sldMkLst>
          <pc:docMk/>
          <pc:sldMk cId="1738009888" sldId="2276"/>
        </pc:sldMkLst>
      </pc:sldChg>
      <pc:sldChg chg="del">
        <pc:chgData name="Franziskus Lorey - Hubdrive.com" userId="472a1a07-c563-412f-861d-eed20bd8e491" providerId="ADAL" clId="{BF39BEE5-48BF-43F4-810D-AC0C486557C2}" dt="2021-09-28T09:45:55.684" v="0" actId="47"/>
        <pc:sldMkLst>
          <pc:docMk/>
          <pc:sldMk cId="985348473" sldId="2277"/>
        </pc:sldMkLst>
      </pc:sldChg>
      <pc:sldChg chg="del">
        <pc:chgData name="Franziskus Lorey - Hubdrive.com" userId="472a1a07-c563-412f-861d-eed20bd8e491" providerId="ADAL" clId="{BF39BEE5-48BF-43F4-810D-AC0C486557C2}" dt="2021-09-28T09:45:55.684" v="0" actId="47"/>
        <pc:sldMkLst>
          <pc:docMk/>
          <pc:sldMk cId="3217316970" sldId="2279"/>
        </pc:sldMkLst>
      </pc:sldChg>
      <pc:sldChg chg="del">
        <pc:chgData name="Franziskus Lorey - Hubdrive.com" userId="472a1a07-c563-412f-861d-eed20bd8e491" providerId="ADAL" clId="{BF39BEE5-48BF-43F4-810D-AC0C486557C2}" dt="2021-09-28T09:45:55.684" v="0" actId="47"/>
        <pc:sldMkLst>
          <pc:docMk/>
          <pc:sldMk cId="2115767589" sldId="2280"/>
        </pc:sldMkLst>
      </pc:sldChg>
      <pc:sldChg chg="del">
        <pc:chgData name="Franziskus Lorey - Hubdrive.com" userId="472a1a07-c563-412f-861d-eed20bd8e491" providerId="ADAL" clId="{BF39BEE5-48BF-43F4-810D-AC0C486557C2}" dt="2021-09-28T09:45:55.684" v="0" actId="47"/>
        <pc:sldMkLst>
          <pc:docMk/>
          <pc:sldMk cId="3534127420" sldId="2281"/>
        </pc:sldMkLst>
      </pc:sldChg>
      <pc:sldChg chg="del">
        <pc:chgData name="Franziskus Lorey - Hubdrive.com" userId="472a1a07-c563-412f-861d-eed20bd8e491" providerId="ADAL" clId="{BF39BEE5-48BF-43F4-810D-AC0C486557C2}" dt="2021-09-28T09:45:55.684" v="0" actId="47"/>
        <pc:sldMkLst>
          <pc:docMk/>
          <pc:sldMk cId="3261820582" sldId="2282"/>
        </pc:sldMkLst>
      </pc:sldChg>
      <pc:sldChg chg="del">
        <pc:chgData name="Franziskus Lorey - Hubdrive.com" userId="472a1a07-c563-412f-861d-eed20bd8e491" providerId="ADAL" clId="{BF39BEE5-48BF-43F4-810D-AC0C486557C2}" dt="2021-09-28T09:45:55.684" v="0" actId="47"/>
        <pc:sldMkLst>
          <pc:docMk/>
          <pc:sldMk cId="3720920512" sldId="2283"/>
        </pc:sldMkLst>
      </pc:sldChg>
      <pc:sldChg chg="del">
        <pc:chgData name="Franziskus Lorey - Hubdrive.com" userId="472a1a07-c563-412f-861d-eed20bd8e491" providerId="ADAL" clId="{BF39BEE5-48BF-43F4-810D-AC0C486557C2}" dt="2021-09-28T09:45:55.684" v="0" actId="47"/>
        <pc:sldMkLst>
          <pc:docMk/>
          <pc:sldMk cId="1382007575" sldId="2284"/>
        </pc:sldMkLst>
      </pc:sldChg>
      <pc:sldChg chg="del">
        <pc:chgData name="Franziskus Lorey - Hubdrive.com" userId="472a1a07-c563-412f-861d-eed20bd8e491" providerId="ADAL" clId="{BF39BEE5-48BF-43F4-810D-AC0C486557C2}" dt="2021-09-28T09:45:55.684" v="0" actId="47"/>
        <pc:sldMkLst>
          <pc:docMk/>
          <pc:sldMk cId="161477908" sldId="2285"/>
        </pc:sldMkLst>
      </pc:sldChg>
      <pc:sldChg chg="del">
        <pc:chgData name="Franziskus Lorey - Hubdrive.com" userId="472a1a07-c563-412f-861d-eed20bd8e491" providerId="ADAL" clId="{BF39BEE5-48BF-43F4-810D-AC0C486557C2}" dt="2021-09-28T09:45:55.684" v="0" actId="47"/>
        <pc:sldMkLst>
          <pc:docMk/>
          <pc:sldMk cId="436415960" sldId="2287"/>
        </pc:sldMkLst>
      </pc:sldChg>
      <pc:sldChg chg="del">
        <pc:chgData name="Franziskus Lorey - Hubdrive.com" userId="472a1a07-c563-412f-861d-eed20bd8e491" providerId="ADAL" clId="{BF39BEE5-48BF-43F4-810D-AC0C486557C2}" dt="2021-09-28T09:45:55.684" v="0" actId="47"/>
        <pc:sldMkLst>
          <pc:docMk/>
          <pc:sldMk cId="4043329930" sldId="2288"/>
        </pc:sldMkLst>
      </pc:sldChg>
      <pc:sldChg chg="del">
        <pc:chgData name="Franziskus Lorey - Hubdrive.com" userId="472a1a07-c563-412f-861d-eed20bd8e491" providerId="ADAL" clId="{BF39BEE5-48BF-43F4-810D-AC0C486557C2}" dt="2021-09-28T09:45:55.684" v="0" actId="47"/>
        <pc:sldMkLst>
          <pc:docMk/>
          <pc:sldMk cId="2745795573" sldId="2289"/>
        </pc:sldMkLst>
      </pc:sldChg>
      <pc:sldChg chg="del">
        <pc:chgData name="Franziskus Lorey - Hubdrive.com" userId="472a1a07-c563-412f-861d-eed20bd8e491" providerId="ADAL" clId="{BF39BEE5-48BF-43F4-810D-AC0C486557C2}" dt="2021-09-28T09:45:55.684" v="0" actId="47"/>
        <pc:sldMkLst>
          <pc:docMk/>
          <pc:sldMk cId="3244088346" sldId="2290"/>
        </pc:sldMkLst>
      </pc:sldChg>
      <pc:sldChg chg="del">
        <pc:chgData name="Franziskus Lorey - Hubdrive.com" userId="472a1a07-c563-412f-861d-eed20bd8e491" providerId="ADAL" clId="{BF39BEE5-48BF-43F4-810D-AC0C486557C2}" dt="2021-09-28T09:45:55.684" v="0" actId="47"/>
        <pc:sldMkLst>
          <pc:docMk/>
          <pc:sldMk cId="872453974" sldId="2292"/>
        </pc:sldMkLst>
      </pc:sldChg>
      <pc:sldChg chg="del">
        <pc:chgData name="Franziskus Lorey - Hubdrive.com" userId="472a1a07-c563-412f-861d-eed20bd8e491" providerId="ADAL" clId="{BF39BEE5-48BF-43F4-810D-AC0C486557C2}" dt="2021-09-28T09:45:55.684" v="0" actId="47"/>
        <pc:sldMkLst>
          <pc:docMk/>
          <pc:sldMk cId="356012431" sldId="2293"/>
        </pc:sldMkLst>
      </pc:sldChg>
      <pc:sldChg chg="del">
        <pc:chgData name="Franziskus Lorey - Hubdrive.com" userId="472a1a07-c563-412f-861d-eed20bd8e491" providerId="ADAL" clId="{BF39BEE5-48BF-43F4-810D-AC0C486557C2}" dt="2021-09-28T09:45:55.684" v="0" actId="47"/>
        <pc:sldMkLst>
          <pc:docMk/>
          <pc:sldMk cId="2515513453" sldId="2295"/>
        </pc:sldMkLst>
      </pc:sldChg>
      <pc:sldChg chg="del">
        <pc:chgData name="Franziskus Lorey - Hubdrive.com" userId="472a1a07-c563-412f-861d-eed20bd8e491" providerId="ADAL" clId="{BF39BEE5-48BF-43F4-810D-AC0C486557C2}" dt="2021-09-28T09:45:55.684" v="0" actId="47"/>
        <pc:sldMkLst>
          <pc:docMk/>
          <pc:sldMk cId="4008041491" sldId="2296"/>
        </pc:sldMkLst>
      </pc:sldChg>
      <pc:sldChg chg="del">
        <pc:chgData name="Franziskus Lorey - Hubdrive.com" userId="472a1a07-c563-412f-861d-eed20bd8e491" providerId="ADAL" clId="{BF39BEE5-48BF-43F4-810D-AC0C486557C2}" dt="2021-09-28T09:45:55.684" v="0" actId="47"/>
        <pc:sldMkLst>
          <pc:docMk/>
          <pc:sldMk cId="958796967" sldId="2317"/>
        </pc:sldMkLst>
      </pc:sldChg>
      <pc:sldChg chg="del">
        <pc:chgData name="Franziskus Lorey - Hubdrive.com" userId="472a1a07-c563-412f-861d-eed20bd8e491" providerId="ADAL" clId="{BF39BEE5-48BF-43F4-810D-AC0C486557C2}" dt="2021-09-28T09:45:55.684" v="0" actId="47"/>
        <pc:sldMkLst>
          <pc:docMk/>
          <pc:sldMk cId="1158245369" sldId="2318"/>
        </pc:sldMkLst>
      </pc:sldChg>
      <pc:sldChg chg="del">
        <pc:chgData name="Franziskus Lorey - Hubdrive.com" userId="472a1a07-c563-412f-861d-eed20bd8e491" providerId="ADAL" clId="{BF39BEE5-48BF-43F4-810D-AC0C486557C2}" dt="2021-09-28T09:45:55.684" v="0" actId="47"/>
        <pc:sldMkLst>
          <pc:docMk/>
          <pc:sldMk cId="3947552092" sldId="2319"/>
        </pc:sldMkLst>
      </pc:sldChg>
      <pc:sldChg chg="del">
        <pc:chgData name="Franziskus Lorey - Hubdrive.com" userId="472a1a07-c563-412f-861d-eed20bd8e491" providerId="ADAL" clId="{BF39BEE5-48BF-43F4-810D-AC0C486557C2}" dt="2021-09-28T09:45:55.684" v="0" actId="47"/>
        <pc:sldMkLst>
          <pc:docMk/>
          <pc:sldMk cId="1252448102" sldId="2320"/>
        </pc:sldMkLst>
      </pc:sldChg>
      <pc:sldChg chg="del">
        <pc:chgData name="Franziskus Lorey - Hubdrive.com" userId="472a1a07-c563-412f-861d-eed20bd8e491" providerId="ADAL" clId="{BF39BEE5-48BF-43F4-810D-AC0C486557C2}" dt="2021-09-28T09:45:55.684" v="0" actId="47"/>
        <pc:sldMkLst>
          <pc:docMk/>
          <pc:sldMk cId="959763068" sldId="2321"/>
        </pc:sldMkLst>
      </pc:sldChg>
      <pc:sldChg chg="del">
        <pc:chgData name="Franziskus Lorey - Hubdrive.com" userId="472a1a07-c563-412f-861d-eed20bd8e491" providerId="ADAL" clId="{BF39BEE5-48BF-43F4-810D-AC0C486557C2}" dt="2021-09-28T09:45:55.684" v="0" actId="47"/>
        <pc:sldMkLst>
          <pc:docMk/>
          <pc:sldMk cId="3810044042" sldId="2322"/>
        </pc:sldMkLst>
      </pc:sldChg>
      <pc:sldChg chg="del">
        <pc:chgData name="Franziskus Lorey - Hubdrive.com" userId="472a1a07-c563-412f-861d-eed20bd8e491" providerId="ADAL" clId="{BF39BEE5-48BF-43F4-810D-AC0C486557C2}" dt="2021-09-28T09:45:55.684" v="0" actId="47"/>
        <pc:sldMkLst>
          <pc:docMk/>
          <pc:sldMk cId="1192090985" sldId="2323"/>
        </pc:sldMkLst>
      </pc:sldChg>
      <pc:sldChg chg="del">
        <pc:chgData name="Franziskus Lorey - Hubdrive.com" userId="472a1a07-c563-412f-861d-eed20bd8e491" providerId="ADAL" clId="{BF39BEE5-48BF-43F4-810D-AC0C486557C2}" dt="2021-09-28T09:45:55.684" v="0" actId="47"/>
        <pc:sldMkLst>
          <pc:docMk/>
          <pc:sldMk cId="575368076" sldId="2324"/>
        </pc:sldMkLst>
      </pc:sldChg>
      <pc:sldChg chg="del">
        <pc:chgData name="Franziskus Lorey - Hubdrive.com" userId="472a1a07-c563-412f-861d-eed20bd8e491" providerId="ADAL" clId="{BF39BEE5-48BF-43F4-810D-AC0C486557C2}" dt="2021-09-28T09:45:55.684" v="0" actId="47"/>
        <pc:sldMkLst>
          <pc:docMk/>
          <pc:sldMk cId="4024141704" sldId="2325"/>
        </pc:sldMkLst>
      </pc:sldChg>
      <pc:sldChg chg="del">
        <pc:chgData name="Franziskus Lorey - Hubdrive.com" userId="472a1a07-c563-412f-861d-eed20bd8e491" providerId="ADAL" clId="{BF39BEE5-48BF-43F4-810D-AC0C486557C2}" dt="2021-09-28T09:45:55.684" v="0" actId="47"/>
        <pc:sldMkLst>
          <pc:docMk/>
          <pc:sldMk cId="766657123" sldId="2326"/>
        </pc:sldMkLst>
      </pc:sldChg>
      <pc:sldChg chg="del">
        <pc:chgData name="Franziskus Lorey - Hubdrive.com" userId="472a1a07-c563-412f-861d-eed20bd8e491" providerId="ADAL" clId="{BF39BEE5-48BF-43F4-810D-AC0C486557C2}" dt="2021-09-28T09:45:55.684" v="0" actId="47"/>
        <pc:sldMkLst>
          <pc:docMk/>
          <pc:sldMk cId="2638605401" sldId="2327"/>
        </pc:sldMkLst>
      </pc:sldChg>
      <pc:sldChg chg="del">
        <pc:chgData name="Franziskus Lorey - Hubdrive.com" userId="472a1a07-c563-412f-861d-eed20bd8e491" providerId="ADAL" clId="{BF39BEE5-48BF-43F4-810D-AC0C486557C2}" dt="2021-09-28T09:45:55.684" v="0" actId="47"/>
        <pc:sldMkLst>
          <pc:docMk/>
          <pc:sldMk cId="3319410775" sldId="2328"/>
        </pc:sldMkLst>
      </pc:sldChg>
      <pc:sldChg chg="del">
        <pc:chgData name="Franziskus Lorey - Hubdrive.com" userId="472a1a07-c563-412f-861d-eed20bd8e491" providerId="ADAL" clId="{BF39BEE5-48BF-43F4-810D-AC0C486557C2}" dt="2021-09-28T09:45:55.684" v="0" actId="47"/>
        <pc:sldMkLst>
          <pc:docMk/>
          <pc:sldMk cId="1226750193" sldId="2329"/>
        </pc:sldMkLst>
      </pc:sldChg>
      <pc:sldChg chg="del">
        <pc:chgData name="Franziskus Lorey - Hubdrive.com" userId="472a1a07-c563-412f-861d-eed20bd8e491" providerId="ADAL" clId="{BF39BEE5-48BF-43F4-810D-AC0C486557C2}" dt="2021-09-28T09:45:55.684" v="0" actId="47"/>
        <pc:sldMkLst>
          <pc:docMk/>
          <pc:sldMk cId="507319342" sldId="2330"/>
        </pc:sldMkLst>
      </pc:sldChg>
      <pc:sldChg chg="del">
        <pc:chgData name="Franziskus Lorey - Hubdrive.com" userId="472a1a07-c563-412f-861d-eed20bd8e491" providerId="ADAL" clId="{BF39BEE5-48BF-43F4-810D-AC0C486557C2}" dt="2021-09-28T09:45:55.684" v="0" actId="47"/>
        <pc:sldMkLst>
          <pc:docMk/>
          <pc:sldMk cId="4110766115" sldId="2331"/>
        </pc:sldMkLst>
      </pc:sldChg>
      <pc:sldChg chg="del">
        <pc:chgData name="Franziskus Lorey - Hubdrive.com" userId="472a1a07-c563-412f-861d-eed20bd8e491" providerId="ADAL" clId="{BF39BEE5-48BF-43F4-810D-AC0C486557C2}" dt="2021-09-28T09:45:55.684" v="0" actId="47"/>
        <pc:sldMkLst>
          <pc:docMk/>
          <pc:sldMk cId="4095952859" sldId="2332"/>
        </pc:sldMkLst>
      </pc:sldChg>
      <pc:sldChg chg="del">
        <pc:chgData name="Franziskus Lorey - Hubdrive.com" userId="472a1a07-c563-412f-861d-eed20bd8e491" providerId="ADAL" clId="{BF39BEE5-48BF-43F4-810D-AC0C486557C2}" dt="2021-09-28T09:45:55.684" v="0" actId="47"/>
        <pc:sldMkLst>
          <pc:docMk/>
          <pc:sldMk cId="2102367606" sldId="2333"/>
        </pc:sldMkLst>
      </pc:sldChg>
      <pc:sldChg chg="del">
        <pc:chgData name="Franziskus Lorey - Hubdrive.com" userId="472a1a07-c563-412f-861d-eed20bd8e491" providerId="ADAL" clId="{BF39BEE5-48BF-43F4-810D-AC0C486557C2}" dt="2021-09-28T09:45:55.684" v="0" actId="47"/>
        <pc:sldMkLst>
          <pc:docMk/>
          <pc:sldMk cId="3849505392" sldId="2334"/>
        </pc:sldMkLst>
      </pc:sldChg>
      <pc:sldChg chg="del">
        <pc:chgData name="Franziskus Lorey - Hubdrive.com" userId="472a1a07-c563-412f-861d-eed20bd8e491" providerId="ADAL" clId="{BF39BEE5-48BF-43F4-810D-AC0C486557C2}" dt="2021-09-28T09:45:55.684" v="0" actId="47"/>
        <pc:sldMkLst>
          <pc:docMk/>
          <pc:sldMk cId="146994338" sldId="2335"/>
        </pc:sldMkLst>
      </pc:sldChg>
      <pc:sldChg chg="del">
        <pc:chgData name="Franziskus Lorey - Hubdrive.com" userId="472a1a07-c563-412f-861d-eed20bd8e491" providerId="ADAL" clId="{BF39BEE5-48BF-43F4-810D-AC0C486557C2}" dt="2021-09-28T09:45:55.684" v="0" actId="47"/>
        <pc:sldMkLst>
          <pc:docMk/>
          <pc:sldMk cId="2468409158" sldId="2336"/>
        </pc:sldMkLst>
      </pc:sldChg>
      <pc:sldChg chg="del">
        <pc:chgData name="Franziskus Lorey - Hubdrive.com" userId="472a1a07-c563-412f-861d-eed20bd8e491" providerId="ADAL" clId="{BF39BEE5-48BF-43F4-810D-AC0C486557C2}" dt="2021-09-28T09:45:55.684" v="0" actId="47"/>
        <pc:sldMkLst>
          <pc:docMk/>
          <pc:sldMk cId="3929747463" sldId="2337"/>
        </pc:sldMkLst>
      </pc:sldChg>
      <pc:sldChg chg="del">
        <pc:chgData name="Franziskus Lorey - Hubdrive.com" userId="472a1a07-c563-412f-861d-eed20bd8e491" providerId="ADAL" clId="{BF39BEE5-48BF-43F4-810D-AC0C486557C2}" dt="2021-09-28T09:45:55.684" v="0" actId="47"/>
        <pc:sldMkLst>
          <pc:docMk/>
          <pc:sldMk cId="1976895169" sldId="2338"/>
        </pc:sldMkLst>
      </pc:sldChg>
      <pc:sldChg chg="del">
        <pc:chgData name="Franziskus Lorey - Hubdrive.com" userId="472a1a07-c563-412f-861d-eed20bd8e491" providerId="ADAL" clId="{BF39BEE5-48BF-43F4-810D-AC0C486557C2}" dt="2021-09-28T09:45:55.684" v="0" actId="47"/>
        <pc:sldMkLst>
          <pc:docMk/>
          <pc:sldMk cId="3181527459" sldId="2339"/>
        </pc:sldMkLst>
      </pc:sldChg>
      <pc:sldChg chg="del">
        <pc:chgData name="Franziskus Lorey - Hubdrive.com" userId="472a1a07-c563-412f-861d-eed20bd8e491" providerId="ADAL" clId="{BF39BEE5-48BF-43F4-810D-AC0C486557C2}" dt="2021-09-28T09:45:55.684" v="0" actId="47"/>
        <pc:sldMkLst>
          <pc:docMk/>
          <pc:sldMk cId="2228869202" sldId="2340"/>
        </pc:sldMkLst>
      </pc:sldChg>
      <pc:sldChg chg="del">
        <pc:chgData name="Franziskus Lorey - Hubdrive.com" userId="472a1a07-c563-412f-861d-eed20bd8e491" providerId="ADAL" clId="{BF39BEE5-48BF-43F4-810D-AC0C486557C2}" dt="2021-09-28T09:45:55.684" v="0" actId="47"/>
        <pc:sldMkLst>
          <pc:docMk/>
          <pc:sldMk cId="3738483641" sldId="2341"/>
        </pc:sldMkLst>
      </pc:sldChg>
      <pc:sldChg chg="del">
        <pc:chgData name="Franziskus Lorey - Hubdrive.com" userId="472a1a07-c563-412f-861d-eed20bd8e491" providerId="ADAL" clId="{BF39BEE5-48BF-43F4-810D-AC0C486557C2}" dt="2021-09-28T09:45:55.684" v="0" actId="47"/>
        <pc:sldMkLst>
          <pc:docMk/>
          <pc:sldMk cId="97374449" sldId="2342"/>
        </pc:sldMkLst>
      </pc:sldChg>
      <pc:sldChg chg="del">
        <pc:chgData name="Franziskus Lorey - Hubdrive.com" userId="472a1a07-c563-412f-861d-eed20bd8e491" providerId="ADAL" clId="{BF39BEE5-48BF-43F4-810D-AC0C486557C2}" dt="2021-09-28T09:45:55.684" v="0" actId="47"/>
        <pc:sldMkLst>
          <pc:docMk/>
          <pc:sldMk cId="1018446538" sldId="2343"/>
        </pc:sldMkLst>
      </pc:sldChg>
      <pc:sldChg chg="del">
        <pc:chgData name="Franziskus Lorey - Hubdrive.com" userId="472a1a07-c563-412f-861d-eed20bd8e491" providerId="ADAL" clId="{BF39BEE5-48BF-43F4-810D-AC0C486557C2}" dt="2021-09-28T09:45:55.684" v="0" actId="47"/>
        <pc:sldMkLst>
          <pc:docMk/>
          <pc:sldMk cId="3999770775" sldId="2344"/>
        </pc:sldMkLst>
      </pc:sldChg>
      <pc:sldChg chg="del">
        <pc:chgData name="Franziskus Lorey - Hubdrive.com" userId="472a1a07-c563-412f-861d-eed20bd8e491" providerId="ADAL" clId="{BF39BEE5-48BF-43F4-810D-AC0C486557C2}" dt="2021-09-28T09:45:55.684" v="0" actId="47"/>
        <pc:sldMkLst>
          <pc:docMk/>
          <pc:sldMk cId="4118227364" sldId="2345"/>
        </pc:sldMkLst>
      </pc:sldChg>
      <pc:sldChg chg="del">
        <pc:chgData name="Franziskus Lorey - Hubdrive.com" userId="472a1a07-c563-412f-861d-eed20bd8e491" providerId="ADAL" clId="{BF39BEE5-48BF-43F4-810D-AC0C486557C2}" dt="2021-09-28T09:45:55.684" v="0" actId="47"/>
        <pc:sldMkLst>
          <pc:docMk/>
          <pc:sldMk cId="707114440" sldId="2346"/>
        </pc:sldMkLst>
      </pc:sldChg>
      <pc:sldChg chg="del">
        <pc:chgData name="Franziskus Lorey - Hubdrive.com" userId="472a1a07-c563-412f-861d-eed20bd8e491" providerId="ADAL" clId="{BF39BEE5-48BF-43F4-810D-AC0C486557C2}" dt="2021-09-28T09:45:55.684" v="0" actId="47"/>
        <pc:sldMkLst>
          <pc:docMk/>
          <pc:sldMk cId="1867750245" sldId="2347"/>
        </pc:sldMkLst>
      </pc:sldChg>
      <pc:sldChg chg="del">
        <pc:chgData name="Franziskus Lorey - Hubdrive.com" userId="472a1a07-c563-412f-861d-eed20bd8e491" providerId="ADAL" clId="{BF39BEE5-48BF-43F4-810D-AC0C486557C2}" dt="2021-09-28T09:45:55.684" v="0" actId="47"/>
        <pc:sldMkLst>
          <pc:docMk/>
          <pc:sldMk cId="776199275" sldId="2348"/>
        </pc:sldMkLst>
      </pc:sldChg>
      <pc:sldChg chg="del">
        <pc:chgData name="Franziskus Lorey - Hubdrive.com" userId="472a1a07-c563-412f-861d-eed20bd8e491" providerId="ADAL" clId="{BF39BEE5-48BF-43F4-810D-AC0C486557C2}" dt="2021-09-28T09:45:55.684" v="0" actId="47"/>
        <pc:sldMkLst>
          <pc:docMk/>
          <pc:sldMk cId="386834658" sldId="2349"/>
        </pc:sldMkLst>
      </pc:sldChg>
      <pc:sldChg chg="del">
        <pc:chgData name="Franziskus Lorey - Hubdrive.com" userId="472a1a07-c563-412f-861d-eed20bd8e491" providerId="ADAL" clId="{BF39BEE5-48BF-43F4-810D-AC0C486557C2}" dt="2021-09-28T09:45:55.684" v="0" actId="47"/>
        <pc:sldMkLst>
          <pc:docMk/>
          <pc:sldMk cId="3117778347" sldId="2350"/>
        </pc:sldMkLst>
      </pc:sldChg>
      <pc:sldChg chg="del">
        <pc:chgData name="Franziskus Lorey - Hubdrive.com" userId="472a1a07-c563-412f-861d-eed20bd8e491" providerId="ADAL" clId="{BF39BEE5-48BF-43F4-810D-AC0C486557C2}" dt="2021-09-28T09:45:55.684" v="0" actId="47"/>
        <pc:sldMkLst>
          <pc:docMk/>
          <pc:sldMk cId="1428198844" sldId="2351"/>
        </pc:sldMkLst>
      </pc:sldChg>
      <pc:sldChg chg="del">
        <pc:chgData name="Franziskus Lorey - Hubdrive.com" userId="472a1a07-c563-412f-861d-eed20bd8e491" providerId="ADAL" clId="{BF39BEE5-48BF-43F4-810D-AC0C486557C2}" dt="2021-09-28T09:45:55.684" v="0" actId="47"/>
        <pc:sldMkLst>
          <pc:docMk/>
          <pc:sldMk cId="3221183081" sldId="2352"/>
        </pc:sldMkLst>
      </pc:sldChg>
      <pc:sldChg chg="del">
        <pc:chgData name="Franziskus Lorey - Hubdrive.com" userId="472a1a07-c563-412f-861d-eed20bd8e491" providerId="ADAL" clId="{BF39BEE5-48BF-43F4-810D-AC0C486557C2}" dt="2021-09-28T09:45:55.684" v="0" actId="47"/>
        <pc:sldMkLst>
          <pc:docMk/>
          <pc:sldMk cId="561880191" sldId="2353"/>
        </pc:sldMkLst>
      </pc:sldChg>
      <pc:sldChg chg="del">
        <pc:chgData name="Franziskus Lorey - Hubdrive.com" userId="472a1a07-c563-412f-861d-eed20bd8e491" providerId="ADAL" clId="{BF39BEE5-48BF-43F4-810D-AC0C486557C2}" dt="2021-09-28T09:45:55.684" v="0" actId="47"/>
        <pc:sldMkLst>
          <pc:docMk/>
          <pc:sldMk cId="2777907329" sldId="2354"/>
        </pc:sldMkLst>
      </pc:sldChg>
      <pc:sldChg chg="del">
        <pc:chgData name="Franziskus Lorey - Hubdrive.com" userId="472a1a07-c563-412f-861d-eed20bd8e491" providerId="ADAL" clId="{BF39BEE5-48BF-43F4-810D-AC0C486557C2}" dt="2021-09-28T09:45:55.684" v="0" actId="47"/>
        <pc:sldMkLst>
          <pc:docMk/>
          <pc:sldMk cId="2567169451" sldId="2355"/>
        </pc:sldMkLst>
      </pc:sldChg>
      <pc:sldChg chg="del">
        <pc:chgData name="Franziskus Lorey - Hubdrive.com" userId="472a1a07-c563-412f-861d-eed20bd8e491" providerId="ADAL" clId="{BF39BEE5-48BF-43F4-810D-AC0C486557C2}" dt="2021-09-28T09:45:55.684" v="0" actId="47"/>
        <pc:sldMkLst>
          <pc:docMk/>
          <pc:sldMk cId="186215308" sldId="2356"/>
        </pc:sldMkLst>
      </pc:sldChg>
      <pc:sldChg chg="del">
        <pc:chgData name="Franziskus Lorey - Hubdrive.com" userId="472a1a07-c563-412f-861d-eed20bd8e491" providerId="ADAL" clId="{BF39BEE5-48BF-43F4-810D-AC0C486557C2}" dt="2021-09-28T09:45:55.684" v="0" actId="47"/>
        <pc:sldMkLst>
          <pc:docMk/>
          <pc:sldMk cId="3242381485" sldId="2357"/>
        </pc:sldMkLst>
      </pc:sldChg>
      <pc:sldChg chg="del">
        <pc:chgData name="Franziskus Lorey - Hubdrive.com" userId="472a1a07-c563-412f-861d-eed20bd8e491" providerId="ADAL" clId="{BF39BEE5-48BF-43F4-810D-AC0C486557C2}" dt="2021-09-28T09:45:55.684" v="0" actId="47"/>
        <pc:sldMkLst>
          <pc:docMk/>
          <pc:sldMk cId="360536938" sldId="2358"/>
        </pc:sldMkLst>
      </pc:sldChg>
      <pc:sldChg chg="del">
        <pc:chgData name="Franziskus Lorey - Hubdrive.com" userId="472a1a07-c563-412f-861d-eed20bd8e491" providerId="ADAL" clId="{BF39BEE5-48BF-43F4-810D-AC0C486557C2}" dt="2021-09-28T09:45:55.684" v="0" actId="47"/>
        <pc:sldMkLst>
          <pc:docMk/>
          <pc:sldMk cId="2953811590" sldId="2359"/>
        </pc:sldMkLst>
      </pc:sldChg>
      <pc:sldChg chg="del">
        <pc:chgData name="Franziskus Lorey - Hubdrive.com" userId="472a1a07-c563-412f-861d-eed20bd8e491" providerId="ADAL" clId="{BF39BEE5-48BF-43F4-810D-AC0C486557C2}" dt="2021-09-28T09:45:55.684" v="0" actId="47"/>
        <pc:sldMkLst>
          <pc:docMk/>
          <pc:sldMk cId="3994298274" sldId="2360"/>
        </pc:sldMkLst>
      </pc:sldChg>
      <pc:sldChg chg="del">
        <pc:chgData name="Franziskus Lorey - Hubdrive.com" userId="472a1a07-c563-412f-861d-eed20bd8e491" providerId="ADAL" clId="{BF39BEE5-48BF-43F4-810D-AC0C486557C2}" dt="2021-09-28T09:45:55.684" v="0" actId="47"/>
        <pc:sldMkLst>
          <pc:docMk/>
          <pc:sldMk cId="2484946973" sldId="2361"/>
        </pc:sldMkLst>
      </pc:sldChg>
      <pc:sldChg chg="del">
        <pc:chgData name="Franziskus Lorey - Hubdrive.com" userId="472a1a07-c563-412f-861d-eed20bd8e491" providerId="ADAL" clId="{BF39BEE5-48BF-43F4-810D-AC0C486557C2}" dt="2021-09-28T09:45:55.684" v="0" actId="47"/>
        <pc:sldMkLst>
          <pc:docMk/>
          <pc:sldMk cId="238625958" sldId="2362"/>
        </pc:sldMkLst>
      </pc:sldChg>
      <pc:sldChg chg="del">
        <pc:chgData name="Franziskus Lorey - Hubdrive.com" userId="472a1a07-c563-412f-861d-eed20bd8e491" providerId="ADAL" clId="{BF39BEE5-48BF-43F4-810D-AC0C486557C2}" dt="2021-09-28T09:45:55.684" v="0" actId="47"/>
        <pc:sldMkLst>
          <pc:docMk/>
          <pc:sldMk cId="3619954958" sldId="2363"/>
        </pc:sldMkLst>
      </pc:sldChg>
      <pc:sldChg chg="del">
        <pc:chgData name="Franziskus Lorey - Hubdrive.com" userId="472a1a07-c563-412f-861d-eed20bd8e491" providerId="ADAL" clId="{BF39BEE5-48BF-43F4-810D-AC0C486557C2}" dt="2021-09-28T09:45:55.684" v="0" actId="47"/>
        <pc:sldMkLst>
          <pc:docMk/>
          <pc:sldMk cId="1536149714" sldId="2364"/>
        </pc:sldMkLst>
      </pc:sldChg>
      <pc:sldChg chg="del">
        <pc:chgData name="Franziskus Lorey - Hubdrive.com" userId="472a1a07-c563-412f-861d-eed20bd8e491" providerId="ADAL" clId="{BF39BEE5-48BF-43F4-810D-AC0C486557C2}" dt="2021-09-28T09:45:55.684" v="0" actId="47"/>
        <pc:sldMkLst>
          <pc:docMk/>
          <pc:sldMk cId="2903139872" sldId="2365"/>
        </pc:sldMkLst>
      </pc:sldChg>
      <pc:sldChg chg="del">
        <pc:chgData name="Franziskus Lorey - Hubdrive.com" userId="472a1a07-c563-412f-861d-eed20bd8e491" providerId="ADAL" clId="{BF39BEE5-48BF-43F4-810D-AC0C486557C2}" dt="2021-09-28T09:45:55.684" v="0" actId="47"/>
        <pc:sldMkLst>
          <pc:docMk/>
          <pc:sldMk cId="2954643144" sldId="2366"/>
        </pc:sldMkLst>
      </pc:sldChg>
      <pc:sldChg chg="del">
        <pc:chgData name="Franziskus Lorey - Hubdrive.com" userId="472a1a07-c563-412f-861d-eed20bd8e491" providerId="ADAL" clId="{BF39BEE5-48BF-43F4-810D-AC0C486557C2}" dt="2021-09-28T09:45:55.684" v="0" actId="47"/>
        <pc:sldMkLst>
          <pc:docMk/>
          <pc:sldMk cId="3566912230" sldId="2367"/>
        </pc:sldMkLst>
      </pc:sldChg>
      <pc:sldChg chg="del">
        <pc:chgData name="Franziskus Lorey - Hubdrive.com" userId="472a1a07-c563-412f-861d-eed20bd8e491" providerId="ADAL" clId="{BF39BEE5-48BF-43F4-810D-AC0C486557C2}" dt="2021-09-28T09:45:55.684" v="0" actId="47"/>
        <pc:sldMkLst>
          <pc:docMk/>
          <pc:sldMk cId="593239985" sldId="2368"/>
        </pc:sldMkLst>
      </pc:sldChg>
      <pc:sldChg chg="del">
        <pc:chgData name="Franziskus Lorey - Hubdrive.com" userId="472a1a07-c563-412f-861d-eed20bd8e491" providerId="ADAL" clId="{BF39BEE5-48BF-43F4-810D-AC0C486557C2}" dt="2021-09-28T09:45:55.684" v="0" actId="47"/>
        <pc:sldMkLst>
          <pc:docMk/>
          <pc:sldMk cId="2021917175" sldId="2369"/>
        </pc:sldMkLst>
      </pc:sldChg>
      <pc:sldChg chg="del">
        <pc:chgData name="Franziskus Lorey - Hubdrive.com" userId="472a1a07-c563-412f-861d-eed20bd8e491" providerId="ADAL" clId="{BF39BEE5-48BF-43F4-810D-AC0C486557C2}" dt="2021-09-28T09:45:55.684" v="0" actId="47"/>
        <pc:sldMkLst>
          <pc:docMk/>
          <pc:sldMk cId="3523301467" sldId="2370"/>
        </pc:sldMkLst>
      </pc:sldChg>
      <pc:sldChg chg="del">
        <pc:chgData name="Franziskus Lorey - Hubdrive.com" userId="472a1a07-c563-412f-861d-eed20bd8e491" providerId="ADAL" clId="{BF39BEE5-48BF-43F4-810D-AC0C486557C2}" dt="2021-09-28T09:45:55.684" v="0" actId="47"/>
        <pc:sldMkLst>
          <pc:docMk/>
          <pc:sldMk cId="951904119" sldId="2371"/>
        </pc:sldMkLst>
      </pc:sldChg>
      <pc:sldChg chg="del">
        <pc:chgData name="Franziskus Lorey - Hubdrive.com" userId="472a1a07-c563-412f-861d-eed20bd8e491" providerId="ADAL" clId="{BF39BEE5-48BF-43F4-810D-AC0C486557C2}" dt="2021-09-28T09:45:55.684" v="0" actId="47"/>
        <pc:sldMkLst>
          <pc:docMk/>
          <pc:sldMk cId="4014680291" sldId="2372"/>
        </pc:sldMkLst>
      </pc:sldChg>
      <pc:sldChg chg="del">
        <pc:chgData name="Franziskus Lorey - Hubdrive.com" userId="472a1a07-c563-412f-861d-eed20bd8e491" providerId="ADAL" clId="{BF39BEE5-48BF-43F4-810D-AC0C486557C2}" dt="2021-09-28T09:45:55.684" v="0" actId="47"/>
        <pc:sldMkLst>
          <pc:docMk/>
          <pc:sldMk cId="2484931071" sldId="2373"/>
        </pc:sldMkLst>
      </pc:sldChg>
      <pc:sldChg chg="del">
        <pc:chgData name="Franziskus Lorey - Hubdrive.com" userId="472a1a07-c563-412f-861d-eed20bd8e491" providerId="ADAL" clId="{BF39BEE5-48BF-43F4-810D-AC0C486557C2}" dt="2021-09-28T09:45:55.684" v="0" actId="47"/>
        <pc:sldMkLst>
          <pc:docMk/>
          <pc:sldMk cId="666827837" sldId="2376"/>
        </pc:sldMkLst>
      </pc:sldChg>
      <pc:sldChg chg="del">
        <pc:chgData name="Franziskus Lorey - Hubdrive.com" userId="472a1a07-c563-412f-861d-eed20bd8e491" providerId="ADAL" clId="{BF39BEE5-48BF-43F4-810D-AC0C486557C2}" dt="2021-09-28T09:45:55.684" v="0" actId="47"/>
        <pc:sldMkLst>
          <pc:docMk/>
          <pc:sldMk cId="4074988229" sldId="2377"/>
        </pc:sldMkLst>
      </pc:sldChg>
      <pc:sldChg chg="del">
        <pc:chgData name="Franziskus Lorey - Hubdrive.com" userId="472a1a07-c563-412f-861d-eed20bd8e491" providerId="ADAL" clId="{BF39BEE5-48BF-43F4-810D-AC0C486557C2}" dt="2021-09-28T09:45:55.684" v="0" actId="47"/>
        <pc:sldMkLst>
          <pc:docMk/>
          <pc:sldMk cId="1574703" sldId="2378"/>
        </pc:sldMkLst>
      </pc:sldChg>
      <pc:sldChg chg="del">
        <pc:chgData name="Franziskus Lorey - Hubdrive.com" userId="472a1a07-c563-412f-861d-eed20bd8e491" providerId="ADAL" clId="{BF39BEE5-48BF-43F4-810D-AC0C486557C2}" dt="2021-09-28T09:45:55.684" v="0" actId="47"/>
        <pc:sldMkLst>
          <pc:docMk/>
          <pc:sldMk cId="3347140288" sldId="2379"/>
        </pc:sldMkLst>
      </pc:sldChg>
      <pc:sldChg chg="del">
        <pc:chgData name="Franziskus Lorey - Hubdrive.com" userId="472a1a07-c563-412f-861d-eed20bd8e491" providerId="ADAL" clId="{BF39BEE5-48BF-43F4-810D-AC0C486557C2}" dt="2021-09-28T09:45:55.684" v="0" actId="47"/>
        <pc:sldMkLst>
          <pc:docMk/>
          <pc:sldMk cId="1480196630" sldId="2383"/>
        </pc:sldMkLst>
      </pc:sldChg>
      <pc:sldChg chg="del">
        <pc:chgData name="Franziskus Lorey - Hubdrive.com" userId="472a1a07-c563-412f-861d-eed20bd8e491" providerId="ADAL" clId="{BF39BEE5-48BF-43F4-810D-AC0C486557C2}" dt="2021-09-28T09:45:55.684" v="0" actId="47"/>
        <pc:sldMkLst>
          <pc:docMk/>
          <pc:sldMk cId="3275627774" sldId="2384"/>
        </pc:sldMkLst>
      </pc:sldChg>
      <pc:sldChg chg="del">
        <pc:chgData name="Franziskus Lorey - Hubdrive.com" userId="472a1a07-c563-412f-861d-eed20bd8e491" providerId="ADAL" clId="{BF39BEE5-48BF-43F4-810D-AC0C486557C2}" dt="2021-09-28T09:45:55.684" v="0" actId="47"/>
        <pc:sldMkLst>
          <pc:docMk/>
          <pc:sldMk cId="3883973658" sldId="2385"/>
        </pc:sldMkLst>
      </pc:sldChg>
      <pc:sldChg chg="del">
        <pc:chgData name="Franziskus Lorey - Hubdrive.com" userId="472a1a07-c563-412f-861d-eed20bd8e491" providerId="ADAL" clId="{BF39BEE5-48BF-43F4-810D-AC0C486557C2}" dt="2021-09-28T09:45:55.684" v="0" actId="47"/>
        <pc:sldMkLst>
          <pc:docMk/>
          <pc:sldMk cId="418270799" sldId="2386"/>
        </pc:sldMkLst>
      </pc:sldChg>
      <pc:sldChg chg="del">
        <pc:chgData name="Franziskus Lorey - Hubdrive.com" userId="472a1a07-c563-412f-861d-eed20bd8e491" providerId="ADAL" clId="{BF39BEE5-48BF-43F4-810D-AC0C486557C2}" dt="2021-09-28T09:45:55.684" v="0" actId="47"/>
        <pc:sldMkLst>
          <pc:docMk/>
          <pc:sldMk cId="1818239095" sldId="2388"/>
        </pc:sldMkLst>
      </pc:sldChg>
      <pc:sldChg chg="del">
        <pc:chgData name="Franziskus Lorey - Hubdrive.com" userId="472a1a07-c563-412f-861d-eed20bd8e491" providerId="ADAL" clId="{BF39BEE5-48BF-43F4-810D-AC0C486557C2}" dt="2021-09-28T09:45:55.684" v="0" actId="47"/>
        <pc:sldMkLst>
          <pc:docMk/>
          <pc:sldMk cId="2614120973" sldId="2390"/>
        </pc:sldMkLst>
      </pc:sldChg>
      <pc:sldChg chg="del">
        <pc:chgData name="Franziskus Lorey - Hubdrive.com" userId="472a1a07-c563-412f-861d-eed20bd8e491" providerId="ADAL" clId="{BF39BEE5-48BF-43F4-810D-AC0C486557C2}" dt="2021-09-28T09:45:55.684" v="0" actId="47"/>
        <pc:sldMkLst>
          <pc:docMk/>
          <pc:sldMk cId="246268636" sldId="2391"/>
        </pc:sldMkLst>
      </pc:sldChg>
      <pc:sldChg chg="del">
        <pc:chgData name="Franziskus Lorey - Hubdrive.com" userId="472a1a07-c563-412f-861d-eed20bd8e491" providerId="ADAL" clId="{BF39BEE5-48BF-43F4-810D-AC0C486557C2}" dt="2021-09-28T09:45:55.684" v="0" actId="47"/>
        <pc:sldMkLst>
          <pc:docMk/>
          <pc:sldMk cId="2383495035" sldId="2392"/>
        </pc:sldMkLst>
      </pc:sldChg>
      <pc:sldChg chg="del">
        <pc:chgData name="Franziskus Lorey - Hubdrive.com" userId="472a1a07-c563-412f-861d-eed20bd8e491" providerId="ADAL" clId="{BF39BEE5-48BF-43F4-810D-AC0C486557C2}" dt="2021-09-28T09:45:55.684" v="0" actId="47"/>
        <pc:sldMkLst>
          <pc:docMk/>
          <pc:sldMk cId="3812217586" sldId="2393"/>
        </pc:sldMkLst>
      </pc:sldChg>
      <pc:sldChg chg="del">
        <pc:chgData name="Franziskus Lorey - Hubdrive.com" userId="472a1a07-c563-412f-861d-eed20bd8e491" providerId="ADAL" clId="{BF39BEE5-48BF-43F4-810D-AC0C486557C2}" dt="2021-09-28T09:45:55.684" v="0" actId="47"/>
        <pc:sldMkLst>
          <pc:docMk/>
          <pc:sldMk cId="2192086585" sldId="2394"/>
        </pc:sldMkLst>
      </pc:sldChg>
      <pc:sldChg chg="del">
        <pc:chgData name="Franziskus Lorey - Hubdrive.com" userId="472a1a07-c563-412f-861d-eed20bd8e491" providerId="ADAL" clId="{BF39BEE5-48BF-43F4-810D-AC0C486557C2}" dt="2021-09-28T09:45:55.684" v="0" actId="47"/>
        <pc:sldMkLst>
          <pc:docMk/>
          <pc:sldMk cId="1015277517" sldId="2395"/>
        </pc:sldMkLst>
      </pc:sldChg>
      <pc:sldChg chg="del">
        <pc:chgData name="Franziskus Lorey - Hubdrive.com" userId="472a1a07-c563-412f-861d-eed20bd8e491" providerId="ADAL" clId="{BF39BEE5-48BF-43F4-810D-AC0C486557C2}" dt="2021-09-28T09:45:55.684" v="0" actId="47"/>
        <pc:sldMkLst>
          <pc:docMk/>
          <pc:sldMk cId="4180413555" sldId="2396"/>
        </pc:sldMkLst>
      </pc:sldChg>
      <pc:sldChg chg="del">
        <pc:chgData name="Franziskus Lorey - Hubdrive.com" userId="472a1a07-c563-412f-861d-eed20bd8e491" providerId="ADAL" clId="{BF39BEE5-48BF-43F4-810D-AC0C486557C2}" dt="2021-09-28T09:45:55.684" v="0" actId="47"/>
        <pc:sldMkLst>
          <pc:docMk/>
          <pc:sldMk cId="1972955130" sldId="2397"/>
        </pc:sldMkLst>
      </pc:sldChg>
      <pc:sldChg chg="del">
        <pc:chgData name="Franziskus Lorey - Hubdrive.com" userId="472a1a07-c563-412f-861d-eed20bd8e491" providerId="ADAL" clId="{BF39BEE5-48BF-43F4-810D-AC0C486557C2}" dt="2021-09-28T09:45:55.684" v="0" actId="47"/>
        <pc:sldMkLst>
          <pc:docMk/>
          <pc:sldMk cId="529454296" sldId="2398"/>
        </pc:sldMkLst>
      </pc:sldChg>
      <pc:sldChg chg="del">
        <pc:chgData name="Franziskus Lorey - Hubdrive.com" userId="472a1a07-c563-412f-861d-eed20bd8e491" providerId="ADAL" clId="{BF39BEE5-48BF-43F4-810D-AC0C486557C2}" dt="2021-09-28T09:45:55.684" v="0" actId="47"/>
        <pc:sldMkLst>
          <pc:docMk/>
          <pc:sldMk cId="4285763273" sldId="2399"/>
        </pc:sldMkLst>
      </pc:sldChg>
      <pc:sldChg chg="del">
        <pc:chgData name="Franziskus Lorey - Hubdrive.com" userId="472a1a07-c563-412f-861d-eed20bd8e491" providerId="ADAL" clId="{BF39BEE5-48BF-43F4-810D-AC0C486557C2}" dt="2021-09-28T09:45:55.684" v="0" actId="47"/>
        <pc:sldMkLst>
          <pc:docMk/>
          <pc:sldMk cId="167112728" sldId="2400"/>
        </pc:sldMkLst>
      </pc:sldChg>
      <pc:sldChg chg="del">
        <pc:chgData name="Franziskus Lorey - Hubdrive.com" userId="472a1a07-c563-412f-861d-eed20bd8e491" providerId="ADAL" clId="{BF39BEE5-48BF-43F4-810D-AC0C486557C2}" dt="2021-09-28T09:45:55.684" v="0" actId="47"/>
        <pc:sldMkLst>
          <pc:docMk/>
          <pc:sldMk cId="3649824827" sldId="2401"/>
        </pc:sldMkLst>
      </pc:sldChg>
      <pc:sldChg chg="del">
        <pc:chgData name="Franziskus Lorey - Hubdrive.com" userId="472a1a07-c563-412f-861d-eed20bd8e491" providerId="ADAL" clId="{BF39BEE5-48BF-43F4-810D-AC0C486557C2}" dt="2021-09-28T09:45:55.684" v="0" actId="47"/>
        <pc:sldMkLst>
          <pc:docMk/>
          <pc:sldMk cId="2375102588" sldId="2403"/>
        </pc:sldMkLst>
      </pc:sldChg>
      <pc:sldChg chg="del">
        <pc:chgData name="Franziskus Lorey - Hubdrive.com" userId="472a1a07-c563-412f-861d-eed20bd8e491" providerId="ADAL" clId="{BF39BEE5-48BF-43F4-810D-AC0C486557C2}" dt="2021-09-28T09:45:55.684" v="0" actId="47"/>
        <pc:sldMkLst>
          <pc:docMk/>
          <pc:sldMk cId="2499008261" sldId="2404"/>
        </pc:sldMkLst>
      </pc:sldChg>
      <pc:sldChg chg="del">
        <pc:chgData name="Franziskus Lorey - Hubdrive.com" userId="472a1a07-c563-412f-861d-eed20bd8e491" providerId="ADAL" clId="{BF39BEE5-48BF-43F4-810D-AC0C486557C2}" dt="2021-09-28T09:45:55.684" v="0" actId="47"/>
        <pc:sldMkLst>
          <pc:docMk/>
          <pc:sldMk cId="2876317823" sldId="2408"/>
        </pc:sldMkLst>
      </pc:sldChg>
      <pc:sldChg chg="del">
        <pc:chgData name="Franziskus Lorey - Hubdrive.com" userId="472a1a07-c563-412f-861d-eed20bd8e491" providerId="ADAL" clId="{BF39BEE5-48BF-43F4-810D-AC0C486557C2}" dt="2021-09-28T09:45:55.684" v="0" actId="47"/>
        <pc:sldMkLst>
          <pc:docMk/>
          <pc:sldMk cId="3841387317" sldId="2410"/>
        </pc:sldMkLst>
      </pc:sldChg>
      <pc:sldChg chg="del">
        <pc:chgData name="Franziskus Lorey - Hubdrive.com" userId="472a1a07-c563-412f-861d-eed20bd8e491" providerId="ADAL" clId="{BF39BEE5-48BF-43F4-810D-AC0C486557C2}" dt="2021-09-28T09:45:55.684" v="0" actId="47"/>
        <pc:sldMkLst>
          <pc:docMk/>
          <pc:sldMk cId="1651721919" sldId="2411"/>
        </pc:sldMkLst>
      </pc:sldChg>
      <pc:sldChg chg="del">
        <pc:chgData name="Franziskus Lorey - Hubdrive.com" userId="472a1a07-c563-412f-861d-eed20bd8e491" providerId="ADAL" clId="{BF39BEE5-48BF-43F4-810D-AC0C486557C2}" dt="2021-09-28T09:45:55.684" v="0" actId="47"/>
        <pc:sldMkLst>
          <pc:docMk/>
          <pc:sldMk cId="3054002397" sldId="2412"/>
        </pc:sldMkLst>
      </pc:sldChg>
      <pc:sldChg chg="del">
        <pc:chgData name="Franziskus Lorey - Hubdrive.com" userId="472a1a07-c563-412f-861d-eed20bd8e491" providerId="ADAL" clId="{BF39BEE5-48BF-43F4-810D-AC0C486557C2}" dt="2021-09-28T09:45:55.684" v="0" actId="47"/>
        <pc:sldMkLst>
          <pc:docMk/>
          <pc:sldMk cId="2578170423" sldId="2419"/>
        </pc:sldMkLst>
      </pc:sldChg>
      <pc:sldChg chg="del">
        <pc:chgData name="Franziskus Lorey - Hubdrive.com" userId="472a1a07-c563-412f-861d-eed20bd8e491" providerId="ADAL" clId="{BF39BEE5-48BF-43F4-810D-AC0C486557C2}" dt="2021-09-28T09:45:55.684" v="0" actId="47"/>
        <pc:sldMkLst>
          <pc:docMk/>
          <pc:sldMk cId="1456925933" sldId="2420"/>
        </pc:sldMkLst>
      </pc:sldChg>
      <pc:sldChg chg="del">
        <pc:chgData name="Franziskus Lorey - Hubdrive.com" userId="472a1a07-c563-412f-861d-eed20bd8e491" providerId="ADAL" clId="{BF39BEE5-48BF-43F4-810D-AC0C486557C2}" dt="2021-09-28T09:45:55.684" v="0" actId="47"/>
        <pc:sldMkLst>
          <pc:docMk/>
          <pc:sldMk cId="309137939" sldId="2421"/>
        </pc:sldMkLst>
      </pc:sldChg>
      <pc:sldChg chg="del">
        <pc:chgData name="Franziskus Lorey - Hubdrive.com" userId="472a1a07-c563-412f-861d-eed20bd8e491" providerId="ADAL" clId="{BF39BEE5-48BF-43F4-810D-AC0C486557C2}" dt="2021-09-28T09:45:55.684" v="0" actId="47"/>
        <pc:sldMkLst>
          <pc:docMk/>
          <pc:sldMk cId="3099695269" sldId="2422"/>
        </pc:sldMkLst>
      </pc:sldChg>
      <pc:sldChg chg="del">
        <pc:chgData name="Franziskus Lorey - Hubdrive.com" userId="472a1a07-c563-412f-861d-eed20bd8e491" providerId="ADAL" clId="{BF39BEE5-48BF-43F4-810D-AC0C486557C2}" dt="2021-09-28T09:45:55.684" v="0" actId="47"/>
        <pc:sldMkLst>
          <pc:docMk/>
          <pc:sldMk cId="3121971732" sldId="2424"/>
        </pc:sldMkLst>
      </pc:sldChg>
      <pc:sldChg chg="del">
        <pc:chgData name="Franziskus Lorey - Hubdrive.com" userId="472a1a07-c563-412f-861d-eed20bd8e491" providerId="ADAL" clId="{BF39BEE5-48BF-43F4-810D-AC0C486557C2}" dt="2021-09-28T09:45:55.684" v="0" actId="47"/>
        <pc:sldMkLst>
          <pc:docMk/>
          <pc:sldMk cId="3748629935" sldId="2425"/>
        </pc:sldMkLst>
      </pc:sldChg>
      <pc:sldChg chg="del">
        <pc:chgData name="Franziskus Lorey - Hubdrive.com" userId="472a1a07-c563-412f-861d-eed20bd8e491" providerId="ADAL" clId="{BF39BEE5-48BF-43F4-810D-AC0C486557C2}" dt="2021-09-28T09:45:55.684" v="0" actId="47"/>
        <pc:sldMkLst>
          <pc:docMk/>
          <pc:sldMk cId="1967344486" sldId="2426"/>
        </pc:sldMkLst>
      </pc:sldChg>
      <pc:sldChg chg="del">
        <pc:chgData name="Franziskus Lorey - Hubdrive.com" userId="472a1a07-c563-412f-861d-eed20bd8e491" providerId="ADAL" clId="{BF39BEE5-48BF-43F4-810D-AC0C486557C2}" dt="2021-09-28T09:45:55.684" v="0" actId="47"/>
        <pc:sldMkLst>
          <pc:docMk/>
          <pc:sldMk cId="1292806995" sldId="2427"/>
        </pc:sldMkLst>
      </pc:sldChg>
      <pc:sldChg chg="del">
        <pc:chgData name="Franziskus Lorey - Hubdrive.com" userId="472a1a07-c563-412f-861d-eed20bd8e491" providerId="ADAL" clId="{BF39BEE5-48BF-43F4-810D-AC0C486557C2}" dt="2021-09-28T09:45:55.684" v="0" actId="47"/>
        <pc:sldMkLst>
          <pc:docMk/>
          <pc:sldMk cId="2850728927" sldId="2429"/>
        </pc:sldMkLst>
      </pc:sldChg>
      <pc:sldChg chg="del">
        <pc:chgData name="Franziskus Lorey - Hubdrive.com" userId="472a1a07-c563-412f-861d-eed20bd8e491" providerId="ADAL" clId="{BF39BEE5-48BF-43F4-810D-AC0C486557C2}" dt="2021-09-28T09:45:55.684" v="0" actId="47"/>
        <pc:sldMkLst>
          <pc:docMk/>
          <pc:sldMk cId="1528564578" sldId="2431"/>
        </pc:sldMkLst>
      </pc:sldChg>
      <pc:sldChg chg="del">
        <pc:chgData name="Franziskus Lorey - Hubdrive.com" userId="472a1a07-c563-412f-861d-eed20bd8e491" providerId="ADAL" clId="{BF39BEE5-48BF-43F4-810D-AC0C486557C2}" dt="2021-09-28T09:45:55.684" v="0" actId="47"/>
        <pc:sldMkLst>
          <pc:docMk/>
          <pc:sldMk cId="1796790951" sldId="2432"/>
        </pc:sldMkLst>
      </pc:sldChg>
      <pc:sldChg chg="del">
        <pc:chgData name="Franziskus Lorey - Hubdrive.com" userId="472a1a07-c563-412f-861d-eed20bd8e491" providerId="ADAL" clId="{BF39BEE5-48BF-43F4-810D-AC0C486557C2}" dt="2021-09-28T09:45:55.684" v="0" actId="47"/>
        <pc:sldMkLst>
          <pc:docMk/>
          <pc:sldMk cId="1630649678" sldId="2434"/>
        </pc:sldMkLst>
      </pc:sldChg>
      <pc:sldChg chg="del">
        <pc:chgData name="Franziskus Lorey - Hubdrive.com" userId="472a1a07-c563-412f-861d-eed20bd8e491" providerId="ADAL" clId="{BF39BEE5-48BF-43F4-810D-AC0C486557C2}" dt="2021-09-28T09:45:55.684" v="0" actId="47"/>
        <pc:sldMkLst>
          <pc:docMk/>
          <pc:sldMk cId="1646065043" sldId="2435"/>
        </pc:sldMkLst>
      </pc:sldChg>
      <pc:sldChg chg="del">
        <pc:chgData name="Franziskus Lorey - Hubdrive.com" userId="472a1a07-c563-412f-861d-eed20bd8e491" providerId="ADAL" clId="{BF39BEE5-48BF-43F4-810D-AC0C486557C2}" dt="2021-09-28T09:45:55.684" v="0" actId="47"/>
        <pc:sldMkLst>
          <pc:docMk/>
          <pc:sldMk cId="3615821656" sldId="2438"/>
        </pc:sldMkLst>
      </pc:sldChg>
      <pc:sldChg chg="del">
        <pc:chgData name="Franziskus Lorey - Hubdrive.com" userId="472a1a07-c563-412f-861d-eed20bd8e491" providerId="ADAL" clId="{BF39BEE5-48BF-43F4-810D-AC0C486557C2}" dt="2021-09-28T09:45:55.684" v="0" actId="47"/>
        <pc:sldMkLst>
          <pc:docMk/>
          <pc:sldMk cId="2375529723" sldId="2441"/>
        </pc:sldMkLst>
      </pc:sldChg>
      <pc:sldChg chg="del">
        <pc:chgData name="Franziskus Lorey - Hubdrive.com" userId="472a1a07-c563-412f-861d-eed20bd8e491" providerId="ADAL" clId="{BF39BEE5-48BF-43F4-810D-AC0C486557C2}" dt="2021-09-28T09:45:55.684" v="0" actId="47"/>
        <pc:sldMkLst>
          <pc:docMk/>
          <pc:sldMk cId="234824139" sldId="2443"/>
        </pc:sldMkLst>
      </pc:sldChg>
      <pc:sldChg chg="del">
        <pc:chgData name="Franziskus Lorey - Hubdrive.com" userId="472a1a07-c563-412f-861d-eed20bd8e491" providerId="ADAL" clId="{BF39BEE5-48BF-43F4-810D-AC0C486557C2}" dt="2021-09-28T09:45:55.684" v="0" actId="47"/>
        <pc:sldMkLst>
          <pc:docMk/>
          <pc:sldMk cId="925071365" sldId="2444"/>
        </pc:sldMkLst>
      </pc:sldChg>
      <pc:sldChg chg="del">
        <pc:chgData name="Franziskus Lorey - Hubdrive.com" userId="472a1a07-c563-412f-861d-eed20bd8e491" providerId="ADAL" clId="{BF39BEE5-48BF-43F4-810D-AC0C486557C2}" dt="2021-09-28T09:45:55.684" v="0" actId="47"/>
        <pc:sldMkLst>
          <pc:docMk/>
          <pc:sldMk cId="4097226069" sldId="2445"/>
        </pc:sldMkLst>
      </pc:sldChg>
      <pc:sldChg chg="del">
        <pc:chgData name="Franziskus Lorey - Hubdrive.com" userId="472a1a07-c563-412f-861d-eed20bd8e491" providerId="ADAL" clId="{BF39BEE5-48BF-43F4-810D-AC0C486557C2}" dt="2021-09-28T09:45:55.684" v="0" actId="47"/>
        <pc:sldMkLst>
          <pc:docMk/>
          <pc:sldMk cId="981029669" sldId="2446"/>
        </pc:sldMkLst>
      </pc:sldChg>
      <pc:sldChg chg="del">
        <pc:chgData name="Franziskus Lorey - Hubdrive.com" userId="472a1a07-c563-412f-861d-eed20bd8e491" providerId="ADAL" clId="{BF39BEE5-48BF-43F4-810D-AC0C486557C2}" dt="2021-09-28T09:45:55.684" v="0" actId="47"/>
        <pc:sldMkLst>
          <pc:docMk/>
          <pc:sldMk cId="1193835995" sldId="2449"/>
        </pc:sldMkLst>
      </pc:sldChg>
      <pc:sldChg chg="del">
        <pc:chgData name="Franziskus Lorey - Hubdrive.com" userId="472a1a07-c563-412f-861d-eed20bd8e491" providerId="ADAL" clId="{BF39BEE5-48BF-43F4-810D-AC0C486557C2}" dt="2021-09-28T09:45:55.684" v="0" actId="47"/>
        <pc:sldMkLst>
          <pc:docMk/>
          <pc:sldMk cId="2881957619" sldId="2450"/>
        </pc:sldMkLst>
      </pc:sldChg>
      <pc:sldChg chg="del">
        <pc:chgData name="Franziskus Lorey - Hubdrive.com" userId="472a1a07-c563-412f-861d-eed20bd8e491" providerId="ADAL" clId="{BF39BEE5-48BF-43F4-810D-AC0C486557C2}" dt="2021-09-28T09:45:55.684" v="0" actId="47"/>
        <pc:sldMkLst>
          <pc:docMk/>
          <pc:sldMk cId="2210756305" sldId="2455"/>
        </pc:sldMkLst>
      </pc:sldChg>
      <pc:sldChg chg="del">
        <pc:chgData name="Franziskus Lorey - Hubdrive.com" userId="472a1a07-c563-412f-861d-eed20bd8e491" providerId="ADAL" clId="{BF39BEE5-48BF-43F4-810D-AC0C486557C2}" dt="2021-09-28T09:45:55.684" v="0" actId="47"/>
        <pc:sldMkLst>
          <pc:docMk/>
          <pc:sldMk cId="3050004231" sldId="2456"/>
        </pc:sldMkLst>
      </pc:sldChg>
      <pc:sldChg chg="del">
        <pc:chgData name="Franziskus Lorey - Hubdrive.com" userId="472a1a07-c563-412f-861d-eed20bd8e491" providerId="ADAL" clId="{BF39BEE5-48BF-43F4-810D-AC0C486557C2}" dt="2021-09-28T09:45:55.684" v="0" actId="47"/>
        <pc:sldMkLst>
          <pc:docMk/>
          <pc:sldMk cId="114111811" sldId="2458"/>
        </pc:sldMkLst>
      </pc:sldChg>
      <pc:sldChg chg="del">
        <pc:chgData name="Franziskus Lorey - Hubdrive.com" userId="472a1a07-c563-412f-861d-eed20bd8e491" providerId="ADAL" clId="{BF39BEE5-48BF-43F4-810D-AC0C486557C2}" dt="2021-09-28T09:45:55.684" v="0" actId="47"/>
        <pc:sldMkLst>
          <pc:docMk/>
          <pc:sldMk cId="2740355930" sldId="2459"/>
        </pc:sldMkLst>
      </pc:sldChg>
      <pc:sldChg chg="del">
        <pc:chgData name="Franziskus Lorey - Hubdrive.com" userId="472a1a07-c563-412f-861d-eed20bd8e491" providerId="ADAL" clId="{BF39BEE5-48BF-43F4-810D-AC0C486557C2}" dt="2021-09-28T09:45:55.684" v="0" actId="47"/>
        <pc:sldMkLst>
          <pc:docMk/>
          <pc:sldMk cId="3482964534" sldId="2460"/>
        </pc:sldMkLst>
      </pc:sldChg>
      <pc:sldChg chg="del">
        <pc:chgData name="Franziskus Lorey - Hubdrive.com" userId="472a1a07-c563-412f-861d-eed20bd8e491" providerId="ADAL" clId="{BF39BEE5-48BF-43F4-810D-AC0C486557C2}" dt="2021-09-28T09:45:55.684" v="0" actId="47"/>
        <pc:sldMkLst>
          <pc:docMk/>
          <pc:sldMk cId="1964759697" sldId="2461"/>
        </pc:sldMkLst>
      </pc:sldChg>
      <pc:sldChg chg="del">
        <pc:chgData name="Franziskus Lorey - Hubdrive.com" userId="472a1a07-c563-412f-861d-eed20bd8e491" providerId="ADAL" clId="{BF39BEE5-48BF-43F4-810D-AC0C486557C2}" dt="2021-09-28T09:45:55.684" v="0" actId="47"/>
        <pc:sldMkLst>
          <pc:docMk/>
          <pc:sldMk cId="3779999460" sldId="2462"/>
        </pc:sldMkLst>
      </pc:sldChg>
      <pc:sldChg chg="del">
        <pc:chgData name="Franziskus Lorey - Hubdrive.com" userId="472a1a07-c563-412f-861d-eed20bd8e491" providerId="ADAL" clId="{BF39BEE5-48BF-43F4-810D-AC0C486557C2}" dt="2021-09-28T09:45:55.684" v="0" actId="47"/>
        <pc:sldMkLst>
          <pc:docMk/>
          <pc:sldMk cId="566806382" sldId="2463"/>
        </pc:sldMkLst>
      </pc:sldChg>
      <pc:sldChg chg="del">
        <pc:chgData name="Franziskus Lorey - Hubdrive.com" userId="472a1a07-c563-412f-861d-eed20bd8e491" providerId="ADAL" clId="{BF39BEE5-48BF-43F4-810D-AC0C486557C2}" dt="2021-09-28T09:45:55.684" v="0" actId="47"/>
        <pc:sldMkLst>
          <pc:docMk/>
          <pc:sldMk cId="3820329326" sldId="2464"/>
        </pc:sldMkLst>
      </pc:sldChg>
      <pc:sldChg chg="del">
        <pc:chgData name="Franziskus Lorey - Hubdrive.com" userId="472a1a07-c563-412f-861d-eed20bd8e491" providerId="ADAL" clId="{BF39BEE5-48BF-43F4-810D-AC0C486557C2}" dt="2021-09-28T09:45:55.684" v="0" actId="47"/>
        <pc:sldMkLst>
          <pc:docMk/>
          <pc:sldMk cId="221124057" sldId="2465"/>
        </pc:sldMkLst>
      </pc:sldChg>
      <pc:sldChg chg="del">
        <pc:chgData name="Franziskus Lorey - Hubdrive.com" userId="472a1a07-c563-412f-861d-eed20bd8e491" providerId="ADAL" clId="{BF39BEE5-48BF-43F4-810D-AC0C486557C2}" dt="2021-09-28T09:45:55.684" v="0" actId="47"/>
        <pc:sldMkLst>
          <pc:docMk/>
          <pc:sldMk cId="1271999154" sldId="2467"/>
        </pc:sldMkLst>
      </pc:sldChg>
      <pc:sldChg chg="del">
        <pc:chgData name="Franziskus Lorey - Hubdrive.com" userId="472a1a07-c563-412f-861d-eed20bd8e491" providerId="ADAL" clId="{BF39BEE5-48BF-43F4-810D-AC0C486557C2}" dt="2021-09-28T09:45:55.684" v="0" actId="47"/>
        <pc:sldMkLst>
          <pc:docMk/>
          <pc:sldMk cId="709703077" sldId="2468"/>
        </pc:sldMkLst>
      </pc:sldChg>
      <pc:sldChg chg="del">
        <pc:chgData name="Franziskus Lorey - Hubdrive.com" userId="472a1a07-c563-412f-861d-eed20bd8e491" providerId="ADAL" clId="{BF39BEE5-48BF-43F4-810D-AC0C486557C2}" dt="2021-09-28T09:45:55.684" v="0" actId="47"/>
        <pc:sldMkLst>
          <pc:docMk/>
          <pc:sldMk cId="3520583555" sldId="2470"/>
        </pc:sldMkLst>
      </pc:sldChg>
      <pc:sldChg chg="del">
        <pc:chgData name="Franziskus Lorey - Hubdrive.com" userId="472a1a07-c563-412f-861d-eed20bd8e491" providerId="ADAL" clId="{BF39BEE5-48BF-43F4-810D-AC0C486557C2}" dt="2021-09-28T09:45:55.684" v="0" actId="47"/>
        <pc:sldMkLst>
          <pc:docMk/>
          <pc:sldMk cId="8812100" sldId="2471"/>
        </pc:sldMkLst>
      </pc:sldChg>
      <pc:sldChg chg="del">
        <pc:chgData name="Franziskus Lorey - Hubdrive.com" userId="472a1a07-c563-412f-861d-eed20bd8e491" providerId="ADAL" clId="{BF39BEE5-48BF-43F4-810D-AC0C486557C2}" dt="2021-09-28T09:45:55.684" v="0" actId="47"/>
        <pc:sldMkLst>
          <pc:docMk/>
          <pc:sldMk cId="4174018577" sldId="2473"/>
        </pc:sldMkLst>
      </pc:sldChg>
      <pc:sldChg chg="del">
        <pc:chgData name="Franziskus Lorey - Hubdrive.com" userId="472a1a07-c563-412f-861d-eed20bd8e491" providerId="ADAL" clId="{BF39BEE5-48BF-43F4-810D-AC0C486557C2}" dt="2021-09-28T09:45:55.684" v="0" actId="47"/>
        <pc:sldMkLst>
          <pc:docMk/>
          <pc:sldMk cId="3695485154" sldId="2475"/>
        </pc:sldMkLst>
      </pc:sldChg>
      <pc:sldChg chg="del">
        <pc:chgData name="Franziskus Lorey - Hubdrive.com" userId="472a1a07-c563-412f-861d-eed20bd8e491" providerId="ADAL" clId="{BF39BEE5-48BF-43F4-810D-AC0C486557C2}" dt="2021-09-28T09:45:55.684" v="0" actId="47"/>
        <pc:sldMkLst>
          <pc:docMk/>
          <pc:sldMk cId="2137739179" sldId="2476"/>
        </pc:sldMkLst>
      </pc:sldChg>
      <pc:sldChg chg="del">
        <pc:chgData name="Franziskus Lorey - Hubdrive.com" userId="472a1a07-c563-412f-861d-eed20bd8e491" providerId="ADAL" clId="{BF39BEE5-48BF-43F4-810D-AC0C486557C2}" dt="2021-09-28T09:45:55.684" v="0" actId="47"/>
        <pc:sldMkLst>
          <pc:docMk/>
          <pc:sldMk cId="2965485165" sldId="2477"/>
        </pc:sldMkLst>
      </pc:sldChg>
      <pc:sldChg chg="del">
        <pc:chgData name="Franziskus Lorey - Hubdrive.com" userId="472a1a07-c563-412f-861d-eed20bd8e491" providerId="ADAL" clId="{BF39BEE5-48BF-43F4-810D-AC0C486557C2}" dt="2021-09-28T09:45:55.684" v="0" actId="47"/>
        <pc:sldMkLst>
          <pc:docMk/>
          <pc:sldMk cId="863340690" sldId="2478"/>
        </pc:sldMkLst>
      </pc:sldChg>
      <pc:sldChg chg="del">
        <pc:chgData name="Franziskus Lorey - Hubdrive.com" userId="472a1a07-c563-412f-861d-eed20bd8e491" providerId="ADAL" clId="{BF39BEE5-48BF-43F4-810D-AC0C486557C2}" dt="2021-09-28T09:45:55.684" v="0" actId="47"/>
        <pc:sldMkLst>
          <pc:docMk/>
          <pc:sldMk cId="3741303710" sldId="2480"/>
        </pc:sldMkLst>
      </pc:sldChg>
      <pc:sldChg chg="del">
        <pc:chgData name="Franziskus Lorey - Hubdrive.com" userId="472a1a07-c563-412f-861d-eed20bd8e491" providerId="ADAL" clId="{BF39BEE5-48BF-43F4-810D-AC0C486557C2}" dt="2021-09-28T09:45:55.684" v="0" actId="47"/>
        <pc:sldMkLst>
          <pc:docMk/>
          <pc:sldMk cId="44409697" sldId="2481"/>
        </pc:sldMkLst>
      </pc:sldChg>
      <pc:sldChg chg="del">
        <pc:chgData name="Franziskus Lorey - Hubdrive.com" userId="472a1a07-c563-412f-861d-eed20bd8e491" providerId="ADAL" clId="{BF39BEE5-48BF-43F4-810D-AC0C486557C2}" dt="2021-09-28T09:45:55.684" v="0" actId="47"/>
        <pc:sldMkLst>
          <pc:docMk/>
          <pc:sldMk cId="2988332429" sldId="2485"/>
        </pc:sldMkLst>
      </pc:sldChg>
      <pc:sldChg chg="del">
        <pc:chgData name="Franziskus Lorey - Hubdrive.com" userId="472a1a07-c563-412f-861d-eed20bd8e491" providerId="ADAL" clId="{BF39BEE5-48BF-43F4-810D-AC0C486557C2}" dt="2021-09-28T09:45:55.684" v="0" actId="47"/>
        <pc:sldMkLst>
          <pc:docMk/>
          <pc:sldMk cId="568666026" sldId="2486"/>
        </pc:sldMkLst>
      </pc:sldChg>
      <pc:sldChg chg="del">
        <pc:chgData name="Franziskus Lorey - Hubdrive.com" userId="472a1a07-c563-412f-861d-eed20bd8e491" providerId="ADAL" clId="{BF39BEE5-48BF-43F4-810D-AC0C486557C2}" dt="2021-09-28T09:45:55.684" v="0" actId="47"/>
        <pc:sldMkLst>
          <pc:docMk/>
          <pc:sldMk cId="3645943554" sldId="2488"/>
        </pc:sldMkLst>
      </pc:sldChg>
      <pc:sldChg chg="del">
        <pc:chgData name="Franziskus Lorey - Hubdrive.com" userId="472a1a07-c563-412f-861d-eed20bd8e491" providerId="ADAL" clId="{BF39BEE5-48BF-43F4-810D-AC0C486557C2}" dt="2021-09-28T09:45:55.684" v="0" actId="47"/>
        <pc:sldMkLst>
          <pc:docMk/>
          <pc:sldMk cId="3960363148" sldId="2489"/>
        </pc:sldMkLst>
      </pc:sldChg>
      <pc:sldChg chg="del">
        <pc:chgData name="Franziskus Lorey - Hubdrive.com" userId="472a1a07-c563-412f-861d-eed20bd8e491" providerId="ADAL" clId="{BF39BEE5-48BF-43F4-810D-AC0C486557C2}" dt="2021-09-28T09:45:55.684" v="0" actId="47"/>
        <pc:sldMkLst>
          <pc:docMk/>
          <pc:sldMk cId="3390961365" sldId="2490"/>
        </pc:sldMkLst>
      </pc:sldChg>
      <pc:sldChg chg="del">
        <pc:chgData name="Franziskus Lorey - Hubdrive.com" userId="472a1a07-c563-412f-861d-eed20bd8e491" providerId="ADAL" clId="{BF39BEE5-48BF-43F4-810D-AC0C486557C2}" dt="2021-09-28T09:45:55.684" v="0" actId="47"/>
        <pc:sldMkLst>
          <pc:docMk/>
          <pc:sldMk cId="2513415758" sldId="2491"/>
        </pc:sldMkLst>
      </pc:sldChg>
      <pc:sldChg chg="del">
        <pc:chgData name="Franziskus Lorey - Hubdrive.com" userId="472a1a07-c563-412f-861d-eed20bd8e491" providerId="ADAL" clId="{BF39BEE5-48BF-43F4-810D-AC0C486557C2}" dt="2021-09-28T09:45:55.684" v="0" actId="47"/>
        <pc:sldMkLst>
          <pc:docMk/>
          <pc:sldMk cId="935172770" sldId="2492"/>
        </pc:sldMkLst>
      </pc:sldChg>
      <pc:sldChg chg="del">
        <pc:chgData name="Franziskus Lorey - Hubdrive.com" userId="472a1a07-c563-412f-861d-eed20bd8e491" providerId="ADAL" clId="{BF39BEE5-48BF-43F4-810D-AC0C486557C2}" dt="2021-09-28T09:45:55.684" v="0" actId="47"/>
        <pc:sldMkLst>
          <pc:docMk/>
          <pc:sldMk cId="869780396" sldId="2493"/>
        </pc:sldMkLst>
      </pc:sldChg>
      <pc:sldChg chg="del">
        <pc:chgData name="Franziskus Lorey - Hubdrive.com" userId="472a1a07-c563-412f-861d-eed20bd8e491" providerId="ADAL" clId="{BF39BEE5-48BF-43F4-810D-AC0C486557C2}" dt="2021-09-28T09:45:55.684" v="0" actId="47"/>
        <pc:sldMkLst>
          <pc:docMk/>
          <pc:sldMk cId="3376644038" sldId="2494"/>
        </pc:sldMkLst>
      </pc:sldChg>
      <pc:sldChg chg="del">
        <pc:chgData name="Franziskus Lorey - Hubdrive.com" userId="472a1a07-c563-412f-861d-eed20bd8e491" providerId="ADAL" clId="{BF39BEE5-48BF-43F4-810D-AC0C486557C2}" dt="2021-09-28T09:45:55.684" v="0" actId="47"/>
        <pc:sldMkLst>
          <pc:docMk/>
          <pc:sldMk cId="2208528956" sldId="2495"/>
        </pc:sldMkLst>
      </pc:sldChg>
      <pc:sldChg chg="del">
        <pc:chgData name="Franziskus Lorey - Hubdrive.com" userId="472a1a07-c563-412f-861d-eed20bd8e491" providerId="ADAL" clId="{BF39BEE5-48BF-43F4-810D-AC0C486557C2}" dt="2021-09-28T09:45:55.684" v="0" actId="47"/>
        <pc:sldMkLst>
          <pc:docMk/>
          <pc:sldMk cId="3844019430" sldId="2496"/>
        </pc:sldMkLst>
      </pc:sldChg>
      <pc:sldChg chg="del">
        <pc:chgData name="Franziskus Lorey - Hubdrive.com" userId="472a1a07-c563-412f-861d-eed20bd8e491" providerId="ADAL" clId="{BF39BEE5-48BF-43F4-810D-AC0C486557C2}" dt="2021-09-28T09:45:55.684" v="0" actId="47"/>
        <pc:sldMkLst>
          <pc:docMk/>
          <pc:sldMk cId="3487347295" sldId="2497"/>
        </pc:sldMkLst>
      </pc:sldChg>
      <pc:sldChg chg="del">
        <pc:chgData name="Franziskus Lorey - Hubdrive.com" userId="472a1a07-c563-412f-861d-eed20bd8e491" providerId="ADAL" clId="{BF39BEE5-48BF-43F4-810D-AC0C486557C2}" dt="2021-09-28T09:45:55.684" v="0" actId="47"/>
        <pc:sldMkLst>
          <pc:docMk/>
          <pc:sldMk cId="1952764404" sldId="2498"/>
        </pc:sldMkLst>
      </pc:sldChg>
      <pc:sldChg chg="del">
        <pc:chgData name="Franziskus Lorey - Hubdrive.com" userId="472a1a07-c563-412f-861d-eed20bd8e491" providerId="ADAL" clId="{BF39BEE5-48BF-43F4-810D-AC0C486557C2}" dt="2021-09-28T09:45:55.684" v="0" actId="47"/>
        <pc:sldMkLst>
          <pc:docMk/>
          <pc:sldMk cId="141509698" sldId="2499"/>
        </pc:sldMkLst>
      </pc:sldChg>
      <pc:sldChg chg="del">
        <pc:chgData name="Franziskus Lorey - Hubdrive.com" userId="472a1a07-c563-412f-861d-eed20bd8e491" providerId="ADAL" clId="{BF39BEE5-48BF-43F4-810D-AC0C486557C2}" dt="2021-09-28T09:45:55.684" v="0" actId="47"/>
        <pc:sldMkLst>
          <pc:docMk/>
          <pc:sldMk cId="3941604195" sldId="2500"/>
        </pc:sldMkLst>
      </pc:sldChg>
      <pc:sldChg chg="del">
        <pc:chgData name="Franziskus Lorey - Hubdrive.com" userId="472a1a07-c563-412f-861d-eed20bd8e491" providerId="ADAL" clId="{BF39BEE5-48BF-43F4-810D-AC0C486557C2}" dt="2021-09-28T09:45:55.684" v="0" actId="47"/>
        <pc:sldMkLst>
          <pc:docMk/>
          <pc:sldMk cId="2954506052" sldId="2505"/>
        </pc:sldMkLst>
      </pc:sldChg>
      <pc:sldChg chg="del">
        <pc:chgData name="Franziskus Lorey - Hubdrive.com" userId="472a1a07-c563-412f-861d-eed20bd8e491" providerId="ADAL" clId="{BF39BEE5-48BF-43F4-810D-AC0C486557C2}" dt="2021-09-28T09:45:55.684" v="0" actId="47"/>
        <pc:sldMkLst>
          <pc:docMk/>
          <pc:sldMk cId="4034104069" sldId="2506"/>
        </pc:sldMkLst>
      </pc:sldChg>
      <pc:sldChg chg="del">
        <pc:chgData name="Franziskus Lorey - Hubdrive.com" userId="472a1a07-c563-412f-861d-eed20bd8e491" providerId="ADAL" clId="{BF39BEE5-48BF-43F4-810D-AC0C486557C2}" dt="2021-09-28T09:45:55.684" v="0" actId="47"/>
        <pc:sldMkLst>
          <pc:docMk/>
          <pc:sldMk cId="446061177" sldId="2507"/>
        </pc:sldMkLst>
      </pc:sldChg>
      <pc:sldChg chg="del">
        <pc:chgData name="Franziskus Lorey - Hubdrive.com" userId="472a1a07-c563-412f-861d-eed20bd8e491" providerId="ADAL" clId="{BF39BEE5-48BF-43F4-810D-AC0C486557C2}" dt="2021-09-28T09:45:55.684" v="0" actId="47"/>
        <pc:sldMkLst>
          <pc:docMk/>
          <pc:sldMk cId="2701777424" sldId="2508"/>
        </pc:sldMkLst>
      </pc:sldChg>
      <pc:sldChg chg="del">
        <pc:chgData name="Franziskus Lorey - Hubdrive.com" userId="472a1a07-c563-412f-861d-eed20bd8e491" providerId="ADAL" clId="{BF39BEE5-48BF-43F4-810D-AC0C486557C2}" dt="2021-09-28T09:45:55.684" v="0" actId="47"/>
        <pc:sldMkLst>
          <pc:docMk/>
          <pc:sldMk cId="2925999635" sldId="2509"/>
        </pc:sldMkLst>
      </pc:sldChg>
      <pc:sldChg chg="del">
        <pc:chgData name="Franziskus Lorey - Hubdrive.com" userId="472a1a07-c563-412f-861d-eed20bd8e491" providerId="ADAL" clId="{BF39BEE5-48BF-43F4-810D-AC0C486557C2}" dt="2021-09-28T09:45:55.684" v="0" actId="47"/>
        <pc:sldMkLst>
          <pc:docMk/>
          <pc:sldMk cId="826073020" sldId="2510"/>
        </pc:sldMkLst>
      </pc:sldChg>
      <pc:sldChg chg="del">
        <pc:chgData name="Franziskus Lorey - Hubdrive.com" userId="472a1a07-c563-412f-861d-eed20bd8e491" providerId="ADAL" clId="{BF39BEE5-48BF-43F4-810D-AC0C486557C2}" dt="2021-09-28T09:45:55.684" v="0" actId="47"/>
        <pc:sldMkLst>
          <pc:docMk/>
          <pc:sldMk cId="2500487243" sldId="2511"/>
        </pc:sldMkLst>
      </pc:sldChg>
      <pc:sldChg chg="del">
        <pc:chgData name="Franziskus Lorey - Hubdrive.com" userId="472a1a07-c563-412f-861d-eed20bd8e491" providerId="ADAL" clId="{BF39BEE5-48BF-43F4-810D-AC0C486557C2}" dt="2021-09-28T09:45:55.684" v="0" actId="47"/>
        <pc:sldMkLst>
          <pc:docMk/>
          <pc:sldMk cId="2260371572" sldId="2512"/>
        </pc:sldMkLst>
      </pc:sldChg>
      <pc:sldChg chg="del">
        <pc:chgData name="Franziskus Lorey - Hubdrive.com" userId="472a1a07-c563-412f-861d-eed20bd8e491" providerId="ADAL" clId="{BF39BEE5-48BF-43F4-810D-AC0C486557C2}" dt="2021-09-28T09:45:55.684" v="0" actId="47"/>
        <pc:sldMkLst>
          <pc:docMk/>
          <pc:sldMk cId="128901116" sldId="2513"/>
        </pc:sldMkLst>
      </pc:sldChg>
      <pc:sldChg chg="del">
        <pc:chgData name="Franziskus Lorey - Hubdrive.com" userId="472a1a07-c563-412f-861d-eed20bd8e491" providerId="ADAL" clId="{BF39BEE5-48BF-43F4-810D-AC0C486557C2}" dt="2021-09-28T09:45:55.684" v="0" actId="47"/>
        <pc:sldMkLst>
          <pc:docMk/>
          <pc:sldMk cId="1020728442" sldId="2514"/>
        </pc:sldMkLst>
      </pc:sldChg>
      <pc:sldChg chg="del">
        <pc:chgData name="Franziskus Lorey - Hubdrive.com" userId="472a1a07-c563-412f-861d-eed20bd8e491" providerId="ADAL" clId="{BF39BEE5-48BF-43F4-810D-AC0C486557C2}" dt="2021-09-28T09:45:55.684" v="0" actId="47"/>
        <pc:sldMkLst>
          <pc:docMk/>
          <pc:sldMk cId="566857430" sldId="2515"/>
        </pc:sldMkLst>
      </pc:sldChg>
      <pc:sldChg chg="del">
        <pc:chgData name="Franziskus Lorey - Hubdrive.com" userId="472a1a07-c563-412f-861d-eed20bd8e491" providerId="ADAL" clId="{BF39BEE5-48BF-43F4-810D-AC0C486557C2}" dt="2021-09-28T09:45:55.684" v="0" actId="47"/>
        <pc:sldMkLst>
          <pc:docMk/>
          <pc:sldMk cId="3211099753" sldId="2516"/>
        </pc:sldMkLst>
      </pc:sldChg>
      <pc:sldChg chg="del">
        <pc:chgData name="Franziskus Lorey - Hubdrive.com" userId="472a1a07-c563-412f-861d-eed20bd8e491" providerId="ADAL" clId="{BF39BEE5-48BF-43F4-810D-AC0C486557C2}" dt="2021-09-28T09:45:55.684" v="0" actId="47"/>
        <pc:sldMkLst>
          <pc:docMk/>
          <pc:sldMk cId="542582393" sldId="2517"/>
        </pc:sldMkLst>
      </pc:sldChg>
      <pc:sldChg chg="del">
        <pc:chgData name="Franziskus Lorey - Hubdrive.com" userId="472a1a07-c563-412f-861d-eed20bd8e491" providerId="ADAL" clId="{BF39BEE5-48BF-43F4-810D-AC0C486557C2}" dt="2021-09-28T09:45:55.684" v="0" actId="47"/>
        <pc:sldMkLst>
          <pc:docMk/>
          <pc:sldMk cId="3436212871" sldId="2518"/>
        </pc:sldMkLst>
      </pc:sldChg>
      <pc:sldChg chg="del">
        <pc:chgData name="Franziskus Lorey - Hubdrive.com" userId="472a1a07-c563-412f-861d-eed20bd8e491" providerId="ADAL" clId="{BF39BEE5-48BF-43F4-810D-AC0C486557C2}" dt="2021-09-28T09:45:55.684" v="0" actId="47"/>
        <pc:sldMkLst>
          <pc:docMk/>
          <pc:sldMk cId="3350412735" sldId="2519"/>
        </pc:sldMkLst>
      </pc:sldChg>
      <pc:sldChg chg="del">
        <pc:chgData name="Franziskus Lorey - Hubdrive.com" userId="472a1a07-c563-412f-861d-eed20bd8e491" providerId="ADAL" clId="{BF39BEE5-48BF-43F4-810D-AC0C486557C2}" dt="2021-09-28T09:45:55.684" v="0" actId="47"/>
        <pc:sldMkLst>
          <pc:docMk/>
          <pc:sldMk cId="3955234381" sldId="2520"/>
        </pc:sldMkLst>
      </pc:sldChg>
      <pc:sldChg chg="del">
        <pc:chgData name="Franziskus Lorey - Hubdrive.com" userId="472a1a07-c563-412f-861d-eed20bd8e491" providerId="ADAL" clId="{BF39BEE5-48BF-43F4-810D-AC0C486557C2}" dt="2021-09-28T09:45:55.684" v="0" actId="47"/>
        <pc:sldMkLst>
          <pc:docMk/>
          <pc:sldMk cId="3677124801" sldId="2522"/>
        </pc:sldMkLst>
      </pc:sldChg>
      <pc:sldChg chg="del">
        <pc:chgData name="Franziskus Lorey - Hubdrive.com" userId="472a1a07-c563-412f-861d-eed20bd8e491" providerId="ADAL" clId="{BF39BEE5-48BF-43F4-810D-AC0C486557C2}" dt="2021-09-28T09:45:55.684" v="0" actId="47"/>
        <pc:sldMkLst>
          <pc:docMk/>
          <pc:sldMk cId="2070690650" sldId="2523"/>
        </pc:sldMkLst>
      </pc:sldChg>
      <pc:sldChg chg="del">
        <pc:chgData name="Franziskus Lorey - Hubdrive.com" userId="472a1a07-c563-412f-861d-eed20bd8e491" providerId="ADAL" clId="{BF39BEE5-48BF-43F4-810D-AC0C486557C2}" dt="2021-09-28T09:45:55.684" v="0" actId="47"/>
        <pc:sldMkLst>
          <pc:docMk/>
          <pc:sldMk cId="2374003061" sldId="2524"/>
        </pc:sldMkLst>
      </pc:sldChg>
      <pc:sldChg chg="del">
        <pc:chgData name="Franziskus Lorey - Hubdrive.com" userId="472a1a07-c563-412f-861d-eed20bd8e491" providerId="ADAL" clId="{BF39BEE5-48BF-43F4-810D-AC0C486557C2}" dt="2021-09-28T09:45:55.684" v="0" actId="47"/>
        <pc:sldMkLst>
          <pc:docMk/>
          <pc:sldMk cId="894961167" sldId="2525"/>
        </pc:sldMkLst>
      </pc:sldChg>
      <pc:sldChg chg="del">
        <pc:chgData name="Franziskus Lorey - Hubdrive.com" userId="472a1a07-c563-412f-861d-eed20bd8e491" providerId="ADAL" clId="{BF39BEE5-48BF-43F4-810D-AC0C486557C2}" dt="2021-09-28T09:45:55.684" v="0" actId="47"/>
        <pc:sldMkLst>
          <pc:docMk/>
          <pc:sldMk cId="747612251" sldId="2526"/>
        </pc:sldMkLst>
      </pc:sldChg>
      <pc:sldChg chg="del">
        <pc:chgData name="Franziskus Lorey - Hubdrive.com" userId="472a1a07-c563-412f-861d-eed20bd8e491" providerId="ADAL" clId="{BF39BEE5-48BF-43F4-810D-AC0C486557C2}" dt="2021-09-28T09:45:55.684" v="0" actId="47"/>
        <pc:sldMkLst>
          <pc:docMk/>
          <pc:sldMk cId="3850142982" sldId="2527"/>
        </pc:sldMkLst>
      </pc:sldChg>
      <pc:sldChg chg="del">
        <pc:chgData name="Franziskus Lorey - Hubdrive.com" userId="472a1a07-c563-412f-861d-eed20bd8e491" providerId="ADAL" clId="{BF39BEE5-48BF-43F4-810D-AC0C486557C2}" dt="2021-09-28T09:45:55.684" v="0" actId="47"/>
        <pc:sldMkLst>
          <pc:docMk/>
          <pc:sldMk cId="1816156824" sldId="2528"/>
        </pc:sldMkLst>
      </pc:sldChg>
      <pc:sldChg chg="del">
        <pc:chgData name="Franziskus Lorey - Hubdrive.com" userId="472a1a07-c563-412f-861d-eed20bd8e491" providerId="ADAL" clId="{BF39BEE5-48BF-43F4-810D-AC0C486557C2}" dt="2021-09-28T09:45:55.684" v="0" actId="47"/>
        <pc:sldMkLst>
          <pc:docMk/>
          <pc:sldMk cId="733506886" sldId="2530"/>
        </pc:sldMkLst>
      </pc:sldChg>
      <pc:sldChg chg="del">
        <pc:chgData name="Franziskus Lorey - Hubdrive.com" userId="472a1a07-c563-412f-861d-eed20bd8e491" providerId="ADAL" clId="{BF39BEE5-48BF-43F4-810D-AC0C486557C2}" dt="2021-09-28T09:45:55.684" v="0" actId="47"/>
        <pc:sldMkLst>
          <pc:docMk/>
          <pc:sldMk cId="702529576" sldId="2531"/>
        </pc:sldMkLst>
      </pc:sldChg>
      <pc:sldChg chg="del">
        <pc:chgData name="Franziskus Lorey - Hubdrive.com" userId="472a1a07-c563-412f-861d-eed20bd8e491" providerId="ADAL" clId="{BF39BEE5-48BF-43F4-810D-AC0C486557C2}" dt="2021-09-28T09:45:55.684" v="0" actId="47"/>
        <pc:sldMkLst>
          <pc:docMk/>
          <pc:sldMk cId="4102729442" sldId="2532"/>
        </pc:sldMkLst>
      </pc:sldChg>
      <pc:sldChg chg="del">
        <pc:chgData name="Franziskus Lorey - Hubdrive.com" userId="472a1a07-c563-412f-861d-eed20bd8e491" providerId="ADAL" clId="{BF39BEE5-48BF-43F4-810D-AC0C486557C2}" dt="2021-09-28T09:45:55.684" v="0" actId="47"/>
        <pc:sldMkLst>
          <pc:docMk/>
          <pc:sldMk cId="483667296" sldId="2533"/>
        </pc:sldMkLst>
      </pc:sldChg>
      <pc:sldChg chg="del">
        <pc:chgData name="Franziskus Lorey - Hubdrive.com" userId="472a1a07-c563-412f-861d-eed20bd8e491" providerId="ADAL" clId="{BF39BEE5-48BF-43F4-810D-AC0C486557C2}" dt="2021-09-28T09:45:55.684" v="0" actId="47"/>
        <pc:sldMkLst>
          <pc:docMk/>
          <pc:sldMk cId="180775844" sldId="2534"/>
        </pc:sldMkLst>
      </pc:sldChg>
      <pc:sldChg chg="del">
        <pc:chgData name="Franziskus Lorey - Hubdrive.com" userId="472a1a07-c563-412f-861d-eed20bd8e491" providerId="ADAL" clId="{BF39BEE5-48BF-43F4-810D-AC0C486557C2}" dt="2021-09-28T09:45:55.684" v="0" actId="47"/>
        <pc:sldMkLst>
          <pc:docMk/>
          <pc:sldMk cId="808953934" sldId="2535"/>
        </pc:sldMkLst>
      </pc:sldChg>
      <pc:sldChg chg="del">
        <pc:chgData name="Franziskus Lorey - Hubdrive.com" userId="472a1a07-c563-412f-861d-eed20bd8e491" providerId="ADAL" clId="{BF39BEE5-48BF-43F4-810D-AC0C486557C2}" dt="2021-09-28T09:45:55.684" v="0" actId="47"/>
        <pc:sldMkLst>
          <pc:docMk/>
          <pc:sldMk cId="2173716251" sldId="2536"/>
        </pc:sldMkLst>
      </pc:sldChg>
      <pc:sldChg chg="del">
        <pc:chgData name="Franziskus Lorey - Hubdrive.com" userId="472a1a07-c563-412f-861d-eed20bd8e491" providerId="ADAL" clId="{BF39BEE5-48BF-43F4-810D-AC0C486557C2}" dt="2021-09-28T09:45:55.684" v="0" actId="47"/>
        <pc:sldMkLst>
          <pc:docMk/>
          <pc:sldMk cId="910035300" sldId="2537"/>
        </pc:sldMkLst>
      </pc:sldChg>
      <pc:sldChg chg="del">
        <pc:chgData name="Franziskus Lorey - Hubdrive.com" userId="472a1a07-c563-412f-861d-eed20bd8e491" providerId="ADAL" clId="{BF39BEE5-48BF-43F4-810D-AC0C486557C2}" dt="2021-09-28T09:45:55.684" v="0" actId="47"/>
        <pc:sldMkLst>
          <pc:docMk/>
          <pc:sldMk cId="3061605159" sldId="2538"/>
        </pc:sldMkLst>
      </pc:sldChg>
      <pc:sldChg chg="del">
        <pc:chgData name="Franziskus Lorey - Hubdrive.com" userId="472a1a07-c563-412f-861d-eed20bd8e491" providerId="ADAL" clId="{BF39BEE5-48BF-43F4-810D-AC0C486557C2}" dt="2021-09-28T09:45:55.684" v="0" actId="47"/>
        <pc:sldMkLst>
          <pc:docMk/>
          <pc:sldMk cId="2445678724" sldId="2539"/>
        </pc:sldMkLst>
      </pc:sldChg>
      <pc:sldChg chg="del">
        <pc:chgData name="Franziskus Lorey - Hubdrive.com" userId="472a1a07-c563-412f-861d-eed20bd8e491" providerId="ADAL" clId="{BF39BEE5-48BF-43F4-810D-AC0C486557C2}" dt="2021-09-28T09:45:55.684" v="0" actId="47"/>
        <pc:sldMkLst>
          <pc:docMk/>
          <pc:sldMk cId="1297236124" sldId="2540"/>
        </pc:sldMkLst>
      </pc:sldChg>
      <pc:sldChg chg="del">
        <pc:chgData name="Franziskus Lorey - Hubdrive.com" userId="472a1a07-c563-412f-861d-eed20bd8e491" providerId="ADAL" clId="{BF39BEE5-48BF-43F4-810D-AC0C486557C2}" dt="2021-09-28T09:45:55.684" v="0" actId="47"/>
        <pc:sldMkLst>
          <pc:docMk/>
          <pc:sldMk cId="2809244090" sldId="2541"/>
        </pc:sldMkLst>
      </pc:sldChg>
      <pc:sldChg chg="del">
        <pc:chgData name="Franziskus Lorey - Hubdrive.com" userId="472a1a07-c563-412f-861d-eed20bd8e491" providerId="ADAL" clId="{BF39BEE5-48BF-43F4-810D-AC0C486557C2}" dt="2021-09-28T09:45:55.684" v="0" actId="47"/>
        <pc:sldMkLst>
          <pc:docMk/>
          <pc:sldMk cId="4002273457" sldId="2542"/>
        </pc:sldMkLst>
      </pc:sldChg>
      <pc:sldChg chg="del">
        <pc:chgData name="Franziskus Lorey - Hubdrive.com" userId="472a1a07-c563-412f-861d-eed20bd8e491" providerId="ADAL" clId="{BF39BEE5-48BF-43F4-810D-AC0C486557C2}" dt="2021-09-28T09:45:55.684" v="0" actId="47"/>
        <pc:sldMkLst>
          <pc:docMk/>
          <pc:sldMk cId="1993369555" sldId="2543"/>
        </pc:sldMkLst>
      </pc:sldChg>
      <pc:sldChg chg="del">
        <pc:chgData name="Franziskus Lorey - Hubdrive.com" userId="472a1a07-c563-412f-861d-eed20bd8e491" providerId="ADAL" clId="{BF39BEE5-48BF-43F4-810D-AC0C486557C2}" dt="2021-09-28T09:45:55.684" v="0" actId="47"/>
        <pc:sldMkLst>
          <pc:docMk/>
          <pc:sldMk cId="2512360110" sldId="2544"/>
        </pc:sldMkLst>
      </pc:sldChg>
      <pc:sldChg chg="del">
        <pc:chgData name="Franziskus Lorey - Hubdrive.com" userId="472a1a07-c563-412f-861d-eed20bd8e491" providerId="ADAL" clId="{BF39BEE5-48BF-43F4-810D-AC0C486557C2}" dt="2021-09-28T09:45:55.684" v="0" actId="47"/>
        <pc:sldMkLst>
          <pc:docMk/>
          <pc:sldMk cId="3615562328" sldId="2545"/>
        </pc:sldMkLst>
      </pc:sldChg>
      <pc:sldChg chg="del">
        <pc:chgData name="Franziskus Lorey - Hubdrive.com" userId="472a1a07-c563-412f-861d-eed20bd8e491" providerId="ADAL" clId="{BF39BEE5-48BF-43F4-810D-AC0C486557C2}" dt="2021-09-28T09:45:55.684" v="0" actId="47"/>
        <pc:sldMkLst>
          <pc:docMk/>
          <pc:sldMk cId="3409779619" sldId="2546"/>
        </pc:sldMkLst>
      </pc:sldChg>
      <pc:sldChg chg="del">
        <pc:chgData name="Franziskus Lorey - Hubdrive.com" userId="472a1a07-c563-412f-861d-eed20bd8e491" providerId="ADAL" clId="{BF39BEE5-48BF-43F4-810D-AC0C486557C2}" dt="2021-09-28T09:45:55.684" v="0" actId="47"/>
        <pc:sldMkLst>
          <pc:docMk/>
          <pc:sldMk cId="2436973460" sldId="2547"/>
        </pc:sldMkLst>
      </pc:sldChg>
      <pc:sldChg chg="del">
        <pc:chgData name="Franziskus Lorey - Hubdrive.com" userId="472a1a07-c563-412f-861d-eed20bd8e491" providerId="ADAL" clId="{BF39BEE5-48BF-43F4-810D-AC0C486557C2}" dt="2021-09-28T09:45:55.684" v="0" actId="47"/>
        <pc:sldMkLst>
          <pc:docMk/>
          <pc:sldMk cId="1984521801" sldId="2548"/>
        </pc:sldMkLst>
      </pc:sldChg>
      <pc:sldChg chg="del">
        <pc:chgData name="Franziskus Lorey - Hubdrive.com" userId="472a1a07-c563-412f-861d-eed20bd8e491" providerId="ADAL" clId="{BF39BEE5-48BF-43F4-810D-AC0C486557C2}" dt="2021-09-28T09:45:55.684" v="0" actId="47"/>
        <pc:sldMkLst>
          <pc:docMk/>
          <pc:sldMk cId="3786865548" sldId="2549"/>
        </pc:sldMkLst>
      </pc:sldChg>
      <pc:sldChg chg="del">
        <pc:chgData name="Franziskus Lorey - Hubdrive.com" userId="472a1a07-c563-412f-861d-eed20bd8e491" providerId="ADAL" clId="{BF39BEE5-48BF-43F4-810D-AC0C486557C2}" dt="2021-09-28T09:45:55.684" v="0" actId="47"/>
        <pc:sldMkLst>
          <pc:docMk/>
          <pc:sldMk cId="1660559403" sldId="2550"/>
        </pc:sldMkLst>
      </pc:sldChg>
      <pc:sldChg chg="del">
        <pc:chgData name="Franziskus Lorey - Hubdrive.com" userId="472a1a07-c563-412f-861d-eed20bd8e491" providerId="ADAL" clId="{BF39BEE5-48BF-43F4-810D-AC0C486557C2}" dt="2021-09-28T09:45:55.684" v="0" actId="47"/>
        <pc:sldMkLst>
          <pc:docMk/>
          <pc:sldMk cId="2691121342" sldId="2551"/>
        </pc:sldMkLst>
      </pc:sldChg>
      <pc:sldChg chg="del">
        <pc:chgData name="Franziskus Lorey - Hubdrive.com" userId="472a1a07-c563-412f-861d-eed20bd8e491" providerId="ADAL" clId="{BF39BEE5-48BF-43F4-810D-AC0C486557C2}" dt="2021-09-28T09:45:55.684" v="0" actId="47"/>
        <pc:sldMkLst>
          <pc:docMk/>
          <pc:sldMk cId="2882202870" sldId="2552"/>
        </pc:sldMkLst>
      </pc:sldChg>
      <pc:sldChg chg="del">
        <pc:chgData name="Franziskus Lorey - Hubdrive.com" userId="472a1a07-c563-412f-861d-eed20bd8e491" providerId="ADAL" clId="{BF39BEE5-48BF-43F4-810D-AC0C486557C2}" dt="2021-09-28T09:45:55.684" v="0" actId="47"/>
        <pc:sldMkLst>
          <pc:docMk/>
          <pc:sldMk cId="3423610629" sldId="2553"/>
        </pc:sldMkLst>
      </pc:sldChg>
      <pc:sldChg chg="del">
        <pc:chgData name="Franziskus Lorey - Hubdrive.com" userId="472a1a07-c563-412f-861d-eed20bd8e491" providerId="ADAL" clId="{BF39BEE5-48BF-43F4-810D-AC0C486557C2}" dt="2021-09-28T09:45:55.684" v="0" actId="47"/>
        <pc:sldMkLst>
          <pc:docMk/>
          <pc:sldMk cId="1641485149" sldId="2554"/>
        </pc:sldMkLst>
      </pc:sldChg>
      <pc:sldChg chg="del">
        <pc:chgData name="Franziskus Lorey - Hubdrive.com" userId="472a1a07-c563-412f-861d-eed20bd8e491" providerId="ADAL" clId="{BF39BEE5-48BF-43F4-810D-AC0C486557C2}" dt="2021-09-28T09:45:55.684" v="0" actId="47"/>
        <pc:sldMkLst>
          <pc:docMk/>
          <pc:sldMk cId="4129229216" sldId="2555"/>
        </pc:sldMkLst>
      </pc:sldChg>
      <pc:sldChg chg="del">
        <pc:chgData name="Franziskus Lorey - Hubdrive.com" userId="472a1a07-c563-412f-861d-eed20bd8e491" providerId="ADAL" clId="{BF39BEE5-48BF-43F4-810D-AC0C486557C2}" dt="2021-09-28T09:45:55.684" v="0" actId="47"/>
        <pc:sldMkLst>
          <pc:docMk/>
          <pc:sldMk cId="541003668" sldId="2556"/>
        </pc:sldMkLst>
      </pc:sldChg>
      <pc:sldChg chg="del">
        <pc:chgData name="Franziskus Lorey - Hubdrive.com" userId="472a1a07-c563-412f-861d-eed20bd8e491" providerId="ADAL" clId="{BF39BEE5-48BF-43F4-810D-AC0C486557C2}" dt="2021-09-28T09:45:55.684" v="0" actId="47"/>
        <pc:sldMkLst>
          <pc:docMk/>
          <pc:sldMk cId="4132316832" sldId="2557"/>
        </pc:sldMkLst>
      </pc:sldChg>
      <pc:sldChg chg="del">
        <pc:chgData name="Franziskus Lorey - Hubdrive.com" userId="472a1a07-c563-412f-861d-eed20bd8e491" providerId="ADAL" clId="{BF39BEE5-48BF-43F4-810D-AC0C486557C2}" dt="2021-09-28T09:45:55.684" v="0" actId="47"/>
        <pc:sldMkLst>
          <pc:docMk/>
          <pc:sldMk cId="1493190954" sldId="2558"/>
        </pc:sldMkLst>
      </pc:sldChg>
      <pc:sldChg chg="del">
        <pc:chgData name="Franziskus Lorey - Hubdrive.com" userId="472a1a07-c563-412f-861d-eed20bd8e491" providerId="ADAL" clId="{BF39BEE5-48BF-43F4-810D-AC0C486557C2}" dt="2021-09-28T09:45:55.684" v="0" actId="47"/>
        <pc:sldMkLst>
          <pc:docMk/>
          <pc:sldMk cId="3435620606" sldId="2559"/>
        </pc:sldMkLst>
      </pc:sldChg>
      <pc:sldChg chg="del">
        <pc:chgData name="Franziskus Lorey - Hubdrive.com" userId="472a1a07-c563-412f-861d-eed20bd8e491" providerId="ADAL" clId="{BF39BEE5-48BF-43F4-810D-AC0C486557C2}" dt="2021-09-28T09:45:55.684" v="0" actId="47"/>
        <pc:sldMkLst>
          <pc:docMk/>
          <pc:sldMk cId="3337104780" sldId="2560"/>
        </pc:sldMkLst>
      </pc:sldChg>
      <pc:sldChg chg="del">
        <pc:chgData name="Franziskus Lorey - Hubdrive.com" userId="472a1a07-c563-412f-861d-eed20bd8e491" providerId="ADAL" clId="{BF39BEE5-48BF-43F4-810D-AC0C486557C2}" dt="2021-09-28T09:45:55.684" v="0" actId="47"/>
        <pc:sldMkLst>
          <pc:docMk/>
          <pc:sldMk cId="1129909890" sldId="2561"/>
        </pc:sldMkLst>
      </pc:sldChg>
      <pc:sldChg chg="del">
        <pc:chgData name="Franziskus Lorey - Hubdrive.com" userId="472a1a07-c563-412f-861d-eed20bd8e491" providerId="ADAL" clId="{BF39BEE5-48BF-43F4-810D-AC0C486557C2}" dt="2021-09-28T09:45:55.684" v="0" actId="47"/>
        <pc:sldMkLst>
          <pc:docMk/>
          <pc:sldMk cId="3487168931" sldId="2562"/>
        </pc:sldMkLst>
      </pc:sldChg>
      <pc:sldChg chg="del">
        <pc:chgData name="Franziskus Lorey - Hubdrive.com" userId="472a1a07-c563-412f-861d-eed20bd8e491" providerId="ADAL" clId="{BF39BEE5-48BF-43F4-810D-AC0C486557C2}" dt="2021-09-28T09:45:55.684" v="0" actId="47"/>
        <pc:sldMkLst>
          <pc:docMk/>
          <pc:sldMk cId="2118419029" sldId="2563"/>
        </pc:sldMkLst>
      </pc:sldChg>
      <pc:sldChg chg="del">
        <pc:chgData name="Franziskus Lorey - Hubdrive.com" userId="472a1a07-c563-412f-861d-eed20bd8e491" providerId="ADAL" clId="{BF39BEE5-48BF-43F4-810D-AC0C486557C2}" dt="2021-09-28T09:45:55.684" v="0" actId="47"/>
        <pc:sldMkLst>
          <pc:docMk/>
          <pc:sldMk cId="1685718794" sldId="2564"/>
        </pc:sldMkLst>
      </pc:sldChg>
      <pc:sldChg chg="del">
        <pc:chgData name="Franziskus Lorey - Hubdrive.com" userId="472a1a07-c563-412f-861d-eed20bd8e491" providerId="ADAL" clId="{BF39BEE5-48BF-43F4-810D-AC0C486557C2}" dt="2021-09-28T09:45:55.684" v="0" actId="47"/>
        <pc:sldMkLst>
          <pc:docMk/>
          <pc:sldMk cId="4162319184" sldId="2566"/>
        </pc:sldMkLst>
      </pc:sldChg>
      <pc:sldChg chg="del">
        <pc:chgData name="Franziskus Lorey - Hubdrive.com" userId="472a1a07-c563-412f-861d-eed20bd8e491" providerId="ADAL" clId="{BF39BEE5-48BF-43F4-810D-AC0C486557C2}" dt="2021-09-28T09:45:55.684" v="0" actId="47"/>
        <pc:sldMkLst>
          <pc:docMk/>
          <pc:sldMk cId="1445970006" sldId="2567"/>
        </pc:sldMkLst>
      </pc:sldChg>
      <pc:sldChg chg="del">
        <pc:chgData name="Franziskus Lorey - Hubdrive.com" userId="472a1a07-c563-412f-861d-eed20bd8e491" providerId="ADAL" clId="{BF39BEE5-48BF-43F4-810D-AC0C486557C2}" dt="2021-09-28T09:45:55.684" v="0" actId="47"/>
        <pc:sldMkLst>
          <pc:docMk/>
          <pc:sldMk cId="1358327666" sldId="2568"/>
        </pc:sldMkLst>
      </pc:sldChg>
      <pc:sldChg chg="del">
        <pc:chgData name="Franziskus Lorey - Hubdrive.com" userId="472a1a07-c563-412f-861d-eed20bd8e491" providerId="ADAL" clId="{BF39BEE5-48BF-43F4-810D-AC0C486557C2}" dt="2021-09-28T09:45:55.684" v="0" actId="47"/>
        <pc:sldMkLst>
          <pc:docMk/>
          <pc:sldMk cId="2949390711" sldId="2569"/>
        </pc:sldMkLst>
      </pc:sldChg>
      <pc:sldChg chg="del">
        <pc:chgData name="Franziskus Lorey - Hubdrive.com" userId="472a1a07-c563-412f-861d-eed20bd8e491" providerId="ADAL" clId="{BF39BEE5-48BF-43F4-810D-AC0C486557C2}" dt="2021-09-28T09:45:55.684" v="0" actId="47"/>
        <pc:sldMkLst>
          <pc:docMk/>
          <pc:sldMk cId="1398008259" sldId="2574"/>
        </pc:sldMkLst>
      </pc:sldChg>
      <pc:sldChg chg="del">
        <pc:chgData name="Franziskus Lorey - Hubdrive.com" userId="472a1a07-c563-412f-861d-eed20bd8e491" providerId="ADAL" clId="{BF39BEE5-48BF-43F4-810D-AC0C486557C2}" dt="2021-09-28T09:45:55.684" v="0" actId="47"/>
        <pc:sldMkLst>
          <pc:docMk/>
          <pc:sldMk cId="176619752" sldId="2582"/>
        </pc:sldMkLst>
      </pc:sldChg>
      <pc:sldChg chg="del">
        <pc:chgData name="Franziskus Lorey - Hubdrive.com" userId="472a1a07-c563-412f-861d-eed20bd8e491" providerId="ADAL" clId="{BF39BEE5-48BF-43F4-810D-AC0C486557C2}" dt="2021-09-28T09:45:55.684" v="0" actId="47"/>
        <pc:sldMkLst>
          <pc:docMk/>
          <pc:sldMk cId="4271813223" sldId="2583"/>
        </pc:sldMkLst>
      </pc:sldChg>
      <pc:sldChg chg="del">
        <pc:chgData name="Franziskus Lorey - Hubdrive.com" userId="472a1a07-c563-412f-861d-eed20bd8e491" providerId="ADAL" clId="{BF39BEE5-48BF-43F4-810D-AC0C486557C2}" dt="2021-09-28T09:45:55.684" v="0" actId="47"/>
        <pc:sldMkLst>
          <pc:docMk/>
          <pc:sldMk cId="590865262" sldId="2584"/>
        </pc:sldMkLst>
      </pc:sldChg>
      <pc:sldChg chg="del">
        <pc:chgData name="Franziskus Lorey - Hubdrive.com" userId="472a1a07-c563-412f-861d-eed20bd8e491" providerId="ADAL" clId="{BF39BEE5-48BF-43F4-810D-AC0C486557C2}" dt="2021-09-28T09:45:55.684" v="0" actId="47"/>
        <pc:sldMkLst>
          <pc:docMk/>
          <pc:sldMk cId="2974636727" sldId="2585"/>
        </pc:sldMkLst>
      </pc:sldChg>
      <pc:sldChg chg="del">
        <pc:chgData name="Franziskus Lorey - Hubdrive.com" userId="472a1a07-c563-412f-861d-eed20bd8e491" providerId="ADAL" clId="{BF39BEE5-48BF-43F4-810D-AC0C486557C2}" dt="2021-09-28T09:45:55.684" v="0" actId="47"/>
        <pc:sldMkLst>
          <pc:docMk/>
          <pc:sldMk cId="2668539240" sldId="2587"/>
        </pc:sldMkLst>
      </pc:sldChg>
      <pc:sldChg chg="del">
        <pc:chgData name="Franziskus Lorey - Hubdrive.com" userId="472a1a07-c563-412f-861d-eed20bd8e491" providerId="ADAL" clId="{BF39BEE5-48BF-43F4-810D-AC0C486557C2}" dt="2021-09-28T09:45:55.684" v="0" actId="47"/>
        <pc:sldMkLst>
          <pc:docMk/>
          <pc:sldMk cId="4054685005" sldId="2597"/>
        </pc:sldMkLst>
      </pc:sldChg>
      <pc:sldChg chg="del">
        <pc:chgData name="Franziskus Lorey - Hubdrive.com" userId="472a1a07-c563-412f-861d-eed20bd8e491" providerId="ADAL" clId="{BF39BEE5-48BF-43F4-810D-AC0C486557C2}" dt="2021-09-28T09:45:55.684" v="0" actId="47"/>
        <pc:sldMkLst>
          <pc:docMk/>
          <pc:sldMk cId="560459924" sldId="2598"/>
        </pc:sldMkLst>
      </pc:sldChg>
      <pc:sldChg chg="del">
        <pc:chgData name="Franziskus Lorey - Hubdrive.com" userId="472a1a07-c563-412f-861d-eed20bd8e491" providerId="ADAL" clId="{BF39BEE5-48BF-43F4-810D-AC0C486557C2}" dt="2021-09-28T09:45:55.684" v="0" actId="47"/>
        <pc:sldMkLst>
          <pc:docMk/>
          <pc:sldMk cId="2210581055" sldId="2624"/>
        </pc:sldMkLst>
      </pc:sldChg>
      <pc:sldChg chg="del">
        <pc:chgData name="Franziskus Lorey - Hubdrive.com" userId="472a1a07-c563-412f-861d-eed20bd8e491" providerId="ADAL" clId="{BF39BEE5-48BF-43F4-810D-AC0C486557C2}" dt="2021-09-28T09:45:55.684" v="0" actId="47"/>
        <pc:sldMkLst>
          <pc:docMk/>
          <pc:sldMk cId="812393896" sldId="2633"/>
        </pc:sldMkLst>
      </pc:sldChg>
      <pc:sldChg chg="del">
        <pc:chgData name="Franziskus Lorey - Hubdrive.com" userId="472a1a07-c563-412f-861d-eed20bd8e491" providerId="ADAL" clId="{BF39BEE5-48BF-43F4-810D-AC0C486557C2}" dt="2021-09-28T09:45:55.684" v="0" actId="47"/>
        <pc:sldMkLst>
          <pc:docMk/>
          <pc:sldMk cId="1586662988" sldId="2641"/>
        </pc:sldMkLst>
      </pc:sldChg>
      <pc:sldChg chg="del">
        <pc:chgData name="Franziskus Lorey - Hubdrive.com" userId="472a1a07-c563-412f-861d-eed20bd8e491" providerId="ADAL" clId="{BF39BEE5-48BF-43F4-810D-AC0C486557C2}" dt="2021-09-28T09:45:55.684" v="0" actId="47"/>
        <pc:sldMkLst>
          <pc:docMk/>
          <pc:sldMk cId="3281454855" sldId="2642"/>
        </pc:sldMkLst>
      </pc:sldChg>
      <pc:sldChg chg="del">
        <pc:chgData name="Franziskus Lorey - Hubdrive.com" userId="472a1a07-c563-412f-861d-eed20bd8e491" providerId="ADAL" clId="{BF39BEE5-48BF-43F4-810D-AC0C486557C2}" dt="2021-09-28T09:45:55.684" v="0" actId="47"/>
        <pc:sldMkLst>
          <pc:docMk/>
          <pc:sldMk cId="937848784" sldId="2643"/>
        </pc:sldMkLst>
      </pc:sldChg>
      <pc:sldChg chg="del">
        <pc:chgData name="Franziskus Lorey - Hubdrive.com" userId="472a1a07-c563-412f-861d-eed20bd8e491" providerId="ADAL" clId="{BF39BEE5-48BF-43F4-810D-AC0C486557C2}" dt="2021-09-28T09:45:55.684" v="0" actId="47"/>
        <pc:sldMkLst>
          <pc:docMk/>
          <pc:sldMk cId="3964034876" sldId="2645"/>
        </pc:sldMkLst>
      </pc:sldChg>
      <pc:sldChg chg="del">
        <pc:chgData name="Franziskus Lorey - Hubdrive.com" userId="472a1a07-c563-412f-861d-eed20bd8e491" providerId="ADAL" clId="{BF39BEE5-48BF-43F4-810D-AC0C486557C2}" dt="2021-09-28T09:45:55.684" v="0" actId="47"/>
        <pc:sldMkLst>
          <pc:docMk/>
          <pc:sldMk cId="2699867844" sldId="2646"/>
        </pc:sldMkLst>
      </pc:sldChg>
      <pc:sldChg chg="del">
        <pc:chgData name="Franziskus Lorey - Hubdrive.com" userId="472a1a07-c563-412f-861d-eed20bd8e491" providerId="ADAL" clId="{BF39BEE5-48BF-43F4-810D-AC0C486557C2}" dt="2021-09-28T09:45:55.684" v="0" actId="47"/>
        <pc:sldMkLst>
          <pc:docMk/>
          <pc:sldMk cId="2553449244" sldId="2647"/>
        </pc:sldMkLst>
      </pc:sldChg>
      <pc:sldChg chg="del">
        <pc:chgData name="Franziskus Lorey - Hubdrive.com" userId="472a1a07-c563-412f-861d-eed20bd8e491" providerId="ADAL" clId="{BF39BEE5-48BF-43F4-810D-AC0C486557C2}" dt="2021-09-28T09:45:55.684" v="0" actId="47"/>
        <pc:sldMkLst>
          <pc:docMk/>
          <pc:sldMk cId="994880862" sldId="2648"/>
        </pc:sldMkLst>
      </pc:sldChg>
      <pc:sldChg chg="del">
        <pc:chgData name="Franziskus Lorey - Hubdrive.com" userId="472a1a07-c563-412f-861d-eed20bd8e491" providerId="ADAL" clId="{BF39BEE5-48BF-43F4-810D-AC0C486557C2}" dt="2021-09-28T09:45:55.684" v="0" actId="47"/>
        <pc:sldMkLst>
          <pc:docMk/>
          <pc:sldMk cId="1597815383" sldId="2649"/>
        </pc:sldMkLst>
      </pc:sldChg>
      <pc:sldChg chg="del">
        <pc:chgData name="Franziskus Lorey - Hubdrive.com" userId="472a1a07-c563-412f-861d-eed20bd8e491" providerId="ADAL" clId="{BF39BEE5-48BF-43F4-810D-AC0C486557C2}" dt="2021-09-28T09:45:55.684" v="0" actId="47"/>
        <pc:sldMkLst>
          <pc:docMk/>
          <pc:sldMk cId="2522486849" sldId="2650"/>
        </pc:sldMkLst>
      </pc:sldChg>
      <pc:sldChg chg="del">
        <pc:chgData name="Franziskus Lorey - Hubdrive.com" userId="472a1a07-c563-412f-861d-eed20bd8e491" providerId="ADAL" clId="{BF39BEE5-48BF-43F4-810D-AC0C486557C2}" dt="2021-09-28T09:45:55.684" v="0" actId="47"/>
        <pc:sldMkLst>
          <pc:docMk/>
          <pc:sldMk cId="3836564435" sldId="2651"/>
        </pc:sldMkLst>
      </pc:sldChg>
      <pc:sldChg chg="del">
        <pc:chgData name="Franziskus Lorey - Hubdrive.com" userId="472a1a07-c563-412f-861d-eed20bd8e491" providerId="ADAL" clId="{BF39BEE5-48BF-43F4-810D-AC0C486557C2}" dt="2021-09-28T09:45:55.684" v="0" actId="47"/>
        <pc:sldMkLst>
          <pc:docMk/>
          <pc:sldMk cId="1398519903" sldId="2660"/>
        </pc:sldMkLst>
      </pc:sldChg>
      <pc:sldChg chg="del">
        <pc:chgData name="Franziskus Lorey - Hubdrive.com" userId="472a1a07-c563-412f-861d-eed20bd8e491" providerId="ADAL" clId="{BF39BEE5-48BF-43F4-810D-AC0C486557C2}" dt="2021-09-28T09:45:55.684" v="0" actId="47"/>
        <pc:sldMkLst>
          <pc:docMk/>
          <pc:sldMk cId="3737580084" sldId="2664"/>
        </pc:sldMkLst>
      </pc:sldChg>
      <pc:sldChg chg="del">
        <pc:chgData name="Franziskus Lorey - Hubdrive.com" userId="472a1a07-c563-412f-861d-eed20bd8e491" providerId="ADAL" clId="{BF39BEE5-48BF-43F4-810D-AC0C486557C2}" dt="2021-09-28T09:45:55.684" v="0" actId="47"/>
        <pc:sldMkLst>
          <pc:docMk/>
          <pc:sldMk cId="1044869671" sldId="2665"/>
        </pc:sldMkLst>
      </pc:sldChg>
      <pc:sldChg chg="del">
        <pc:chgData name="Franziskus Lorey - Hubdrive.com" userId="472a1a07-c563-412f-861d-eed20bd8e491" providerId="ADAL" clId="{BF39BEE5-48BF-43F4-810D-AC0C486557C2}" dt="2021-09-28T09:45:55.684" v="0" actId="47"/>
        <pc:sldMkLst>
          <pc:docMk/>
          <pc:sldMk cId="132523972" sldId="2666"/>
        </pc:sldMkLst>
      </pc:sldChg>
      <pc:sldChg chg="del">
        <pc:chgData name="Franziskus Lorey - Hubdrive.com" userId="472a1a07-c563-412f-861d-eed20bd8e491" providerId="ADAL" clId="{BF39BEE5-48BF-43F4-810D-AC0C486557C2}" dt="2021-09-28T09:45:55.684" v="0" actId="47"/>
        <pc:sldMkLst>
          <pc:docMk/>
          <pc:sldMk cId="3432573424" sldId="2667"/>
        </pc:sldMkLst>
      </pc:sldChg>
      <pc:sldChg chg="del">
        <pc:chgData name="Franziskus Lorey - Hubdrive.com" userId="472a1a07-c563-412f-861d-eed20bd8e491" providerId="ADAL" clId="{BF39BEE5-48BF-43F4-810D-AC0C486557C2}" dt="2021-09-28T09:45:55.684" v="0" actId="47"/>
        <pc:sldMkLst>
          <pc:docMk/>
          <pc:sldMk cId="4213421146" sldId="2668"/>
        </pc:sldMkLst>
      </pc:sldChg>
      <pc:sldChg chg="del">
        <pc:chgData name="Franziskus Lorey - Hubdrive.com" userId="472a1a07-c563-412f-861d-eed20bd8e491" providerId="ADAL" clId="{BF39BEE5-48BF-43F4-810D-AC0C486557C2}" dt="2021-09-28T09:45:55.684" v="0" actId="47"/>
        <pc:sldMkLst>
          <pc:docMk/>
          <pc:sldMk cId="2628808101" sldId="2669"/>
        </pc:sldMkLst>
      </pc:sldChg>
      <pc:sldChg chg="del">
        <pc:chgData name="Franziskus Lorey - Hubdrive.com" userId="472a1a07-c563-412f-861d-eed20bd8e491" providerId="ADAL" clId="{BF39BEE5-48BF-43F4-810D-AC0C486557C2}" dt="2021-09-28T09:45:55.684" v="0" actId="47"/>
        <pc:sldMkLst>
          <pc:docMk/>
          <pc:sldMk cId="1562056580" sldId="2670"/>
        </pc:sldMkLst>
      </pc:sldChg>
      <pc:sldChg chg="del">
        <pc:chgData name="Franziskus Lorey - Hubdrive.com" userId="472a1a07-c563-412f-861d-eed20bd8e491" providerId="ADAL" clId="{BF39BEE5-48BF-43F4-810D-AC0C486557C2}" dt="2021-09-28T09:45:55.684" v="0" actId="47"/>
        <pc:sldMkLst>
          <pc:docMk/>
          <pc:sldMk cId="716821498" sldId="2671"/>
        </pc:sldMkLst>
      </pc:sldChg>
      <pc:sldChg chg="del">
        <pc:chgData name="Franziskus Lorey - Hubdrive.com" userId="472a1a07-c563-412f-861d-eed20bd8e491" providerId="ADAL" clId="{BF39BEE5-48BF-43F4-810D-AC0C486557C2}" dt="2021-09-28T09:45:55.684" v="0" actId="47"/>
        <pc:sldMkLst>
          <pc:docMk/>
          <pc:sldMk cId="2241551158" sldId="2672"/>
        </pc:sldMkLst>
      </pc:sldChg>
      <pc:sldChg chg="del">
        <pc:chgData name="Franziskus Lorey - Hubdrive.com" userId="472a1a07-c563-412f-861d-eed20bd8e491" providerId="ADAL" clId="{BF39BEE5-48BF-43F4-810D-AC0C486557C2}" dt="2021-09-28T09:45:55.684" v="0" actId="47"/>
        <pc:sldMkLst>
          <pc:docMk/>
          <pc:sldMk cId="1596997933" sldId="2673"/>
        </pc:sldMkLst>
      </pc:sldChg>
      <pc:sldChg chg="del">
        <pc:chgData name="Franziskus Lorey - Hubdrive.com" userId="472a1a07-c563-412f-861d-eed20bd8e491" providerId="ADAL" clId="{BF39BEE5-48BF-43F4-810D-AC0C486557C2}" dt="2021-09-28T09:45:55.684" v="0" actId="47"/>
        <pc:sldMkLst>
          <pc:docMk/>
          <pc:sldMk cId="1930473838" sldId="2674"/>
        </pc:sldMkLst>
      </pc:sldChg>
      <pc:sldChg chg="del">
        <pc:chgData name="Franziskus Lorey - Hubdrive.com" userId="472a1a07-c563-412f-861d-eed20bd8e491" providerId="ADAL" clId="{BF39BEE5-48BF-43F4-810D-AC0C486557C2}" dt="2021-09-28T09:45:55.684" v="0" actId="47"/>
        <pc:sldMkLst>
          <pc:docMk/>
          <pc:sldMk cId="3746456780" sldId="2675"/>
        </pc:sldMkLst>
      </pc:sldChg>
      <pc:sldChg chg="del">
        <pc:chgData name="Franziskus Lorey - Hubdrive.com" userId="472a1a07-c563-412f-861d-eed20bd8e491" providerId="ADAL" clId="{BF39BEE5-48BF-43F4-810D-AC0C486557C2}" dt="2021-09-28T09:45:55.684" v="0" actId="47"/>
        <pc:sldMkLst>
          <pc:docMk/>
          <pc:sldMk cId="4267479576" sldId="2676"/>
        </pc:sldMkLst>
      </pc:sldChg>
      <pc:sldChg chg="del">
        <pc:chgData name="Franziskus Lorey - Hubdrive.com" userId="472a1a07-c563-412f-861d-eed20bd8e491" providerId="ADAL" clId="{BF39BEE5-48BF-43F4-810D-AC0C486557C2}" dt="2021-09-28T09:45:55.684" v="0" actId="47"/>
        <pc:sldMkLst>
          <pc:docMk/>
          <pc:sldMk cId="4289565562" sldId="2677"/>
        </pc:sldMkLst>
      </pc:sldChg>
      <pc:sldChg chg="del">
        <pc:chgData name="Franziskus Lorey - Hubdrive.com" userId="472a1a07-c563-412f-861d-eed20bd8e491" providerId="ADAL" clId="{BF39BEE5-48BF-43F4-810D-AC0C486557C2}" dt="2021-09-28T09:45:55.684" v="0" actId="47"/>
        <pc:sldMkLst>
          <pc:docMk/>
          <pc:sldMk cId="2392975500" sldId="2678"/>
        </pc:sldMkLst>
      </pc:sldChg>
      <pc:sldChg chg="del">
        <pc:chgData name="Franziskus Lorey - Hubdrive.com" userId="472a1a07-c563-412f-861d-eed20bd8e491" providerId="ADAL" clId="{BF39BEE5-48BF-43F4-810D-AC0C486557C2}" dt="2021-09-28T09:45:55.684" v="0" actId="47"/>
        <pc:sldMkLst>
          <pc:docMk/>
          <pc:sldMk cId="2577006722" sldId="2679"/>
        </pc:sldMkLst>
      </pc:sldChg>
      <pc:sldChg chg="del">
        <pc:chgData name="Franziskus Lorey - Hubdrive.com" userId="472a1a07-c563-412f-861d-eed20bd8e491" providerId="ADAL" clId="{BF39BEE5-48BF-43F4-810D-AC0C486557C2}" dt="2021-09-28T09:45:55.684" v="0" actId="47"/>
        <pc:sldMkLst>
          <pc:docMk/>
          <pc:sldMk cId="1649699461" sldId="2680"/>
        </pc:sldMkLst>
      </pc:sldChg>
      <pc:sldChg chg="del">
        <pc:chgData name="Franziskus Lorey - Hubdrive.com" userId="472a1a07-c563-412f-861d-eed20bd8e491" providerId="ADAL" clId="{BF39BEE5-48BF-43F4-810D-AC0C486557C2}" dt="2021-09-28T09:45:55.684" v="0" actId="47"/>
        <pc:sldMkLst>
          <pc:docMk/>
          <pc:sldMk cId="2462108829" sldId="2681"/>
        </pc:sldMkLst>
      </pc:sldChg>
      <pc:sldChg chg="del">
        <pc:chgData name="Franziskus Lorey - Hubdrive.com" userId="472a1a07-c563-412f-861d-eed20bd8e491" providerId="ADAL" clId="{BF39BEE5-48BF-43F4-810D-AC0C486557C2}" dt="2021-09-28T09:45:55.684" v="0" actId="47"/>
        <pc:sldMkLst>
          <pc:docMk/>
          <pc:sldMk cId="4098931560" sldId="2682"/>
        </pc:sldMkLst>
      </pc:sldChg>
      <pc:sldChg chg="del">
        <pc:chgData name="Franziskus Lorey - Hubdrive.com" userId="472a1a07-c563-412f-861d-eed20bd8e491" providerId="ADAL" clId="{BF39BEE5-48BF-43F4-810D-AC0C486557C2}" dt="2021-09-28T09:45:55.684" v="0" actId="47"/>
        <pc:sldMkLst>
          <pc:docMk/>
          <pc:sldMk cId="1832049837" sldId="2683"/>
        </pc:sldMkLst>
      </pc:sldChg>
      <pc:sldChg chg="del">
        <pc:chgData name="Franziskus Lorey - Hubdrive.com" userId="472a1a07-c563-412f-861d-eed20bd8e491" providerId="ADAL" clId="{BF39BEE5-48BF-43F4-810D-AC0C486557C2}" dt="2021-09-28T09:45:55.684" v="0" actId="47"/>
        <pc:sldMkLst>
          <pc:docMk/>
          <pc:sldMk cId="498517071" sldId="2684"/>
        </pc:sldMkLst>
      </pc:sldChg>
      <pc:sldChg chg="del">
        <pc:chgData name="Franziskus Lorey - Hubdrive.com" userId="472a1a07-c563-412f-861d-eed20bd8e491" providerId="ADAL" clId="{BF39BEE5-48BF-43F4-810D-AC0C486557C2}" dt="2021-09-28T09:45:55.684" v="0" actId="47"/>
        <pc:sldMkLst>
          <pc:docMk/>
          <pc:sldMk cId="2613342528" sldId="2686"/>
        </pc:sldMkLst>
      </pc:sldChg>
      <pc:sldChg chg="del">
        <pc:chgData name="Franziskus Lorey - Hubdrive.com" userId="472a1a07-c563-412f-861d-eed20bd8e491" providerId="ADAL" clId="{BF39BEE5-48BF-43F4-810D-AC0C486557C2}" dt="2021-09-28T09:45:55.684" v="0" actId="47"/>
        <pc:sldMkLst>
          <pc:docMk/>
          <pc:sldMk cId="2002461736" sldId="2687"/>
        </pc:sldMkLst>
      </pc:sldChg>
      <pc:sldChg chg="del">
        <pc:chgData name="Franziskus Lorey - Hubdrive.com" userId="472a1a07-c563-412f-861d-eed20bd8e491" providerId="ADAL" clId="{BF39BEE5-48BF-43F4-810D-AC0C486557C2}" dt="2021-09-28T09:45:55.684" v="0" actId="47"/>
        <pc:sldMkLst>
          <pc:docMk/>
          <pc:sldMk cId="2011691742" sldId="2688"/>
        </pc:sldMkLst>
      </pc:sldChg>
      <pc:sldChg chg="del">
        <pc:chgData name="Franziskus Lorey - Hubdrive.com" userId="472a1a07-c563-412f-861d-eed20bd8e491" providerId="ADAL" clId="{BF39BEE5-48BF-43F4-810D-AC0C486557C2}" dt="2021-09-28T09:45:55.684" v="0" actId="47"/>
        <pc:sldMkLst>
          <pc:docMk/>
          <pc:sldMk cId="201724403" sldId="2689"/>
        </pc:sldMkLst>
      </pc:sldChg>
      <pc:sldChg chg="del">
        <pc:chgData name="Franziskus Lorey - Hubdrive.com" userId="472a1a07-c563-412f-861d-eed20bd8e491" providerId="ADAL" clId="{BF39BEE5-48BF-43F4-810D-AC0C486557C2}" dt="2021-09-28T09:45:55.684" v="0" actId="47"/>
        <pc:sldMkLst>
          <pc:docMk/>
          <pc:sldMk cId="1442516847" sldId="2690"/>
        </pc:sldMkLst>
      </pc:sldChg>
      <pc:sldChg chg="del">
        <pc:chgData name="Franziskus Lorey - Hubdrive.com" userId="472a1a07-c563-412f-861d-eed20bd8e491" providerId="ADAL" clId="{BF39BEE5-48BF-43F4-810D-AC0C486557C2}" dt="2021-09-28T09:45:55.684" v="0" actId="47"/>
        <pc:sldMkLst>
          <pc:docMk/>
          <pc:sldMk cId="970250224" sldId="2691"/>
        </pc:sldMkLst>
      </pc:sldChg>
      <pc:sldChg chg="del">
        <pc:chgData name="Franziskus Lorey - Hubdrive.com" userId="472a1a07-c563-412f-861d-eed20bd8e491" providerId="ADAL" clId="{BF39BEE5-48BF-43F4-810D-AC0C486557C2}" dt="2021-09-28T09:45:55.684" v="0" actId="47"/>
        <pc:sldMkLst>
          <pc:docMk/>
          <pc:sldMk cId="3976292428" sldId="2692"/>
        </pc:sldMkLst>
      </pc:sldChg>
      <pc:sldChg chg="del">
        <pc:chgData name="Franziskus Lorey - Hubdrive.com" userId="472a1a07-c563-412f-861d-eed20bd8e491" providerId="ADAL" clId="{BF39BEE5-48BF-43F4-810D-AC0C486557C2}" dt="2021-09-28T09:45:55.684" v="0" actId="47"/>
        <pc:sldMkLst>
          <pc:docMk/>
          <pc:sldMk cId="3307479505" sldId="2693"/>
        </pc:sldMkLst>
      </pc:sldChg>
      <pc:sldChg chg="del">
        <pc:chgData name="Franziskus Lorey - Hubdrive.com" userId="472a1a07-c563-412f-861d-eed20bd8e491" providerId="ADAL" clId="{BF39BEE5-48BF-43F4-810D-AC0C486557C2}" dt="2021-09-28T09:45:55.684" v="0" actId="47"/>
        <pc:sldMkLst>
          <pc:docMk/>
          <pc:sldMk cId="205039721" sldId="2694"/>
        </pc:sldMkLst>
      </pc:sldChg>
      <pc:sldChg chg="del">
        <pc:chgData name="Franziskus Lorey - Hubdrive.com" userId="472a1a07-c563-412f-861d-eed20bd8e491" providerId="ADAL" clId="{BF39BEE5-48BF-43F4-810D-AC0C486557C2}" dt="2021-09-28T09:45:55.684" v="0" actId="47"/>
        <pc:sldMkLst>
          <pc:docMk/>
          <pc:sldMk cId="2218918903" sldId="2695"/>
        </pc:sldMkLst>
      </pc:sldChg>
      <pc:sldChg chg="del">
        <pc:chgData name="Franziskus Lorey - Hubdrive.com" userId="472a1a07-c563-412f-861d-eed20bd8e491" providerId="ADAL" clId="{BF39BEE5-48BF-43F4-810D-AC0C486557C2}" dt="2021-09-28T09:45:55.684" v="0" actId="47"/>
        <pc:sldMkLst>
          <pc:docMk/>
          <pc:sldMk cId="2738075904" sldId="2696"/>
        </pc:sldMkLst>
      </pc:sldChg>
      <pc:sldChg chg="del">
        <pc:chgData name="Franziskus Lorey - Hubdrive.com" userId="472a1a07-c563-412f-861d-eed20bd8e491" providerId="ADAL" clId="{BF39BEE5-48BF-43F4-810D-AC0C486557C2}" dt="2021-09-28T09:45:55.684" v="0" actId="47"/>
        <pc:sldMkLst>
          <pc:docMk/>
          <pc:sldMk cId="3006402969" sldId="2699"/>
        </pc:sldMkLst>
      </pc:sldChg>
      <pc:sldChg chg="del">
        <pc:chgData name="Franziskus Lorey - Hubdrive.com" userId="472a1a07-c563-412f-861d-eed20bd8e491" providerId="ADAL" clId="{BF39BEE5-48BF-43F4-810D-AC0C486557C2}" dt="2021-09-28T09:45:55.684" v="0" actId="47"/>
        <pc:sldMkLst>
          <pc:docMk/>
          <pc:sldMk cId="384863294" sldId="2700"/>
        </pc:sldMkLst>
      </pc:sldChg>
      <pc:sldChg chg="del">
        <pc:chgData name="Franziskus Lorey - Hubdrive.com" userId="472a1a07-c563-412f-861d-eed20bd8e491" providerId="ADAL" clId="{BF39BEE5-48BF-43F4-810D-AC0C486557C2}" dt="2021-09-28T09:45:55.684" v="0" actId="47"/>
        <pc:sldMkLst>
          <pc:docMk/>
          <pc:sldMk cId="1685580671" sldId="2701"/>
        </pc:sldMkLst>
      </pc:sldChg>
      <pc:sldChg chg="del">
        <pc:chgData name="Franziskus Lorey - Hubdrive.com" userId="472a1a07-c563-412f-861d-eed20bd8e491" providerId="ADAL" clId="{BF39BEE5-48BF-43F4-810D-AC0C486557C2}" dt="2021-09-28T09:45:55.684" v="0" actId="47"/>
        <pc:sldMkLst>
          <pc:docMk/>
          <pc:sldMk cId="725824771" sldId="2702"/>
        </pc:sldMkLst>
      </pc:sldChg>
      <pc:sldChg chg="del">
        <pc:chgData name="Franziskus Lorey - Hubdrive.com" userId="472a1a07-c563-412f-861d-eed20bd8e491" providerId="ADAL" clId="{BF39BEE5-48BF-43F4-810D-AC0C486557C2}" dt="2021-09-28T09:45:55.684" v="0" actId="47"/>
        <pc:sldMkLst>
          <pc:docMk/>
          <pc:sldMk cId="874841782" sldId="2703"/>
        </pc:sldMkLst>
      </pc:sldChg>
      <pc:sldChg chg="del">
        <pc:chgData name="Franziskus Lorey - Hubdrive.com" userId="472a1a07-c563-412f-861d-eed20bd8e491" providerId="ADAL" clId="{BF39BEE5-48BF-43F4-810D-AC0C486557C2}" dt="2021-09-28T09:45:55.684" v="0" actId="47"/>
        <pc:sldMkLst>
          <pc:docMk/>
          <pc:sldMk cId="580470199" sldId="2704"/>
        </pc:sldMkLst>
      </pc:sldChg>
      <pc:sldChg chg="del">
        <pc:chgData name="Franziskus Lorey - Hubdrive.com" userId="472a1a07-c563-412f-861d-eed20bd8e491" providerId="ADAL" clId="{BF39BEE5-48BF-43F4-810D-AC0C486557C2}" dt="2021-09-28T09:45:55.684" v="0" actId="47"/>
        <pc:sldMkLst>
          <pc:docMk/>
          <pc:sldMk cId="782691862" sldId="2708"/>
        </pc:sldMkLst>
      </pc:sldChg>
      <pc:sldChg chg="del">
        <pc:chgData name="Franziskus Lorey - Hubdrive.com" userId="472a1a07-c563-412f-861d-eed20bd8e491" providerId="ADAL" clId="{BF39BEE5-48BF-43F4-810D-AC0C486557C2}" dt="2021-09-28T09:45:55.684" v="0" actId="47"/>
        <pc:sldMkLst>
          <pc:docMk/>
          <pc:sldMk cId="1521224547" sldId="2709"/>
        </pc:sldMkLst>
      </pc:sldChg>
      <pc:sldChg chg="del">
        <pc:chgData name="Franziskus Lorey - Hubdrive.com" userId="472a1a07-c563-412f-861d-eed20bd8e491" providerId="ADAL" clId="{BF39BEE5-48BF-43F4-810D-AC0C486557C2}" dt="2021-09-28T09:45:55.684" v="0" actId="47"/>
        <pc:sldMkLst>
          <pc:docMk/>
          <pc:sldMk cId="2116978245" sldId="2710"/>
        </pc:sldMkLst>
      </pc:sldChg>
      <pc:sldChg chg="del">
        <pc:chgData name="Franziskus Lorey - Hubdrive.com" userId="472a1a07-c563-412f-861d-eed20bd8e491" providerId="ADAL" clId="{BF39BEE5-48BF-43F4-810D-AC0C486557C2}" dt="2021-09-28T09:45:55.684" v="0" actId="47"/>
        <pc:sldMkLst>
          <pc:docMk/>
          <pc:sldMk cId="2729337683" sldId="2711"/>
        </pc:sldMkLst>
      </pc:sldChg>
      <pc:sldChg chg="del">
        <pc:chgData name="Franziskus Lorey - Hubdrive.com" userId="472a1a07-c563-412f-861d-eed20bd8e491" providerId="ADAL" clId="{BF39BEE5-48BF-43F4-810D-AC0C486557C2}" dt="2021-09-28T09:45:55.684" v="0" actId="47"/>
        <pc:sldMkLst>
          <pc:docMk/>
          <pc:sldMk cId="4023201327" sldId="2712"/>
        </pc:sldMkLst>
      </pc:sldChg>
      <pc:sldChg chg="del">
        <pc:chgData name="Franziskus Lorey - Hubdrive.com" userId="472a1a07-c563-412f-861d-eed20bd8e491" providerId="ADAL" clId="{BF39BEE5-48BF-43F4-810D-AC0C486557C2}" dt="2021-09-28T09:45:55.684" v="0" actId="47"/>
        <pc:sldMkLst>
          <pc:docMk/>
          <pc:sldMk cId="3148704922" sldId="2715"/>
        </pc:sldMkLst>
      </pc:sldChg>
      <pc:sldChg chg="del">
        <pc:chgData name="Franziskus Lorey - Hubdrive.com" userId="472a1a07-c563-412f-861d-eed20bd8e491" providerId="ADAL" clId="{BF39BEE5-48BF-43F4-810D-AC0C486557C2}" dt="2021-09-28T09:45:55.684" v="0" actId="47"/>
        <pc:sldMkLst>
          <pc:docMk/>
          <pc:sldMk cId="1235210276" sldId="2716"/>
        </pc:sldMkLst>
      </pc:sldChg>
      <pc:sldChg chg="del">
        <pc:chgData name="Franziskus Lorey - Hubdrive.com" userId="472a1a07-c563-412f-861d-eed20bd8e491" providerId="ADAL" clId="{BF39BEE5-48BF-43F4-810D-AC0C486557C2}" dt="2021-09-28T09:45:55.684" v="0" actId="47"/>
        <pc:sldMkLst>
          <pc:docMk/>
          <pc:sldMk cId="2406088417" sldId="2717"/>
        </pc:sldMkLst>
      </pc:sldChg>
      <pc:sldChg chg="del">
        <pc:chgData name="Franziskus Lorey - Hubdrive.com" userId="472a1a07-c563-412f-861d-eed20bd8e491" providerId="ADAL" clId="{BF39BEE5-48BF-43F4-810D-AC0C486557C2}" dt="2021-09-28T09:45:55.684" v="0" actId="47"/>
        <pc:sldMkLst>
          <pc:docMk/>
          <pc:sldMk cId="3113683229" sldId="2718"/>
        </pc:sldMkLst>
      </pc:sldChg>
      <pc:sldChg chg="del">
        <pc:chgData name="Franziskus Lorey - Hubdrive.com" userId="472a1a07-c563-412f-861d-eed20bd8e491" providerId="ADAL" clId="{BF39BEE5-48BF-43F4-810D-AC0C486557C2}" dt="2021-09-28T09:45:55.684" v="0" actId="47"/>
        <pc:sldMkLst>
          <pc:docMk/>
          <pc:sldMk cId="2452622289" sldId="2719"/>
        </pc:sldMkLst>
      </pc:sldChg>
      <pc:sldChg chg="del">
        <pc:chgData name="Franziskus Lorey - Hubdrive.com" userId="472a1a07-c563-412f-861d-eed20bd8e491" providerId="ADAL" clId="{BF39BEE5-48BF-43F4-810D-AC0C486557C2}" dt="2021-09-28T09:45:55.684" v="0" actId="47"/>
        <pc:sldMkLst>
          <pc:docMk/>
          <pc:sldMk cId="3726186439" sldId="2720"/>
        </pc:sldMkLst>
      </pc:sldChg>
      <pc:sldChg chg="del">
        <pc:chgData name="Franziskus Lorey - Hubdrive.com" userId="472a1a07-c563-412f-861d-eed20bd8e491" providerId="ADAL" clId="{BF39BEE5-48BF-43F4-810D-AC0C486557C2}" dt="2021-09-28T09:45:55.684" v="0" actId="47"/>
        <pc:sldMkLst>
          <pc:docMk/>
          <pc:sldMk cId="3805915808" sldId="2721"/>
        </pc:sldMkLst>
      </pc:sldChg>
      <pc:sldChg chg="del">
        <pc:chgData name="Franziskus Lorey - Hubdrive.com" userId="472a1a07-c563-412f-861d-eed20bd8e491" providerId="ADAL" clId="{BF39BEE5-48BF-43F4-810D-AC0C486557C2}" dt="2021-09-28T09:45:55.684" v="0" actId="47"/>
        <pc:sldMkLst>
          <pc:docMk/>
          <pc:sldMk cId="637627074" sldId="2722"/>
        </pc:sldMkLst>
      </pc:sldChg>
      <pc:sldChg chg="del">
        <pc:chgData name="Franziskus Lorey - Hubdrive.com" userId="472a1a07-c563-412f-861d-eed20bd8e491" providerId="ADAL" clId="{BF39BEE5-48BF-43F4-810D-AC0C486557C2}" dt="2021-09-28T09:45:55.684" v="0" actId="47"/>
        <pc:sldMkLst>
          <pc:docMk/>
          <pc:sldMk cId="2020862671" sldId="2724"/>
        </pc:sldMkLst>
      </pc:sldChg>
      <pc:sldChg chg="del">
        <pc:chgData name="Franziskus Lorey - Hubdrive.com" userId="472a1a07-c563-412f-861d-eed20bd8e491" providerId="ADAL" clId="{BF39BEE5-48BF-43F4-810D-AC0C486557C2}" dt="2021-09-28T09:45:55.684" v="0" actId="47"/>
        <pc:sldMkLst>
          <pc:docMk/>
          <pc:sldMk cId="2218859185" sldId="2726"/>
        </pc:sldMkLst>
      </pc:sldChg>
      <pc:sldChg chg="del">
        <pc:chgData name="Franziskus Lorey - Hubdrive.com" userId="472a1a07-c563-412f-861d-eed20bd8e491" providerId="ADAL" clId="{BF39BEE5-48BF-43F4-810D-AC0C486557C2}" dt="2021-09-28T09:45:55.684" v="0" actId="47"/>
        <pc:sldMkLst>
          <pc:docMk/>
          <pc:sldMk cId="3211735576" sldId="2727"/>
        </pc:sldMkLst>
      </pc:sldChg>
      <pc:sldChg chg="del">
        <pc:chgData name="Franziskus Lorey - Hubdrive.com" userId="472a1a07-c563-412f-861d-eed20bd8e491" providerId="ADAL" clId="{BF39BEE5-48BF-43F4-810D-AC0C486557C2}" dt="2021-09-28T09:45:55.684" v="0" actId="47"/>
        <pc:sldMkLst>
          <pc:docMk/>
          <pc:sldMk cId="136585249" sldId="2728"/>
        </pc:sldMkLst>
      </pc:sldChg>
      <pc:sldChg chg="del">
        <pc:chgData name="Franziskus Lorey - Hubdrive.com" userId="472a1a07-c563-412f-861d-eed20bd8e491" providerId="ADAL" clId="{BF39BEE5-48BF-43F4-810D-AC0C486557C2}" dt="2021-09-28T09:45:55.684" v="0" actId="47"/>
        <pc:sldMkLst>
          <pc:docMk/>
          <pc:sldMk cId="1377322702" sldId="2729"/>
        </pc:sldMkLst>
      </pc:sldChg>
      <pc:sldChg chg="del">
        <pc:chgData name="Franziskus Lorey - Hubdrive.com" userId="472a1a07-c563-412f-861d-eed20bd8e491" providerId="ADAL" clId="{BF39BEE5-48BF-43F4-810D-AC0C486557C2}" dt="2021-09-28T09:45:55.684" v="0" actId="47"/>
        <pc:sldMkLst>
          <pc:docMk/>
          <pc:sldMk cId="1927194341" sldId="2730"/>
        </pc:sldMkLst>
      </pc:sldChg>
      <pc:sldChg chg="del">
        <pc:chgData name="Franziskus Lorey - Hubdrive.com" userId="472a1a07-c563-412f-861d-eed20bd8e491" providerId="ADAL" clId="{BF39BEE5-48BF-43F4-810D-AC0C486557C2}" dt="2021-09-28T09:45:55.684" v="0" actId="47"/>
        <pc:sldMkLst>
          <pc:docMk/>
          <pc:sldMk cId="1804026321" sldId="2732"/>
        </pc:sldMkLst>
      </pc:sldChg>
      <pc:sldChg chg="del">
        <pc:chgData name="Franziskus Lorey - Hubdrive.com" userId="472a1a07-c563-412f-861d-eed20bd8e491" providerId="ADAL" clId="{BF39BEE5-48BF-43F4-810D-AC0C486557C2}" dt="2021-09-28T09:45:55.684" v="0" actId="47"/>
        <pc:sldMkLst>
          <pc:docMk/>
          <pc:sldMk cId="3907009804" sldId="2733"/>
        </pc:sldMkLst>
      </pc:sldChg>
      <pc:sldChg chg="del">
        <pc:chgData name="Franziskus Lorey - Hubdrive.com" userId="472a1a07-c563-412f-861d-eed20bd8e491" providerId="ADAL" clId="{BF39BEE5-48BF-43F4-810D-AC0C486557C2}" dt="2021-09-28T09:45:55.684" v="0" actId="47"/>
        <pc:sldMkLst>
          <pc:docMk/>
          <pc:sldMk cId="1248155781" sldId="2734"/>
        </pc:sldMkLst>
      </pc:sldChg>
      <pc:sldChg chg="del">
        <pc:chgData name="Franziskus Lorey - Hubdrive.com" userId="472a1a07-c563-412f-861d-eed20bd8e491" providerId="ADAL" clId="{BF39BEE5-48BF-43F4-810D-AC0C486557C2}" dt="2021-09-28T09:45:55.684" v="0" actId="47"/>
        <pc:sldMkLst>
          <pc:docMk/>
          <pc:sldMk cId="1630078972" sldId="2735"/>
        </pc:sldMkLst>
      </pc:sldChg>
      <pc:sldChg chg="del">
        <pc:chgData name="Franziskus Lorey - Hubdrive.com" userId="472a1a07-c563-412f-861d-eed20bd8e491" providerId="ADAL" clId="{BF39BEE5-48BF-43F4-810D-AC0C486557C2}" dt="2021-09-28T09:45:55.684" v="0" actId="47"/>
        <pc:sldMkLst>
          <pc:docMk/>
          <pc:sldMk cId="2785132385" sldId="2736"/>
        </pc:sldMkLst>
      </pc:sldChg>
      <pc:sldChg chg="del">
        <pc:chgData name="Franziskus Lorey - Hubdrive.com" userId="472a1a07-c563-412f-861d-eed20bd8e491" providerId="ADAL" clId="{BF39BEE5-48BF-43F4-810D-AC0C486557C2}" dt="2021-09-28T09:45:55.684" v="0" actId="47"/>
        <pc:sldMkLst>
          <pc:docMk/>
          <pc:sldMk cId="1383818007" sldId="2737"/>
        </pc:sldMkLst>
      </pc:sldChg>
      <pc:sldChg chg="del">
        <pc:chgData name="Franziskus Lorey - Hubdrive.com" userId="472a1a07-c563-412f-861d-eed20bd8e491" providerId="ADAL" clId="{BF39BEE5-48BF-43F4-810D-AC0C486557C2}" dt="2021-09-28T09:45:55.684" v="0" actId="47"/>
        <pc:sldMkLst>
          <pc:docMk/>
          <pc:sldMk cId="2325322687" sldId="2738"/>
        </pc:sldMkLst>
      </pc:sldChg>
      <pc:sldChg chg="del">
        <pc:chgData name="Franziskus Lorey - Hubdrive.com" userId="472a1a07-c563-412f-861d-eed20bd8e491" providerId="ADAL" clId="{BF39BEE5-48BF-43F4-810D-AC0C486557C2}" dt="2021-09-28T09:45:55.684" v="0" actId="47"/>
        <pc:sldMkLst>
          <pc:docMk/>
          <pc:sldMk cId="2880261464" sldId="2739"/>
        </pc:sldMkLst>
      </pc:sldChg>
      <pc:sldChg chg="del">
        <pc:chgData name="Franziskus Lorey - Hubdrive.com" userId="472a1a07-c563-412f-861d-eed20bd8e491" providerId="ADAL" clId="{BF39BEE5-48BF-43F4-810D-AC0C486557C2}" dt="2021-09-28T09:45:55.684" v="0" actId="47"/>
        <pc:sldMkLst>
          <pc:docMk/>
          <pc:sldMk cId="1114193469" sldId="2740"/>
        </pc:sldMkLst>
      </pc:sldChg>
      <pc:sldChg chg="del">
        <pc:chgData name="Franziskus Lorey - Hubdrive.com" userId="472a1a07-c563-412f-861d-eed20bd8e491" providerId="ADAL" clId="{BF39BEE5-48BF-43F4-810D-AC0C486557C2}" dt="2021-09-28T09:45:55.684" v="0" actId="47"/>
        <pc:sldMkLst>
          <pc:docMk/>
          <pc:sldMk cId="1954296111" sldId="2741"/>
        </pc:sldMkLst>
      </pc:sldChg>
      <pc:sldChg chg="del">
        <pc:chgData name="Franziskus Lorey - Hubdrive.com" userId="472a1a07-c563-412f-861d-eed20bd8e491" providerId="ADAL" clId="{BF39BEE5-48BF-43F4-810D-AC0C486557C2}" dt="2021-09-28T09:45:55.684" v="0" actId="47"/>
        <pc:sldMkLst>
          <pc:docMk/>
          <pc:sldMk cId="2866823608" sldId="2742"/>
        </pc:sldMkLst>
      </pc:sldChg>
      <pc:sldChg chg="del">
        <pc:chgData name="Franziskus Lorey - Hubdrive.com" userId="472a1a07-c563-412f-861d-eed20bd8e491" providerId="ADAL" clId="{BF39BEE5-48BF-43F4-810D-AC0C486557C2}" dt="2021-09-28T09:45:55.684" v="0" actId="47"/>
        <pc:sldMkLst>
          <pc:docMk/>
          <pc:sldMk cId="3695629963" sldId="2743"/>
        </pc:sldMkLst>
      </pc:sldChg>
      <pc:sldChg chg="del">
        <pc:chgData name="Franziskus Lorey - Hubdrive.com" userId="472a1a07-c563-412f-861d-eed20bd8e491" providerId="ADAL" clId="{BF39BEE5-48BF-43F4-810D-AC0C486557C2}" dt="2021-09-28T09:45:55.684" v="0" actId="47"/>
        <pc:sldMkLst>
          <pc:docMk/>
          <pc:sldMk cId="3754660261" sldId="2744"/>
        </pc:sldMkLst>
      </pc:sldChg>
      <pc:sldChg chg="del">
        <pc:chgData name="Franziskus Lorey - Hubdrive.com" userId="472a1a07-c563-412f-861d-eed20bd8e491" providerId="ADAL" clId="{BF39BEE5-48BF-43F4-810D-AC0C486557C2}" dt="2021-09-28T09:45:55.684" v="0" actId="47"/>
        <pc:sldMkLst>
          <pc:docMk/>
          <pc:sldMk cId="1282409600" sldId="2745"/>
        </pc:sldMkLst>
      </pc:sldChg>
      <pc:sldChg chg="del">
        <pc:chgData name="Franziskus Lorey - Hubdrive.com" userId="472a1a07-c563-412f-861d-eed20bd8e491" providerId="ADAL" clId="{BF39BEE5-48BF-43F4-810D-AC0C486557C2}" dt="2021-09-28T09:45:55.684" v="0" actId="47"/>
        <pc:sldMkLst>
          <pc:docMk/>
          <pc:sldMk cId="417120137" sldId="2746"/>
        </pc:sldMkLst>
      </pc:sldChg>
      <pc:sldChg chg="del">
        <pc:chgData name="Franziskus Lorey - Hubdrive.com" userId="472a1a07-c563-412f-861d-eed20bd8e491" providerId="ADAL" clId="{BF39BEE5-48BF-43F4-810D-AC0C486557C2}" dt="2021-09-28T09:45:55.684" v="0" actId="47"/>
        <pc:sldMkLst>
          <pc:docMk/>
          <pc:sldMk cId="2512199826" sldId="2747"/>
        </pc:sldMkLst>
      </pc:sldChg>
      <pc:sldChg chg="del">
        <pc:chgData name="Franziskus Lorey - Hubdrive.com" userId="472a1a07-c563-412f-861d-eed20bd8e491" providerId="ADAL" clId="{BF39BEE5-48BF-43F4-810D-AC0C486557C2}" dt="2021-09-28T09:45:55.684" v="0" actId="47"/>
        <pc:sldMkLst>
          <pc:docMk/>
          <pc:sldMk cId="2306313666" sldId="2748"/>
        </pc:sldMkLst>
      </pc:sldChg>
      <pc:sldChg chg="del">
        <pc:chgData name="Franziskus Lorey - Hubdrive.com" userId="472a1a07-c563-412f-861d-eed20bd8e491" providerId="ADAL" clId="{BF39BEE5-48BF-43F4-810D-AC0C486557C2}" dt="2021-09-28T09:45:55.684" v="0" actId="47"/>
        <pc:sldMkLst>
          <pc:docMk/>
          <pc:sldMk cId="2520267511" sldId="2749"/>
        </pc:sldMkLst>
      </pc:sldChg>
      <pc:sldChg chg="del">
        <pc:chgData name="Franziskus Lorey - Hubdrive.com" userId="472a1a07-c563-412f-861d-eed20bd8e491" providerId="ADAL" clId="{BF39BEE5-48BF-43F4-810D-AC0C486557C2}" dt="2021-09-28T09:45:55.684" v="0" actId="47"/>
        <pc:sldMkLst>
          <pc:docMk/>
          <pc:sldMk cId="372273732" sldId="2750"/>
        </pc:sldMkLst>
      </pc:sldChg>
      <pc:sldChg chg="del">
        <pc:chgData name="Franziskus Lorey - Hubdrive.com" userId="472a1a07-c563-412f-861d-eed20bd8e491" providerId="ADAL" clId="{BF39BEE5-48BF-43F4-810D-AC0C486557C2}" dt="2021-09-28T09:45:55.684" v="0" actId="47"/>
        <pc:sldMkLst>
          <pc:docMk/>
          <pc:sldMk cId="2314841313" sldId="2751"/>
        </pc:sldMkLst>
      </pc:sldChg>
      <pc:sldChg chg="del">
        <pc:chgData name="Franziskus Lorey - Hubdrive.com" userId="472a1a07-c563-412f-861d-eed20bd8e491" providerId="ADAL" clId="{BF39BEE5-48BF-43F4-810D-AC0C486557C2}" dt="2021-09-28T09:45:55.684" v="0" actId="47"/>
        <pc:sldMkLst>
          <pc:docMk/>
          <pc:sldMk cId="4137578993" sldId="2753"/>
        </pc:sldMkLst>
      </pc:sldChg>
      <pc:sldChg chg="del">
        <pc:chgData name="Franziskus Lorey - Hubdrive.com" userId="472a1a07-c563-412f-861d-eed20bd8e491" providerId="ADAL" clId="{BF39BEE5-48BF-43F4-810D-AC0C486557C2}" dt="2021-09-28T09:45:55.684" v="0" actId="47"/>
        <pc:sldMkLst>
          <pc:docMk/>
          <pc:sldMk cId="687978204" sldId="2754"/>
        </pc:sldMkLst>
      </pc:sldChg>
      <pc:sldChg chg="del">
        <pc:chgData name="Franziskus Lorey - Hubdrive.com" userId="472a1a07-c563-412f-861d-eed20bd8e491" providerId="ADAL" clId="{BF39BEE5-48BF-43F4-810D-AC0C486557C2}" dt="2021-09-28T09:45:55.684" v="0" actId="47"/>
        <pc:sldMkLst>
          <pc:docMk/>
          <pc:sldMk cId="647064063" sldId="2755"/>
        </pc:sldMkLst>
      </pc:sldChg>
      <pc:sldChg chg="del">
        <pc:chgData name="Franziskus Lorey - Hubdrive.com" userId="472a1a07-c563-412f-861d-eed20bd8e491" providerId="ADAL" clId="{BF39BEE5-48BF-43F4-810D-AC0C486557C2}" dt="2021-09-28T09:45:55.684" v="0" actId="47"/>
        <pc:sldMkLst>
          <pc:docMk/>
          <pc:sldMk cId="874714279" sldId="2756"/>
        </pc:sldMkLst>
      </pc:sldChg>
      <pc:sldChg chg="del">
        <pc:chgData name="Franziskus Lorey - Hubdrive.com" userId="472a1a07-c563-412f-861d-eed20bd8e491" providerId="ADAL" clId="{BF39BEE5-48BF-43F4-810D-AC0C486557C2}" dt="2021-09-28T09:45:55.684" v="0" actId="47"/>
        <pc:sldMkLst>
          <pc:docMk/>
          <pc:sldMk cId="2601433488" sldId="2757"/>
        </pc:sldMkLst>
      </pc:sldChg>
      <pc:sldChg chg="del">
        <pc:chgData name="Franziskus Lorey - Hubdrive.com" userId="472a1a07-c563-412f-861d-eed20bd8e491" providerId="ADAL" clId="{BF39BEE5-48BF-43F4-810D-AC0C486557C2}" dt="2021-09-28T09:45:55.684" v="0" actId="47"/>
        <pc:sldMkLst>
          <pc:docMk/>
          <pc:sldMk cId="4279070860" sldId="2758"/>
        </pc:sldMkLst>
      </pc:sldChg>
      <pc:sldChg chg="del">
        <pc:chgData name="Franziskus Lorey - Hubdrive.com" userId="472a1a07-c563-412f-861d-eed20bd8e491" providerId="ADAL" clId="{BF39BEE5-48BF-43F4-810D-AC0C486557C2}" dt="2021-09-28T09:45:55.684" v="0" actId="47"/>
        <pc:sldMkLst>
          <pc:docMk/>
          <pc:sldMk cId="3644335935" sldId="2759"/>
        </pc:sldMkLst>
      </pc:sldChg>
      <pc:sldChg chg="del">
        <pc:chgData name="Franziskus Lorey - Hubdrive.com" userId="472a1a07-c563-412f-861d-eed20bd8e491" providerId="ADAL" clId="{BF39BEE5-48BF-43F4-810D-AC0C486557C2}" dt="2021-09-28T09:45:55.684" v="0" actId="47"/>
        <pc:sldMkLst>
          <pc:docMk/>
          <pc:sldMk cId="2807452513" sldId="2760"/>
        </pc:sldMkLst>
      </pc:sldChg>
      <pc:sldChg chg="del">
        <pc:chgData name="Franziskus Lorey - Hubdrive.com" userId="472a1a07-c563-412f-861d-eed20bd8e491" providerId="ADAL" clId="{BF39BEE5-48BF-43F4-810D-AC0C486557C2}" dt="2021-09-28T09:45:55.684" v="0" actId="47"/>
        <pc:sldMkLst>
          <pc:docMk/>
          <pc:sldMk cId="2378220550" sldId="2762"/>
        </pc:sldMkLst>
      </pc:sldChg>
      <pc:sldChg chg="del">
        <pc:chgData name="Franziskus Lorey - Hubdrive.com" userId="472a1a07-c563-412f-861d-eed20bd8e491" providerId="ADAL" clId="{BF39BEE5-48BF-43F4-810D-AC0C486557C2}" dt="2021-09-28T09:45:55.684" v="0" actId="47"/>
        <pc:sldMkLst>
          <pc:docMk/>
          <pc:sldMk cId="2331211603" sldId="2768"/>
        </pc:sldMkLst>
      </pc:sldChg>
      <pc:sldChg chg="del">
        <pc:chgData name="Franziskus Lorey - Hubdrive.com" userId="472a1a07-c563-412f-861d-eed20bd8e491" providerId="ADAL" clId="{BF39BEE5-48BF-43F4-810D-AC0C486557C2}" dt="2021-09-28T09:45:55.684" v="0" actId="47"/>
        <pc:sldMkLst>
          <pc:docMk/>
          <pc:sldMk cId="2845958994" sldId="2770"/>
        </pc:sldMkLst>
      </pc:sldChg>
      <pc:sldChg chg="del">
        <pc:chgData name="Franziskus Lorey - Hubdrive.com" userId="472a1a07-c563-412f-861d-eed20bd8e491" providerId="ADAL" clId="{BF39BEE5-48BF-43F4-810D-AC0C486557C2}" dt="2021-09-28T09:45:55.684" v="0" actId="47"/>
        <pc:sldMkLst>
          <pc:docMk/>
          <pc:sldMk cId="3964881062" sldId="2771"/>
        </pc:sldMkLst>
      </pc:sldChg>
      <pc:sldChg chg="del">
        <pc:chgData name="Franziskus Lorey - Hubdrive.com" userId="472a1a07-c563-412f-861d-eed20bd8e491" providerId="ADAL" clId="{BF39BEE5-48BF-43F4-810D-AC0C486557C2}" dt="2021-09-28T09:45:55.684" v="0" actId="47"/>
        <pc:sldMkLst>
          <pc:docMk/>
          <pc:sldMk cId="594835655" sldId="2772"/>
        </pc:sldMkLst>
      </pc:sldChg>
      <pc:sldChg chg="del">
        <pc:chgData name="Franziskus Lorey - Hubdrive.com" userId="472a1a07-c563-412f-861d-eed20bd8e491" providerId="ADAL" clId="{BF39BEE5-48BF-43F4-810D-AC0C486557C2}" dt="2021-09-28T09:45:55.684" v="0" actId="47"/>
        <pc:sldMkLst>
          <pc:docMk/>
          <pc:sldMk cId="2335995577" sldId="2774"/>
        </pc:sldMkLst>
      </pc:sldChg>
      <pc:sldChg chg="del">
        <pc:chgData name="Franziskus Lorey - Hubdrive.com" userId="472a1a07-c563-412f-861d-eed20bd8e491" providerId="ADAL" clId="{BF39BEE5-48BF-43F4-810D-AC0C486557C2}" dt="2021-09-28T09:45:55.684" v="0" actId="47"/>
        <pc:sldMkLst>
          <pc:docMk/>
          <pc:sldMk cId="2375784702" sldId="2775"/>
        </pc:sldMkLst>
      </pc:sldChg>
      <pc:sldChg chg="del">
        <pc:chgData name="Franziskus Lorey - Hubdrive.com" userId="472a1a07-c563-412f-861d-eed20bd8e491" providerId="ADAL" clId="{BF39BEE5-48BF-43F4-810D-AC0C486557C2}" dt="2021-09-28T09:45:55.684" v="0" actId="47"/>
        <pc:sldMkLst>
          <pc:docMk/>
          <pc:sldMk cId="3117488782" sldId="2776"/>
        </pc:sldMkLst>
      </pc:sldChg>
      <pc:sldChg chg="del">
        <pc:chgData name="Franziskus Lorey - Hubdrive.com" userId="472a1a07-c563-412f-861d-eed20bd8e491" providerId="ADAL" clId="{BF39BEE5-48BF-43F4-810D-AC0C486557C2}" dt="2021-09-28T09:45:55.684" v="0" actId="47"/>
        <pc:sldMkLst>
          <pc:docMk/>
          <pc:sldMk cId="3792495643" sldId="2777"/>
        </pc:sldMkLst>
      </pc:sldChg>
      <pc:sldChg chg="del">
        <pc:chgData name="Franziskus Lorey - Hubdrive.com" userId="472a1a07-c563-412f-861d-eed20bd8e491" providerId="ADAL" clId="{BF39BEE5-48BF-43F4-810D-AC0C486557C2}" dt="2021-09-28T09:45:55.684" v="0" actId="47"/>
        <pc:sldMkLst>
          <pc:docMk/>
          <pc:sldMk cId="1124347808" sldId="2778"/>
        </pc:sldMkLst>
      </pc:sldChg>
      <pc:sldChg chg="del">
        <pc:chgData name="Franziskus Lorey - Hubdrive.com" userId="472a1a07-c563-412f-861d-eed20bd8e491" providerId="ADAL" clId="{BF39BEE5-48BF-43F4-810D-AC0C486557C2}" dt="2021-09-28T09:45:55.684" v="0" actId="47"/>
        <pc:sldMkLst>
          <pc:docMk/>
          <pc:sldMk cId="4139138971" sldId="2779"/>
        </pc:sldMkLst>
      </pc:sldChg>
      <pc:sldChg chg="del">
        <pc:chgData name="Franziskus Lorey - Hubdrive.com" userId="472a1a07-c563-412f-861d-eed20bd8e491" providerId="ADAL" clId="{BF39BEE5-48BF-43F4-810D-AC0C486557C2}" dt="2021-09-28T09:45:55.684" v="0" actId="47"/>
        <pc:sldMkLst>
          <pc:docMk/>
          <pc:sldMk cId="2840129537" sldId="2780"/>
        </pc:sldMkLst>
      </pc:sldChg>
      <pc:sldChg chg="del">
        <pc:chgData name="Franziskus Lorey - Hubdrive.com" userId="472a1a07-c563-412f-861d-eed20bd8e491" providerId="ADAL" clId="{BF39BEE5-48BF-43F4-810D-AC0C486557C2}" dt="2021-09-28T09:45:55.684" v="0" actId="47"/>
        <pc:sldMkLst>
          <pc:docMk/>
          <pc:sldMk cId="777988771" sldId="2781"/>
        </pc:sldMkLst>
      </pc:sldChg>
      <pc:sldChg chg="del">
        <pc:chgData name="Franziskus Lorey - Hubdrive.com" userId="472a1a07-c563-412f-861d-eed20bd8e491" providerId="ADAL" clId="{BF39BEE5-48BF-43F4-810D-AC0C486557C2}" dt="2021-09-28T09:45:55.684" v="0" actId="47"/>
        <pc:sldMkLst>
          <pc:docMk/>
          <pc:sldMk cId="991227008" sldId="2782"/>
        </pc:sldMkLst>
      </pc:sldChg>
      <pc:sldChg chg="del">
        <pc:chgData name="Franziskus Lorey - Hubdrive.com" userId="472a1a07-c563-412f-861d-eed20bd8e491" providerId="ADAL" clId="{BF39BEE5-48BF-43F4-810D-AC0C486557C2}" dt="2021-09-28T09:45:55.684" v="0" actId="47"/>
        <pc:sldMkLst>
          <pc:docMk/>
          <pc:sldMk cId="1281352380" sldId="2783"/>
        </pc:sldMkLst>
      </pc:sldChg>
      <pc:sldChg chg="del">
        <pc:chgData name="Franziskus Lorey - Hubdrive.com" userId="472a1a07-c563-412f-861d-eed20bd8e491" providerId="ADAL" clId="{BF39BEE5-48BF-43F4-810D-AC0C486557C2}" dt="2021-09-28T09:45:55.684" v="0" actId="47"/>
        <pc:sldMkLst>
          <pc:docMk/>
          <pc:sldMk cId="3755825794" sldId="2787"/>
        </pc:sldMkLst>
      </pc:sldChg>
      <pc:sldChg chg="del">
        <pc:chgData name="Franziskus Lorey - Hubdrive.com" userId="472a1a07-c563-412f-861d-eed20bd8e491" providerId="ADAL" clId="{BF39BEE5-48BF-43F4-810D-AC0C486557C2}" dt="2021-09-28T09:45:55.684" v="0" actId="47"/>
        <pc:sldMkLst>
          <pc:docMk/>
          <pc:sldMk cId="1865868593" sldId="2788"/>
        </pc:sldMkLst>
      </pc:sldChg>
      <pc:sldChg chg="del">
        <pc:chgData name="Franziskus Lorey - Hubdrive.com" userId="472a1a07-c563-412f-861d-eed20bd8e491" providerId="ADAL" clId="{BF39BEE5-48BF-43F4-810D-AC0C486557C2}" dt="2021-09-28T09:45:55.684" v="0" actId="47"/>
        <pc:sldMkLst>
          <pc:docMk/>
          <pc:sldMk cId="2165299312" sldId="2793"/>
        </pc:sldMkLst>
      </pc:sldChg>
      <pc:sldChg chg="del">
        <pc:chgData name="Franziskus Lorey - Hubdrive.com" userId="472a1a07-c563-412f-861d-eed20bd8e491" providerId="ADAL" clId="{BF39BEE5-48BF-43F4-810D-AC0C486557C2}" dt="2021-09-28T09:45:55.684" v="0" actId="47"/>
        <pc:sldMkLst>
          <pc:docMk/>
          <pc:sldMk cId="1386394107" sldId="2794"/>
        </pc:sldMkLst>
      </pc:sldChg>
      <pc:sldChg chg="del">
        <pc:chgData name="Franziskus Lorey - Hubdrive.com" userId="472a1a07-c563-412f-861d-eed20bd8e491" providerId="ADAL" clId="{BF39BEE5-48BF-43F4-810D-AC0C486557C2}" dt="2021-09-28T09:45:55.684" v="0" actId="47"/>
        <pc:sldMkLst>
          <pc:docMk/>
          <pc:sldMk cId="4255956430" sldId="2795"/>
        </pc:sldMkLst>
      </pc:sldChg>
      <pc:sldChg chg="del">
        <pc:chgData name="Franziskus Lorey - Hubdrive.com" userId="472a1a07-c563-412f-861d-eed20bd8e491" providerId="ADAL" clId="{BF39BEE5-48BF-43F4-810D-AC0C486557C2}" dt="2021-09-28T09:45:55.684" v="0" actId="47"/>
        <pc:sldMkLst>
          <pc:docMk/>
          <pc:sldMk cId="3522254424" sldId="2796"/>
        </pc:sldMkLst>
      </pc:sldChg>
      <pc:sldChg chg="del">
        <pc:chgData name="Franziskus Lorey - Hubdrive.com" userId="472a1a07-c563-412f-861d-eed20bd8e491" providerId="ADAL" clId="{BF39BEE5-48BF-43F4-810D-AC0C486557C2}" dt="2021-09-28T09:45:55.684" v="0" actId="47"/>
        <pc:sldMkLst>
          <pc:docMk/>
          <pc:sldMk cId="2482622630" sldId="2797"/>
        </pc:sldMkLst>
      </pc:sldChg>
      <pc:sldChg chg="del">
        <pc:chgData name="Franziskus Lorey - Hubdrive.com" userId="472a1a07-c563-412f-861d-eed20bd8e491" providerId="ADAL" clId="{BF39BEE5-48BF-43F4-810D-AC0C486557C2}" dt="2021-09-28T09:45:55.684" v="0" actId="47"/>
        <pc:sldMkLst>
          <pc:docMk/>
          <pc:sldMk cId="308695997" sldId="2798"/>
        </pc:sldMkLst>
      </pc:sldChg>
      <pc:sldChg chg="del">
        <pc:chgData name="Franziskus Lorey - Hubdrive.com" userId="472a1a07-c563-412f-861d-eed20bd8e491" providerId="ADAL" clId="{BF39BEE5-48BF-43F4-810D-AC0C486557C2}" dt="2021-09-28T09:45:55.684" v="0" actId="47"/>
        <pc:sldMkLst>
          <pc:docMk/>
          <pc:sldMk cId="1460024759" sldId="2799"/>
        </pc:sldMkLst>
      </pc:sldChg>
      <pc:sldChg chg="del">
        <pc:chgData name="Franziskus Lorey - Hubdrive.com" userId="472a1a07-c563-412f-861d-eed20bd8e491" providerId="ADAL" clId="{BF39BEE5-48BF-43F4-810D-AC0C486557C2}" dt="2021-09-28T09:45:55.684" v="0" actId="47"/>
        <pc:sldMkLst>
          <pc:docMk/>
          <pc:sldMk cId="2370137091" sldId="2816"/>
        </pc:sldMkLst>
      </pc:sldChg>
      <pc:sldChg chg="del">
        <pc:chgData name="Franziskus Lorey - Hubdrive.com" userId="472a1a07-c563-412f-861d-eed20bd8e491" providerId="ADAL" clId="{BF39BEE5-48BF-43F4-810D-AC0C486557C2}" dt="2021-09-28T09:45:55.684" v="0" actId="47"/>
        <pc:sldMkLst>
          <pc:docMk/>
          <pc:sldMk cId="4129451246" sldId="2823"/>
        </pc:sldMkLst>
      </pc:sldChg>
      <pc:sldChg chg="del">
        <pc:chgData name="Franziskus Lorey - Hubdrive.com" userId="472a1a07-c563-412f-861d-eed20bd8e491" providerId="ADAL" clId="{BF39BEE5-48BF-43F4-810D-AC0C486557C2}" dt="2021-09-28T09:45:55.684" v="0" actId="47"/>
        <pc:sldMkLst>
          <pc:docMk/>
          <pc:sldMk cId="2840024290" sldId="2852"/>
        </pc:sldMkLst>
      </pc:sldChg>
      <pc:sldChg chg="del">
        <pc:chgData name="Franziskus Lorey - Hubdrive.com" userId="472a1a07-c563-412f-861d-eed20bd8e491" providerId="ADAL" clId="{BF39BEE5-48BF-43F4-810D-AC0C486557C2}" dt="2021-09-28T09:45:55.684" v="0" actId="47"/>
        <pc:sldMkLst>
          <pc:docMk/>
          <pc:sldMk cId="3375516118" sldId="2853"/>
        </pc:sldMkLst>
      </pc:sldChg>
      <pc:sldChg chg="del">
        <pc:chgData name="Franziskus Lorey - Hubdrive.com" userId="472a1a07-c563-412f-861d-eed20bd8e491" providerId="ADAL" clId="{BF39BEE5-48BF-43F4-810D-AC0C486557C2}" dt="2021-09-28T09:45:55.684" v="0" actId="47"/>
        <pc:sldMkLst>
          <pc:docMk/>
          <pc:sldMk cId="4081894982" sldId="2857"/>
        </pc:sldMkLst>
      </pc:sldChg>
      <pc:sldChg chg="del">
        <pc:chgData name="Franziskus Lorey - Hubdrive.com" userId="472a1a07-c563-412f-861d-eed20bd8e491" providerId="ADAL" clId="{BF39BEE5-48BF-43F4-810D-AC0C486557C2}" dt="2021-09-28T09:45:55.684" v="0" actId="47"/>
        <pc:sldMkLst>
          <pc:docMk/>
          <pc:sldMk cId="4015682610" sldId="2868"/>
        </pc:sldMkLst>
      </pc:sldChg>
      <pc:sldChg chg="del">
        <pc:chgData name="Franziskus Lorey - Hubdrive.com" userId="472a1a07-c563-412f-861d-eed20bd8e491" providerId="ADAL" clId="{BF39BEE5-48BF-43F4-810D-AC0C486557C2}" dt="2021-09-28T09:45:55.684" v="0" actId="47"/>
        <pc:sldMkLst>
          <pc:docMk/>
          <pc:sldMk cId="1789159028" sldId="2869"/>
        </pc:sldMkLst>
      </pc:sldChg>
      <pc:sldChg chg="del">
        <pc:chgData name="Franziskus Lorey - Hubdrive.com" userId="472a1a07-c563-412f-861d-eed20bd8e491" providerId="ADAL" clId="{BF39BEE5-48BF-43F4-810D-AC0C486557C2}" dt="2021-09-28T09:45:55.684" v="0" actId="47"/>
        <pc:sldMkLst>
          <pc:docMk/>
          <pc:sldMk cId="672185382" sldId="2872"/>
        </pc:sldMkLst>
      </pc:sldChg>
      <pc:sldChg chg="del">
        <pc:chgData name="Franziskus Lorey - Hubdrive.com" userId="472a1a07-c563-412f-861d-eed20bd8e491" providerId="ADAL" clId="{BF39BEE5-48BF-43F4-810D-AC0C486557C2}" dt="2021-09-28T09:45:55.684" v="0" actId="47"/>
        <pc:sldMkLst>
          <pc:docMk/>
          <pc:sldMk cId="4159279814" sldId="2873"/>
        </pc:sldMkLst>
      </pc:sldChg>
      <pc:sldChg chg="del">
        <pc:chgData name="Franziskus Lorey - Hubdrive.com" userId="472a1a07-c563-412f-861d-eed20bd8e491" providerId="ADAL" clId="{BF39BEE5-48BF-43F4-810D-AC0C486557C2}" dt="2021-09-28T09:45:55.684" v="0" actId="47"/>
        <pc:sldMkLst>
          <pc:docMk/>
          <pc:sldMk cId="744007024" sldId="2874"/>
        </pc:sldMkLst>
      </pc:sldChg>
      <pc:sldChg chg="del">
        <pc:chgData name="Franziskus Lorey - Hubdrive.com" userId="472a1a07-c563-412f-861d-eed20bd8e491" providerId="ADAL" clId="{BF39BEE5-48BF-43F4-810D-AC0C486557C2}" dt="2021-09-28T09:45:55.684" v="0" actId="47"/>
        <pc:sldMkLst>
          <pc:docMk/>
          <pc:sldMk cId="310485456" sldId="2875"/>
        </pc:sldMkLst>
      </pc:sldChg>
      <pc:sldChg chg="del">
        <pc:chgData name="Franziskus Lorey - Hubdrive.com" userId="472a1a07-c563-412f-861d-eed20bd8e491" providerId="ADAL" clId="{BF39BEE5-48BF-43F4-810D-AC0C486557C2}" dt="2021-09-28T09:45:55.684" v="0" actId="47"/>
        <pc:sldMkLst>
          <pc:docMk/>
          <pc:sldMk cId="1291182000" sldId="2876"/>
        </pc:sldMkLst>
      </pc:sldChg>
      <pc:sldChg chg="del">
        <pc:chgData name="Franziskus Lorey - Hubdrive.com" userId="472a1a07-c563-412f-861d-eed20bd8e491" providerId="ADAL" clId="{BF39BEE5-48BF-43F4-810D-AC0C486557C2}" dt="2021-09-28T09:45:55.684" v="0" actId="47"/>
        <pc:sldMkLst>
          <pc:docMk/>
          <pc:sldMk cId="672548501" sldId="2877"/>
        </pc:sldMkLst>
      </pc:sldChg>
      <pc:sldChg chg="del">
        <pc:chgData name="Franziskus Lorey - Hubdrive.com" userId="472a1a07-c563-412f-861d-eed20bd8e491" providerId="ADAL" clId="{BF39BEE5-48BF-43F4-810D-AC0C486557C2}" dt="2021-09-28T09:45:55.684" v="0" actId="47"/>
        <pc:sldMkLst>
          <pc:docMk/>
          <pc:sldMk cId="378224874" sldId="2878"/>
        </pc:sldMkLst>
      </pc:sldChg>
      <pc:sldChg chg="del">
        <pc:chgData name="Franziskus Lorey - Hubdrive.com" userId="472a1a07-c563-412f-861d-eed20bd8e491" providerId="ADAL" clId="{BF39BEE5-48BF-43F4-810D-AC0C486557C2}" dt="2021-09-28T09:45:55.684" v="0" actId="47"/>
        <pc:sldMkLst>
          <pc:docMk/>
          <pc:sldMk cId="4198700867" sldId="2879"/>
        </pc:sldMkLst>
      </pc:sldChg>
      <pc:sldChg chg="del">
        <pc:chgData name="Franziskus Lorey - Hubdrive.com" userId="472a1a07-c563-412f-861d-eed20bd8e491" providerId="ADAL" clId="{BF39BEE5-48BF-43F4-810D-AC0C486557C2}" dt="2021-09-28T09:45:55.684" v="0" actId="47"/>
        <pc:sldMkLst>
          <pc:docMk/>
          <pc:sldMk cId="3020481525" sldId="2880"/>
        </pc:sldMkLst>
      </pc:sldChg>
      <pc:sldChg chg="del">
        <pc:chgData name="Franziskus Lorey - Hubdrive.com" userId="472a1a07-c563-412f-861d-eed20bd8e491" providerId="ADAL" clId="{BF39BEE5-48BF-43F4-810D-AC0C486557C2}" dt="2021-09-28T09:45:55.684" v="0" actId="47"/>
        <pc:sldMkLst>
          <pc:docMk/>
          <pc:sldMk cId="1734971856" sldId="2881"/>
        </pc:sldMkLst>
      </pc:sldChg>
      <pc:sldChg chg="del">
        <pc:chgData name="Franziskus Lorey - Hubdrive.com" userId="472a1a07-c563-412f-861d-eed20bd8e491" providerId="ADAL" clId="{BF39BEE5-48BF-43F4-810D-AC0C486557C2}" dt="2021-09-28T09:45:55.684" v="0" actId="47"/>
        <pc:sldMkLst>
          <pc:docMk/>
          <pc:sldMk cId="3258299551" sldId="2882"/>
        </pc:sldMkLst>
      </pc:sldChg>
      <pc:sldChg chg="del">
        <pc:chgData name="Franziskus Lorey - Hubdrive.com" userId="472a1a07-c563-412f-861d-eed20bd8e491" providerId="ADAL" clId="{BF39BEE5-48BF-43F4-810D-AC0C486557C2}" dt="2021-09-28T09:45:55.684" v="0" actId="47"/>
        <pc:sldMkLst>
          <pc:docMk/>
          <pc:sldMk cId="1352255377" sldId="2883"/>
        </pc:sldMkLst>
      </pc:sldChg>
      <pc:sldChg chg="del">
        <pc:chgData name="Franziskus Lorey - Hubdrive.com" userId="472a1a07-c563-412f-861d-eed20bd8e491" providerId="ADAL" clId="{BF39BEE5-48BF-43F4-810D-AC0C486557C2}" dt="2021-09-28T09:45:55.684" v="0" actId="47"/>
        <pc:sldMkLst>
          <pc:docMk/>
          <pc:sldMk cId="3837612544" sldId="2884"/>
        </pc:sldMkLst>
      </pc:sldChg>
      <pc:sldChg chg="del">
        <pc:chgData name="Franziskus Lorey - Hubdrive.com" userId="472a1a07-c563-412f-861d-eed20bd8e491" providerId="ADAL" clId="{BF39BEE5-48BF-43F4-810D-AC0C486557C2}" dt="2021-09-28T09:45:55.684" v="0" actId="47"/>
        <pc:sldMkLst>
          <pc:docMk/>
          <pc:sldMk cId="1305159200" sldId="2885"/>
        </pc:sldMkLst>
      </pc:sldChg>
      <pc:sldChg chg="del">
        <pc:chgData name="Franziskus Lorey - Hubdrive.com" userId="472a1a07-c563-412f-861d-eed20bd8e491" providerId="ADAL" clId="{BF39BEE5-48BF-43F4-810D-AC0C486557C2}" dt="2021-09-28T09:45:55.684" v="0" actId="47"/>
        <pc:sldMkLst>
          <pc:docMk/>
          <pc:sldMk cId="3478768500" sldId="2887"/>
        </pc:sldMkLst>
      </pc:sldChg>
      <pc:sldChg chg="del">
        <pc:chgData name="Franziskus Lorey - Hubdrive.com" userId="472a1a07-c563-412f-861d-eed20bd8e491" providerId="ADAL" clId="{BF39BEE5-48BF-43F4-810D-AC0C486557C2}" dt="2021-09-28T09:45:55.684" v="0" actId="47"/>
        <pc:sldMkLst>
          <pc:docMk/>
          <pc:sldMk cId="2170418228" sldId="2889"/>
        </pc:sldMkLst>
      </pc:sldChg>
      <pc:sldChg chg="del">
        <pc:chgData name="Franziskus Lorey - Hubdrive.com" userId="472a1a07-c563-412f-861d-eed20bd8e491" providerId="ADAL" clId="{BF39BEE5-48BF-43F4-810D-AC0C486557C2}" dt="2021-09-28T09:45:55.684" v="0" actId="47"/>
        <pc:sldMkLst>
          <pc:docMk/>
          <pc:sldMk cId="2842247084" sldId="2890"/>
        </pc:sldMkLst>
      </pc:sldChg>
      <pc:sldChg chg="del">
        <pc:chgData name="Franziskus Lorey - Hubdrive.com" userId="472a1a07-c563-412f-861d-eed20bd8e491" providerId="ADAL" clId="{BF39BEE5-48BF-43F4-810D-AC0C486557C2}" dt="2021-09-28T09:45:55.684" v="0" actId="47"/>
        <pc:sldMkLst>
          <pc:docMk/>
          <pc:sldMk cId="2060390658" sldId="2891"/>
        </pc:sldMkLst>
      </pc:sldChg>
      <pc:sldChg chg="del">
        <pc:chgData name="Franziskus Lorey - Hubdrive.com" userId="472a1a07-c563-412f-861d-eed20bd8e491" providerId="ADAL" clId="{BF39BEE5-48BF-43F4-810D-AC0C486557C2}" dt="2021-09-28T09:45:55.684" v="0" actId="47"/>
        <pc:sldMkLst>
          <pc:docMk/>
          <pc:sldMk cId="1187776250" sldId="2892"/>
        </pc:sldMkLst>
      </pc:sldChg>
      <pc:sldChg chg="del">
        <pc:chgData name="Franziskus Lorey - Hubdrive.com" userId="472a1a07-c563-412f-861d-eed20bd8e491" providerId="ADAL" clId="{BF39BEE5-48BF-43F4-810D-AC0C486557C2}" dt="2021-09-28T09:45:55.684" v="0" actId="47"/>
        <pc:sldMkLst>
          <pc:docMk/>
          <pc:sldMk cId="2468422550" sldId="2893"/>
        </pc:sldMkLst>
      </pc:sldChg>
      <pc:sldChg chg="del">
        <pc:chgData name="Franziskus Lorey - Hubdrive.com" userId="472a1a07-c563-412f-861d-eed20bd8e491" providerId="ADAL" clId="{BF39BEE5-48BF-43F4-810D-AC0C486557C2}" dt="2021-09-28T09:45:55.684" v="0" actId="47"/>
        <pc:sldMkLst>
          <pc:docMk/>
          <pc:sldMk cId="582128069" sldId="2894"/>
        </pc:sldMkLst>
      </pc:sldChg>
      <pc:sldChg chg="del">
        <pc:chgData name="Franziskus Lorey - Hubdrive.com" userId="472a1a07-c563-412f-861d-eed20bd8e491" providerId="ADAL" clId="{BF39BEE5-48BF-43F4-810D-AC0C486557C2}" dt="2021-09-28T09:45:55.684" v="0" actId="47"/>
        <pc:sldMkLst>
          <pc:docMk/>
          <pc:sldMk cId="4184914299" sldId="2900"/>
        </pc:sldMkLst>
      </pc:sldChg>
      <pc:sldChg chg="del">
        <pc:chgData name="Franziskus Lorey - Hubdrive.com" userId="472a1a07-c563-412f-861d-eed20bd8e491" providerId="ADAL" clId="{BF39BEE5-48BF-43F4-810D-AC0C486557C2}" dt="2021-09-28T09:45:55.684" v="0" actId="47"/>
        <pc:sldMkLst>
          <pc:docMk/>
          <pc:sldMk cId="2699566421" sldId="2953"/>
        </pc:sldMkLst>
      </pc:sldChg>
      <pc:sldChg chg="del">
        <pc:chgData name="Franziskus Lorey - Hubdrive.com" userId="472a1a07-c563-412f-861d-eed20bd8e491" providerId="ADAL" clId="{BF39BEE5-48BF-43F4-810D-AC0C486557C2}" dt="2021-09-28T09:45:55.684" v="0" actId="47"/>
        <pc:sldMkLst>
          <pc:docMk/>
          <pc:sldMk cId="1698527051" sldId="2962"/>
        </pc:sldMkLst>
      </pc:sldChg>
      <pc:sldChg chg="del">
        <pc:chgData name="Franziskus Lorey - Hubdrive.com" userId="472a1a07-c563-412f-861d-eed20bd8e491" providerId="ADAL" clId="{BF39BEE5-48BF-43F4-810D-AC0C486557C2}" dt="2021-09-28T09:45:55.684" v="0" actId="47"/>
        <pc:sldMkLst>
          <pc:docMk/>
          <pc:sldMk cId="3352974096" sldId="2964"/>
        </pc:sldMkLst>
      </pc:sldChg>
      <pc:sldChg chg="del">
        <pc:chgData name="Franziskus Lorey - Hubdrive.com" userId="472a1a07-c563-412f-861d-eed20bd8e491" providerId="ADAL" clId="{BF39BEE5-48BF-43F4-810D-AC0C486557C2}" dt="2021-09-28T09:45:55.684" v="0" actId="47"/>
        <pc:sldMkLst>
          <pc:docMk/>
          <pc:sldMk cId="3001551404" sldId="2972"/>
        </pc:sldMkLst>
      </pc:sldChg>
      <pc:sldChg chg="del">
        <pc:chgData name="Franziskus Lorey - Hubdrive.com" userId="472a1a07-c563-412f-861d-eed20bd8e491" providerId="ADAL" clId="{BF39BEE5-48BF-43F4-810D-AC0C486557C2}" dt="2021-09-28T09:45:55.684" v="0" actId="47"/>
        <pc:sldMkLst>
          <pc:docMk/>
          <pc:sldMk cId="260420592" sldId="2988"/>
        </pc:sldMkLst>
      </pc:sldChg>
      <pc:sldChg chg="del">
        <pc:chgData name="Franziskus Lorey - Hubdrive.com" userId="472a1a07-c563-412f-861d-eed20bd8e491" providerId="ADAL" clId="{BF39BEE5-48BF-43F4-810D-AC0C486557C2}" dt="2021-09-28T09:45:55.684" v="0" actId="47"/>
        <pc:sldMkLst>
          <pc:docMk/>
          <pc:sldMk cId="2832967304" sldId="2991"/>
        </pc:sldMkLst>
      </pc:sldChg>
      <pc:sldChg chg="del">
        <pc:chgData name="Franziskus Lorey - Hubdrive.com" userId="472a1a07-c563-412f-861d-eed20bd8e491" providerId="ADAL" clId="{BF39BEE5-48BF-43F4-810D-AC0C486557C2}" dt="2021-09-28T09:45:55.684" v="0" actId="47"/>
        <pc:sldMkLst>
          <pc:docMk/>
          <pc:sldMk cId="1348822810" sldId="2992"/>
        </pc:sldMkLst>
      </pc:sldChg>
      <pc:sldChg chg="del">
        <pc:chgData name="Franziskus Lorey - Hubdrive.com" userId="472a1a07-c563-412f-861d-eed20bd8e491" providerId="ADAL" clId="{BF39BEE5-48BF-43F4-810D-AC0C486557C2}" dt="2021-09-28T09:45:55.684" v="0" actId="47"/>
        <pc:sldMkLst>
          <pc:docMk/>
          <pc:sldMk cId="2697520353" sldId="2993"/>
        </pc:sldMkLst>
      </pc:sldChg>
      <pc:sldChg chg="del">
        <pc:chgData name="Franziskus Lorey - Hubdrive.com" userId="472a1a07-c563-412f-861d-eed20bd8e491" providerId="ADAL" clId="{BF39BEE5-48BF-43F4-810D-AC0C486557C2}" dt="2021-09-28T09:45:55.684" v="0" actId="47"/>
        <pc:sldMkLst>
          <pc:docMk/>
          <pc:sldMk cId="1591834547" sldId="2994"/>
        </pc:sldMkLst>
      </pc:sldChg>
      <pc:sldChg chg="del">
        <pc:chgData name="Franziskus Lorey - Hubdrive.com" userId="472a1a07-c563-412f-861d-eed20bd8e491" providerId="ADAL" clId="{BF39BEE5-48BF-43F4-810D-AC0C486557C2}" dt="2021-09-28T09:45:55.684" v="0" actId="47"/>
        <pc:sldMkLst>
          <pc:docMk/>
          <pc:sldMk cId="505444715" sldId="2995"/>
        </pc:sldMkLst>
      </pc:sldChg>
      <pc:sldChg chg="del">
        <pc:chgData name="Franziskus Lorey - Hubdrive.com" userId="472a1a07-c563-412f-861d-eed20bd8e491" providerId="ADAL" clId="{BF39BEE5-48BF-43F4-810D-AC0C486557C2}" dt="2021-09-28T09:45:55.684" v="0" actId="47"/>
        <pc:sldMkLst>
          <pc:docMk/>
          <pc:sldMk cId="1329223075" sldId="2996"/>
        </pc:sldMkLst>
      </pc:sldChg>
      <pc:sldChg chg="del">
        <pc:chgData name="Franziskus Lorey - Hubdrive.com" userId="472a1a07-c563-412f-861d-eed20bd8e491" providerId="ADAL" clId="{BF39BEE5-48BF-43F4-810D-AC0C486557C2}" dt="2021-09-28T09:45:55.684" v="0" actId="47"/>
        <pc:sldMkLst>
          <pc:docMk/>
          <pc:sldMk cId="2474044516" sldId="2999"/>
        </pc:sldMkLst>
      </pc:sldChg>
      <pc:sldChg chg="del">
        <pc:chgData name="Franziskus Lorey - Hubdrive.com" userId="472a1a07-c563-412f-861d-eed20bd8e491" providerId="ADAL" clId="{BF39BEE5-48BF-43F4-810D-AC0C486557C2}" dt="2021-09-28T09:45:55.684" v="0" actId="47"/>
        <pc:sldMkLst>
          <pc:docMk/>
          <pc:sldMk cId="1121857908" sldId="3000"/>
        </pc:sldMkLst>
      </pc:sldChg>
      <pc:sldChg chg="del">
        <pc:chgData name="Franziskus Lorey - Hubdrive.com" userId="472a1a07-c563-412f-861d-eed20bd8e491" providerId="ADAL" clId="{BF39BEE5-48BF-43F4-810D-AC0C486557C2}" dt="2021-09-28T09:45:55.684" v="0" actId="47"/>
        <pc:sldMkLst>
          <pc:docMk/>
          <pc:sldMk cId="764087830" sldId="3001"/>
        </pc:sldMkLst>
      </pc:sldChg>
      <pc:sldChg chg="del">
        <pc:chgData name="Franziskus Lorey - Hubdrive.com" userId="472a1a07-c563-412f-861d-eed20bd8e491" providerId="ADAL" clId="{BF39BEE5-48BF-43F4-810D-AC0C486557C2}" dt="2021-09-28T09:45:55.684" v="0" actId="47"/>
        <pc:sldMkLst>
          <pc:docMk/>
          <pc:sldMk cId="4076968599" sldId="3003"/>
        </pc:sldMkLst>
      </pc:sldChg>
      <pc:sldChg chg="del">
        <pc:chgData name="Franziskus Lorey - Hubdrive.com" userId="472a1a07-c563-412f-861d-eed20bd8e491" providerId="ADAL" clId="{BF39BEE5-48BF-43F4-810D-AC0C486557C2}" dt="2021-09-28T09:45:55.684" v="0" actId="47"/>
        <pc:sldMkLst>
          <pc:docMk/>
          <pc:sldMk cId="3372471229" sldId="3004"/>
        </pc:sldMkLst>
      </pc:sldChg>
      <pc:sldChg chg="del">
        <pc:chgData name="Franziskus Lorey - Hubdrive.com" userId="472a1a07-c563-412f-861d-eed20bd8e491" providerId="ADAL" clId="{BF39BEE5-48BF-43F4-810D-AC0C486557C2}" dt="2021-09-28T09:45:55.684" v="0" actId="47"/>
        <pc:sldMkLst>
          <pc:docMk/>
          <pc:sldMk cId="2227732367" sldId="3017"/>
        </pc:sldMkLst>
      </pc:sldChg>
      <pc:sldChg chg="del">
        <pc:chgData name="Franziskus Lorey - Hubdrive.com" userId="472a1a07-c563-412f-861d-eed20bd8e491" providerId="ADAL" clId="{BF39BEE5-48BF-43F4-810D-AC0C486557C2}" dt="2021-09-28T09:45:55.684" v="0" actId="47"/>
        <pc:sldMkLst>
          <pc:docMk/>
          <pc:sldMk cId="1412011761" sldId="3018"/>
        </pc:sldMkLst>
      </pc:sldChg>
      <pc:sldChg chg="del">
        <pc:chgData name="Franziskus Lorey - Hubdrive.com" userId="472a1a07-c563-412f-861d-eed20bd8e491" providerId="ADAL" clId="{BF39BEE5-48BF-43F4-810D-AC0C486557C2}" dt="2021-09-28T09:45:55.684" v="0" actId="47"/>
        <pc:sldMkLst>
          <pc:docMk/>
          <pc:sldMk cId="1795939196" sldId="3019"/>
        </pc:sldMkLst>
      </pc:sldChg>
      <pc:sldChg chg="del">
        <pc:chgData name="Franziskus Lorey - Hubdrive.com" userId="472a1a07-c563-412f-861d-eed20bd8e491" providerId="ADAL" clId="{BF39BEE5-48BF-43F4-810D-AC0C486557C2}" dt="2021-09-28T09:45:55.684" v="0" actId="47"/>
        <pc:sldMkLst>
          <pc:docMk/>
          <pc:sldMk cId="615254382" sldId="3021"/>
        </pc:sldMkLst>
      </pc:sldChg>
      <pc:sldChg chg="del">
        <pc:chgData name="Franziskus Lorey - Hubdrive.com" userId="472a1a07-c563-412f-861d-eed20bd8e491" providerId="ADAL" clId="{BF39BEE5-48BF-43F4-810D-AC0C486557C2}" dt="2021-09-28T09:45:55.684" v="0" actId="47"/>
        <pc:sldMkLst>
          <pc:docMk/>
          <pc:sldMk cId="773276787" sldId="3022"/>
        </pc:sldMkLst>
      </pc:sldChg>
      <pc:sldChg chg="del">
        <pc:chgData name="Franziskus Lorey - Hubdrive.com" userId="472a1a07-c563-412f-861d-eed20bd8e491" providerId="ADAL" clId="{BF39BEE5-48BF-43F4-810D-AC0C486557C2}" dt="2021-09-28T09:45:55.684" v="0" actId="47"/>
        <pc:sldMkLst>
          <pc:docMk/>
          <pc:sldMk cId="3877594108" sldId="3024"/>
        </pc:sldMkLst>
      </pc:sldChg>
      <pc:sldChg chg="del">
        <pc:chgData name="Franziskus Lorey - Hubdrive.com" userId="472a1a07-c563-412f-861d-eed20bd8e491" providerId="ADAL" clId="{BF39BEE5-48BF-43F4-810D-AC0C486557C2}" dt="2021-09-28T09:45:55.684" v="0" actId="47"/>
        <pc:sldMkLst>
          <pc:docMk/>
          <pc:sldMk cId="3397230781" sldId="3027"/>
        </pc:sldMkLst>
      </pc:sldChg>
      <pc:sldChg chg="del">
        <pc:chgData name="Franziskus Lorey - Hubdrive.com" userId="472a1a07-c563-412f-861d-eed20bd8e491" providerId="ADAL" clId="{BF39BEE5-48BF-43F4-810D-AC0C486557C2}" dt="2021-09-28T09:45:55.684" v="0" actId="47"/>
        <pc:sldMkLst>
          <pc:docMk/>
          <pc:sldMk cId="3265741545" sldId="3028"/>
        </pc:sldMkLst>
      </pc:sldChg>
      <pc:sldChg chg="del">
        <pc:chgData name="Franziskus Lorey - Hubdrive.com" userId="472a1a07-c563-412f-861d-eed20bd8e491" providerId="ADAL" clId="{BF39BEE5-48BF-43F4-810D-AC0C486557C2}" dt="2021-09-28T09:45:55.684" v="0" actId="47"/>
        <pc:sldMkLst>
          <pc:docMk/>
          <pc:sldMk cId="610842735" sldId="3029"/>
        </pc:sldMkLst>
      </pc:sldChg>
      <pc:sldChg chg="del">
        <pc:chgData name="Franziskus Lorey - Hubdrive.com" userId="472a1a07-c563-412f-861d-eed20bd8e491" providerId="ADAL" clId="{BF39BEE5-48BF-43F4-810D-AC0C486557C2}" dt="2021-09-28T09:45:55.684" v="0" actId="47"/>
        <pc:sldMkLst>
          <pc:docMk/>
          <pc:sldMk cId="2014844509" sldId="3031"/>
        </pc:sldMkLst>
      </pc:sldChg>
      <pc:sldChg chg="del">
        <pc:chgData name="Franziskus Lorey - Hubdrive.com" userId="472a1a07-c563-412f-861d-eed20bd8e491" providerId="ADAL" clId="{BF39BEE5-48BF-43F4-810D-AC0C486557C2}" dt="2021-09-28T09:45:55.684" v="0" actId="47"/>
        <pc:sldMkLst>
          <pc:docMk/>
          <pc:sldMk cId="4194691737" sldId="3034"/>
        </pc:sldMkLst>
      </pc:sldChg>
      <pc:sldChg chg="del">
        <pc:chgData name="Franziskus Lorey - Hubdrive.com" userId="472a1a07-c563-412f-861d-eed20bd8e491" providerId="ADAL" clId="{BF39BEE5-48BF-43F4-810D-AC0C486557C2}" dt="2021-09-28T09:45:55.684" v="0" actId="47"/>
        <pc:sldMkLst>
          <pc:docMk/>
          <pc:sldMk cId="3610313331" sldId="3041"/>
        </pc:sldMkLst>
      </pc:sldChg>
      <pc:sldChg chg="del">
        <pc:chgData name="Franziskus Lorey - Hubdrive.com" userId="472a1a07-c563-412f-861d-eed20bd8e491" providerId="ADAL" clId="{BF39BEE5-48BF-43F4-810D-AC0C486557C2}" dt="2021-09-28T09:45:55.684" v="0" actId="47"/>
        <pc:sldMkLst>
          <pc:docMk/>
          <pc:sldMk cId="2239548094" sldId="3043"/>
        </pc:sldMkLst>
      </pc:sldChg>
      <pc:sldChg chg="del">
        <pc:chgData name="Franziskus Lorey - Hubdrive.com" userId="472a1a07-c563-412f-861d-eed20bd8e491" providerId="ADAL" clId="{BF39BEE5-48BF-43F4-810D-AC0C486557C2}" dt="2021-09-28T09:45:55.684" v="0" actId="47"/>
        <pc:sldMkLst>
          <pc:docMk/>
          <pc:sldMk cId="436275604" sldId="3046"/>
        </pc:sldMkLst>
      </pc:sldChg>
      <pc:sldChg chg="del">
        <pc:chgData name="Franziskus Lorey - Hubdrive.com" userId="472a1a07-c563-412f-861d-eed20bd8e491" providerId="ADAL" clId="{BF39BEE5-48BF-43F4-810D-AC0C486557C2}" dt="2021-09-28T09:45:55.684" v="0" actId="47"/>
        <pc:sldMkLst>
          <pc:docMk/>
          <pc:sldMk cId="3169247989" sldId="3047"/>
        </pc:sldMkLst>
      </pc:sldChg>
      <pc:sldChg chg="del">
        <pc:chgData name="Franziskus Lorey - Hubdrive.com" userId="472a1a07-c563-412f-861d-eed20bd8e491" providerId="ADAL" clId="{BF39BEE5-48BF-43F4-810D-AC0C486557C2}" dt="2021-09-28T09:45:55.684" v="0" actId="47"/>
        <pc:sldMkLst>
          <pc:docMk/>
          <pc:sldMk cId="1891193497" sldId="3048"/>
        </pc:sldMkLst>
      </pc:sldChg>
      <pc:sldChg chg="del">
        <pc:chgData name="Franziskus Lorey - Hubdrive.com" userId="472a1a07-c563-412f-861d-eed20bd8e491" providerId="ADAL" clId="{BF39BEE5-48BF-43F4-810D-AC0C486557C2}" dt="2021-09-28T09:45:55.684" v="0" actId="47"/>
        <pc:sldMkLst>
          <pc:docMk/>
          <pc:sldMk cId="2648199710" sldId="3049"/>
        </pc:sldMkLst>
      </pc:sldChg>
      <pc:sldChg chg="del">
        <pc:chgData name="Franziskus Lorey - Hubdrive.com" userId="472a1a07-c563-412f-861d-eed20bd8e491" providerId="ADAL" clId="{BF39BEE5-48BF-43F4-810D-AC0C486557C2}" dt="2021-09-28T09:45:55.684" v="0" actId="47"/>
        <pc:sldMkLst>
          <pc:docMk/>
          <pc:sldMk cId="3583063944" sldId="3052"/>
        </pc:sldMkLst>
      </pc:sldChg>
      <pc:sldChg chg="del">
        <pc:chgData name="Franziskus Lorey - Hubdrive.com" userId="472a1a07-c563-412f-861d-eed20bd8e491" providerId="ADAL" clId="{BF39BEE5-48BF-43F4-810D-AC0C486557C2}" dt="2021-09-28T09:45:55.684" v="0" actId="47"/>
        <pc:sldMkLst>
          <pc:docMk/>
          <pc:sldMk cId="3735476478" sldId="3059"/>
        </pc:sldMkLst>
      </pc:sldChg>
      <pc:sldChg chg="del">
        <pc:chgData name="Franziskus Lorey - Hubdrive.com" userId="472a1a07-c563-412f-861d-eed20bd8e491" providerId="ADAL" clId="{BF39BEE5-48BF-43F4-810D-AC0C486557C2}" dt="2021-09-28T09:45:55.684" v="0" actId="47"/>
        <pc:sldMkLst>
          <pc:docMk/>
          <pc:sldMk cId="2299559485" sldId="3060"/>
        </pc:sldMkLst>
      </pc:sldChg>
      <pc:sldChg chg="del">
        <pc:chgData name="Franziskus Lorey - Hubdrive.com" userId="472a1a07-c563-412f-861d-eed20bd8e491" providerId="ADAL" clId="{BF39BEE5-48BF-43F4-810D-AC0C486557C2}" dt="2021-09-28T09:45:55.684" v="0" actId="47"/>
        <pc:sldMkLst>
          <pc:docMk/>
          <pc:sldMk cId="855759838" sldId="3061"/>
        </pc:sldMkLst>
      </pc:sldChg>
      <pc:sldChg chg="del">
        <pc:chgData name="Franziskus Lorey - Hubdrive.com" userId="472a1a07-c563-412f-861d-eed20bd8e491" providerId="ADAL" clId="{BF39BEE5-48BF-43F4-810D-AC0C486557C2}" dt="2021-09-28T09:45:55.684" v="0" actId="47"/>
        <pc:sldMkLst>
          <pc:docMk/>
          <pc:sldMk cId="1910138158" sldId="3062"/>
        </pc:sldMkLst>
      </pc:sldChg>
      <pc:sldChg chg="del">
        <pc:chgData name="Franziskus Lorey - Hubdrive.com" userId="472a1a07-c563-412f-861d-eed20bd8e491" providerId="ADAL" clId="{BF39BEE5-48BF-43F4-810D-AC0C486557C2}" dt="2021-09-28T09:45:55.684" v="0" actId="47"/>
        <pc:sldMkLst>
          <pc:docMk/>
          <pc:sldMk cId="2894350290" sldId="3063"/>
        </pc:sldMkLst>
      </pc:sldChg>
      <pc:sldChg chg="del">
        <pc:chgData name="Franziskus Lorey - Hubdrive.com" userId="472a1a07-c563-412f-861d-eed20bd8e491" providerId="ADAL" clId="{BF39BEE5-48BF-43F4-810D-AC0C486557C2}" dt="2021-09-28T09:45:55.684" v="0" actId="47"/>
        <pc:sldMkLst>
          <pc:docMk/>
          <pc:sldMk cId="1461594033" sldId="3065"/>
        </pc:sldMkLst>
      </pc:sldChg>
      <pc:sldChg chg="del">
        <pc:chgData name="Franziskus Lorey - Hubdrive.com" userId="472a1a07-c563-412f-861d-eed20bd8e491" providerId="ADAL" clId="{BF39BEE5-48BF-43F4-810D-AC0C486557C2}" dt="2021-09-28T09:45:55.684" v="0" actId="47"/>
        <pc:sldMkLst>
          <pc:docMk/>
          <pc:sldMk cId="2704515029" sldId="3066"/>
        </pc:sldMkLst>
      </pc:sldChg>
      <pc:sldChg chg="del">
        <pc:chgData name="Franziskus Lorey - Hubdrive.com" userId="472a1a07-c563-412f-861d-eed20bd8e491" providerId="ADAL" clId="{BF39BEE5-48BF-43F4-810D-AC0C486557C2}" dt="2021-09-28T09:45:55.684" v="0" actId="47"/>
        <pc:sldMkLst>
          <pc:docMk/>
          <pc:sldMk cId="2533562544" sldId="3067"/>
        </pc:sldMkLst>
      </pc:sldChg>
      <pc:sldChg chg="del">
        <pc:chgData name="Franziskus Lorey - Hubdrive.com" userId="472a1a07-c563-412f-861d-eed20bd8e491" providerId="ADAL" clId="{BF39BEE5-48BF-43F4-810D-AC0C486557C2}" dt="2021-09-28T09:45:55.684" v="0" actId="47"/>
        <pc:sldMkLst>
          <pc:docMk/>
          <pc:sldMk cId="656795454" sldId="3068"/>
        </pc:sldMkLst>
      </pc:sldChg>
      <pc:sldChg chg="del">
        <pc:chgData name="Franziskus Lorey - Hubdrive.com" userId="472a1a07-c563-412f-861d-eed20bd8e491" providerId="ADAL" clId="{BF39BEE5-48BF-43F4-810D-AC0C486557C2}" dt="2021-09-28T09:45:55.684" v="0" actId="47"/>
        <pc:sldMkLst>
          <pc:docMk/>
          <pc:sldMk cId="2082337812" sldId="3069"/>
        </pc:sldMkLst>
      </pc:sldChg>
      <pc:sldChg chg="del">
        <pc:chgData name="Franziskus Lorey - Hubdrive.com" userId="472a1a07-c563-412f-861d-eed20bd8e491" providerId="ADAL" clId="{BF39BEE5-48BF-43F4-810D-AC0C486557C2}" dt="2021-09-28T09:45:55.684" v="0" actId="47"/>
        <pc:sldMkLst>
          <pc:docMk/>
          <pc:sldMk cId="107720181" sldId="3071"/>
        </pc:sldMkLst>
      </pc:sldChg>
      <pc:sldChg chg="del">
        <pc:chgData name="Franziskus Lorey - Hubdrive.com" userId="472a1a07-c563-412f-861d-eed20bd8e491" providerId="ADAL" clId="{BF39BEE5-48BF-43F4-810D-AC0C486557C2}" dt="2021-09-28T09:45:55.684" v="0" actId="47"/>
        <pc:sldMkLst>
          <pc:docMk/>
          <pc:sldMk cId="4068791472" sldId="3072"/>
        </pc:sldMkLst>
      </pc:sldChg>
      <pc:sldChg chg="del">
        <pc:chgData name="Franziskus Lorey - Hubdrive.com" userId="472a1a07-c563-412f-861d-eed20bd8e491" providerId="ADAL" clId="{BF39BEE5-48BF-43F4-810D-AC0C486557C2}" dt="2021-09-28T09:45:55.684" v="0" actId="47"/>
        <pc:sldMkLst>
          <pc:docMk/>
          <pc:sldMk cId="1214875394" sldId="3079"/>
        </pc:sldMkLst>
      </pc:sldChg>
      <pc:sldChg chg="del">
        <pc:chgData name="Franziskus Lorey - Hubdrive.com" userId="472a1a07-c563-412f-861d-eed20bd8e491" providerId="ADAL" clId="{BF39BEE5-48BF-43F4-810D-AC0C486557C2}" dt="2021-09-28T09:45:55.684" v="0" actId="47"/>
        <pc:sldMkLst>
          <pc:docMk/>
          <pc:sldMk cId="4127142100" sldId="3080"/>
        </pc:sldMkLst>
      </pc:sldChg>
      <pc:sldChg chg="del">
        <pc:chgData name="Franziskus Lorey - Hubdrive.com" userId="472a1a07-c563-412f-861d-eed20bd8e491" providerId="ADAL" clId="{BF39BEE5-48BF-43F4-810D-AC0C486557C2}" dt="2021-09-28T09:45:55.684" v="0" actId="47"/>
        <pc:sldMkLst>
          <pc:docMk/>
          <pc:sldMk cId="704400985" sldId="3082"/>
        </pc:sldMkLst>
      </pc:sldChg>
      <pc:sldChg chg="del">
        <pc:chgData name="Franziskus Lorey - Hubdrive.com" userId="472a1a07-c563-412f-861d-eed20bd8e491" providerId="ADAL" clId="{BF39BEE5-48BF-43F4-810D-AC0C486557C2}" dt="2021-09-28T09:45:55.684" v="0" actId="47"/>
        <pc:sldMkLst>
          <pc:docMk/>
          <pc:sldMk cId="4047401486" sldId="3083"/>
        </pc:sldMkLst>
      </pc:sldChg>
      <pc:sldChg chg="del">
        <pc:chgData name="Franziskus Lorey - Hubdrive.com" userId="472a1a07-c563-412f-861d-eed20bd8e491" providerId="ADAL" clId="{BF39BEE5-48BF-43F4-810D-AC0C486557C2}" dt="2021-09-28T09:45:55.684" v="0" actId="47"/>
        <pc:sldMkLst>
          <pc:docMk/>
          <pc:sldMk cId="1769546402" sldId="3084"/>
        </pc:sldMkLst>
      </pc:sldChg>
      <pc:sldChg chg="del">
        <pc:chgData name="Franziskus Lorey - Hubdrive.com" userId="472a1a07-c563-412f-861d-eed20bd8e491" providerId="ADAL" clId="{BF39BEE5-48BF-43F4-810D-AC0C486557C2}" dt="2021-09-28T09:45:55.684" v="0" actId="47"/>
        <pc:sldMkLst>
          <pc:docMk/>
          <pc:sldMk cId="1771685777" sldId="3085"/>
        </pc:sldMkLst>
      </pc:sldChg>
      <pc:sldChg chg="del">
        <pc:chgData name="Franziskus Lorey - Hubdrive.com" userId="472a1a07-c563-412f-861d-eed20bd8e491" providerId="ADAL" clId="{BF39BEE5-48BF-43F4-810D-AC0C486557C2}" dt="2021-09-28T09:45:55.684" v="0" actId="47"/>
        <pc:sldMkLst>
          <pc:docMk/>
          <pc:sldMk cId="574642182" sldId="3086"/>
        </pc:sldMkLst>
      </pc:sldChg>
      <pc:sldChg chg="del">
        <pc:chgData name="Franziskus Lorey - Hubdrive.com" userId="472a1a07-c563-412f-861d-eed20bd8e491" providerId="ADAL" clId="{BF39BEE5-48BF-43F4-810D-AC0C486557C2}" dt="2021-09-28T09:45:55.684" v="0" actId="47"/>
        <pc:sldMkLst>
          <pc:docMk/>
          <pc:sldMk cId="3767383544" sldId="3087"/>
        </pc:sldMkLst>
      </pc:sldChg>
      <pc:sldChg chg="del">
        <pc:chgData name="Franziskus Lorey - Hubdrive.com" userId="472a1a07-c563-412f-861d-eed20bd8e491" providerId="ADAL" clId="{BF39BEE5-48BF-43F4-810D-AC0C486557C2}" dt="2021-09-28T09:45:55.684" v="0" actId="47"/>
        <pc:sldMkLst>
          <pc:docMk/>
          <pc:sldMk cId="3078638775" sldId="3088"/>
        </pc:sldMkLst>
      </pc:sldChg>
      <pc:sldChg chg="del">
        <pc:chgData name="Franziskus Lorey - Hubdrive.com" userId="472a1a07-c563-412f-861d-eed20bd8e491" providerId="ADAL" clId="{BF39BEE5-48BF-43F4-810D-AC0C486557C2}" dt="2021-09-28T09:45:55.684" v="0" actId="47"/>
        <pc:sldMkLst>
          <pc:docMk/>
          <pc:sldMk cId="3801811338" sldId="3089"/>
        </pc:sldMkLst>
      </pc:sldChg>
      <pc:sldChg chg="del">
        <pc:chgData name="Franziskus Lorey - Hubdrive.com" userId="472a1a07-c563-412f-861d-eed20bd8e491" providerId="ADAL" clId="{BF39BEE5-48BF-43F4-810D-AC0C486557C2}" dt="2021-09-28T09:45:55.684" v="0" actId="47"/>
        <pc:sldMkLst>
          <pc:docMk/>
          <pc:sldMk cId="1183392720" sldId="3090"/>
        </pc:sldMkLst>
      </pc:sldChg>
      <pc:sldChg chg="del">
        <pc:chgData name="Franziskus Lorey - Hubdrive.com" userId="472a1a07-c563-412f-861d-eed20bd8e491" providerId="ADAL" clId="{BF39BEE5-48BF-43F4-810D-AC0C486557C2}" dt="2021-09-28T09:45:55.684" v="0" actId="47"/>
        <pc:sldMkLst>
          <pc:docMk/>
          <pc:sldMk cId="1158149426" sldId="3091"/>
        </pc:sldMkLst>
      </pc:sldChg>
      <pc:sldChg chg="del">
        <pc:chgData name="Franziskus Lorey - Hubdrive.com" userId="472a1a07-c563-412f-861d-eed20bd8e491" providerId="ADAL" clId="{BF39BEE5-48BF-43F4-810D-AC0C486557C2}" dt="2021-09-28T09:45:55.684" v="0" actId="47"/>
        <pc:sldMkLst>
          <pc:docMk/>
          <pc:sldMk cId="1556984153" sldId="3092"/>
        </pc:sldMkLst>
      </pc:sldChg>
      <pc:sldChg chg="del">
        <pc:chgData name="Franziskus Lorey - Hubdrive.com" userId="472a1a07-c563-412f-861d-eed20bd8e491" providerId="ADAL" clId="{BF39BEE5-48BF-43F4-810D-AC0C486557C2}" dt="2021-09-28T09:45:55.684" v="0" actId="47"/>
        <pc:sldMkLst>
          <pc:docMk/>
          <pc:sldMk cId="354144950" sldId="3093"/>
        </pc:sldMkLst>
      </pc:sldChg>
      <pc:sldChg chg="del">
        <pc:chgData name="Franziskus Lorey - Hubdrive.com" userId="472a1a07-c563-412f-861d-eed20bd8e491" providerId="ADAL" clId="{BF39BEE5-48BF-43F4-810D-AC0C486557C2}" dt="2021-09-28T09:45:55.684" v="0" actId="47"/>
        <pc:sldMkLst>
          <pc:docMk/>
          <pc:sldMk cId="1800687088" sldId="3094"/>
        </pc:sldMkLst>
      </pc:sldChg>
      <pc:sldChg chg="del">
        <pc:chgData name="Franziskus Lorey - Hubdrive.com" userId="472a1a07-c563-412f-861d-eed20bd8e491" providerId="ADAL" clId="{BF39BEE5-48BF-43F4-810D-AC0C486557C2}" dt="2021-09-28T09:45:55.684" v="0" actId="47"/>
        <pc:sldMkLst>
          <pc:docMk/>
          <pc:sldMk cId="582461840" sldId="3095"/>
        </pc:sldMkLst>
      </pc:sldChg>
      <pc:sldChg chg="del">
        <pc:chgData name="Franziskus Lorey - Hubdrive.com" userId="472a1a07-c563-412f-861d-eed20bd8e491" providerId="ADAL" clId="{BF39BEE5-48BF-43F4-810D-AC0C486557C2}" dt="2021-09-28T09:45:55.684" v="0" actId="47"/>
        <pc:sldMkLst>
          <pc:docMk/>
          <pc:sldMk cId="2204869305" sldId="3096"/>
        </pc:sldMkLst>
      </pc:sldChg>
      <pc:sldChg chg="del">
        <pc:chgData name="Franziskus Lorey - Hubdrive.com" userId="472a1a07-c563-412f-861d-eed20bd8e491" providerId="ADAL" clId="{BF39BEE5-48BF-43F4-810D-AC0C486557C2}" dt="2021-09-28T09:45:55.684" v="0" actId="47"/>
        <pc:sldMkLst>
          <pc:docMk/>
          <pc:sldMk cId="1437531052" sldId="3097"/>
        </pc:sldMkLst>
      </pc:sldChg>
      <pc:sldChg chg="del">
        <pc:chgData name="Franziskus Lorey - Hubdrive.com" userId="472a1a07-c563-412f-861d-eed20bd8e491" providerId="ADAL" clId="{BF39BEE5-48BF-43F4-810D-AC0C486557C2}" dt="2021-09-28T09:45:55.684" v="0" actId="47"/>
        <pc:sldMkLst>
          <pc:docMk/>
          <pc:sldMk cId="2828673880" sldId="3098"/>
        </pc:sldMkLst>
      </pc:sldChg>
      <pc:sldChg chg="del">
        <pc:chgData name="Franziskus Lorey - Hubdrive.com" userId="472a1a07-c563-412f-861d-eed20bd8e491" providerId="ADAL" clId="{BF39BEE5-48BF-43F4-810D-AC0C486557C2}" dt="2021-09-28T09:45:55.684" v="0" actId="47"/>
        <pc:sldMkLst>
          <pc:docMk/>
          <pc:sldMk cId="4236249855" sldId="3099"/>
        </pc:sldMkLst>
      </pc:sldChg>
      <pc:sldChg chg="del">
        <pc:chgData name="Franziskus Lorey - Hubdrive.com" userId="472a1a07-c563-412f-861d-eed20bd8e491" providerId="ADAL" clId="{BF39BEE5-48BF-43F4-810D-AC0C486557C2}" dt="2021-09-28T09:45:55.684" v="0" actId="47"/>
        <pc:sldMkLst>
          <pc:docMk/>
          <pc:sldMk cId="701808162" sldId="3100"/>
        </pc:sldMkLst>
      </pc:sldChg>
      <pc:sldChg chg="del">
        <pc:chgData name="Franziskus Lorey - Hubdrive.com" userId="472a1a07-c563-412f-861d-eed20bd8e491" providerId="ADAL" clId="{BF39BEE5-48BF-43F4-810D-AC0C486557C2}" dt="2021-09-28T09:45:55.684" v="0" actId="47"/>
        <pc:sldMkLst>
          <pc:docMk/>
          <pc:sldMk cId="947535138" sldId="3101"/>
        </pc:sldMkLst>
      </pc:sldChg>
      <pc:sldChg chg="del">
        <pc:chgData name="Franziskus Lorey - Hubdrive.com" userId="472a1a07-c563-412f-861d-eed20bd8e491" providerId="ADAL" clId="{BF39BEE5-48BF-43F4-810D-AC0C486557C2}" dt="2021-09-28T09:45:55.684" v="0" actId="47"/>
        <pc:sldMkLst>
          <pc:docMk/>
          <pc:sldMk cId="1501992408" sldId="3102"/>
        </pc:sldMkLst>
      </pc:sldChg>
      <pc:sldChg chg="del">
        <pc:chgData name="Franziskus Lorey - Hubdrive.com" userId="472a1a07-c563-412f-861d-eed20bd8e491" providerId="ADAL" clId="{BF39BEE5-48BF-43F4-810D-AC0C486557C2}" dt="2021-09-28T09:45:55.684" v="0" actId="47"/>
        <pc:sldMkLst>
          <pc:docMk/>
          <pc:sldMk cId="1155517796" sldId="3103"/>
        </pc:sldMkLst>
      </pc:sldChg>
      <pc:sldChg chg="del">
        <pc:chgData name="Franziskus Lorey - Hubdrive.com" userId="472a1a07-c563-412f-861d-eed20bd8e491" providerId="ADAL" clId="{BF39BEE5-48BF-43F4-810D-AC0C486557C2}" dt="2021-09-28T09:45:55.684" v="0" actId="47"/>
        <pc:sldMkLst>
          <pc:docMk/>
          <pc:sldMk cId="304368719" sldId="3104"/>
        </pc:sldMkLst>
      </pc:sldChg>
      <pc:sldChg chg="del">
        <pc:chgData name="Franziskus Lorey - Hubdrive.com" userId="472a1a07-c563-412f-861d-eed20bd8e491" providerId="ADAL" clId="{BF39BEE5-48BF-43F4-810D-AC0C486557C2}" dt="2021-09-28T09:45:55.684" v="0" actId="47"/>
        <pc:sldMkLst>
          <pc:docMk/>
          <pc:sldMk cId="2160544318" sldId="3105"/>
        </pc:sldMkLst>
      </pc:sldChg>
      <pc:sldChg chg="del">
        <pc:chgData name="Franziskus Lorey - Hubdrive.com" userId="472a1a07-c563-412f-861d-eed20bd8e491" providerId="ADAL" clId="{BF39BEE5-48BF-43F4-810D-AC0C486557C2}" dt="2021-09-28T09:45:55.684" v="0" actId="47"/>
        <pc:sldMkLst>
          <pc:docMk/>
          <pc:sldMk cId="2854113085" sldId="3106"/>
        </pc:sldMkLst>
      </pc:sldChg>
      <pc:sldChg chg="del">
        <pc:chgData name="Franziskus Lorey - Hubdrive.com" userId="472a1a07-c563-412f-861d-eed20bd8e491" providerId="ADAL" clId="{BF39BEE5-48BF-43F4-810D-AC0C486557C2}" dt="2021-09-28T09:45:55.684" v="0" actId="47"/>
        <pc:sldMkLst>
          <pc:docMk/>
          <pc:sldMk cId="1838391358" sldId="3107"/>
        </pc:sldMkLst>
      </pc:sldChg>
      <pc:sldChg chg="del">
        <pc:chgData name="Franziskus Lorey - Hubdrive.com" userId="472a1a07-c563-412f-861d-eed20bd8e491" providerId="ADAL" clId="{BF39BEE5-48BF-43F4-810D-AC0C486557C2}" dt="2021-09-28T09:45:55.684" v="0" actId="47"/>
        <pc:sldMkLst>
          <pc:docMk/>
          <pc:sldMk cId="3533300393" sldId="3108"/>
        </pc:sldMkLst>
      </pc:sldChg>
      <pc:sldChg chg="del">
        <pc:chgData name="Franziskus Lorey - Hubdrive.com" userId="472a1a07-c563-412f-861d-eed20bd8e491" providerId="ADAL" clId="{BF39BEE5-48BF-43F4-810D-AC0C486557C2}" dt="2021-09-28T09:45:55.684" v="0" actId="47"/>
        <pc:sldMkLst>
          <pc:docMk/>
          <pc:sldMk cId="2086239768" sldId="3109"/>
        </pc:sldMkLst>
      </pc:sldChg>
      <pc:sldChg chg="del">
        <pc:chgData name="Franziskus Lorey - Hubdrive.com" userId="472a1a07-c563-412f-861d-eed20bd8e491" providerId="ADAL" clId="{BF39BEE5-48BF-43F4-810D-AC0C486557C2}" dt="2021-09-28T09:45:55.684" v="0" actId="47"/>
        <pc:sldMkLst>
          <pc:docMk/>
          <pc:sldMk cId="998380682" sldId="3110"/>
        </pc:sldMkLst>
      </pc:sldChg>
      <pc:sldChg chg="del">
        <pc:chgData name="Franziskus Lorey - Hubdrive.com" userId="472a1a07-c563-412f-861d-eed20bd8e491" providerId="ADAL" clId="{BF39BEE5-48BF-43F4-810D-AC0C486557C2}" dt="2021-09-28T09:45:55.684" v="0" actId="47"/>
        <pc:sldMkLst>
          <pc:docMk/>
          <pc:sldMk cId="3306353981" sldId="3111"/>
        </pc:sldMkLst>
      </pc:sldChg>
      <pc:sldChg chg="del">
        <pc:chgData name="Franziskus Lorey - Hubdrive.com" userId="472a1a07-c563-412f-861d-eed20bd8e491" providerId="ADAL" clId="{BF39BEE5-48BF-43F4-810D-AC0C486557C2}" dt="2021-09-28T09:45:55.684" v="0" actId="47"/>
        <pc:sldMkLst>
          <pc:docMk/>
          <pc:sldMk cId="606200215" sldId="3112"/>
        </pc:sldMkLst>
      </pc:sldChg>
      <pc:sldChg chg="del">
        <pc:chgData name="Franziskus Lorey - Hubdrive.com" userId="472a1a07-c563-412f-861d-eed20bd8e491" providerId="ADAL" clId="{BF39BEE5-48BF-43F4-810D-AC0C486557C2}" dt="2021-09-28T09:45:55.684" v="0" actId="47"/>
        <pc:sldMkLst>
          <pc:docMk/>
          <pc:sldMk cId="262344504" sldId="3113"/>
        </pc:sldMkLst>
      </pc:sldChg>
      <pc:sldChg chg="del">
        <pc:chgData name="Franziskus Lorey - Hubdrive.com" userId="472a1a07-c563-412f-861d-eed20bd8e491" providerId="ADAL" clId="{BF39BEE5-48BF-43F4-810D-AC0C486557C2}" dt="2021-09-28T09:45:55.684" v="0" actId="47"/>
        <pc:sldMkLst>
          <pc:docMk/>
          <pc:sldMk cId="184504433" sldId="3114"/>
        </pc:sldMkLst>
      </pc:sldChg>
      <pc:sldChg chg="del">
        <pc:chgData name="Franziskus Lorey - Hubdrive.com" userId="472a1a07-c563-412f-861d-eed20bd8e491" providerId="ADAL" clId="{BF39BEE5-48BF-43F4-810D-AC0C486557C2}" dt="2021-09-28T09:45:55.684" v="0" actId="47"/>
        <pc:sldMkLst>
          <pc:docMk/>
          <pc:sldMk cId="211809322" sldId="3115"/>
        </pc:sldMkLst>
      </pc:sldChg>
      <pc:sldChg chg="del">
        <pc:chgData name="Franziskus Lorey - Hubdrive.com" userId="472a1a07-c563-412f-861d-eed20bd8e491" providerId="ADAL" clId="{BF39BEE5-48BF-43F4-810D-AC0C486557C2}" dt="2021-09-28T09:45:55.684" v="0" actId="47"/>
        <pc:sldMkLst>
          <pc:docMk/>
          <pc:sldMk cId="1735157265" sldId="3116"/>
        </pc:sldMkLst>
      </pc:sldChg>
      <pc:sldChg chg="del">
        <pc:chgData name="Franziskus Lorey - Hubdrive.com" userId="472a1a07-c563-412f-861d-eed20bd8e491" providerId="ADAL" clId="{BF39BEE5-48BF-43F4-810D-AC0C486557C2}" dt="2021-09-28T09:45:55.684" v="0" actId="47"/>
        <pc:sldMkLst>
          <pc:docMk/>
          <pc:sldMk cId="1282834099" sldId="3117"/>
        </pc:sldMkLst>
      </pc:sldChg>
      <pc:sldChg chg="del">
        <pc:chgData name="Franziskus Lorey - Hubdrive.com" userId="472a1a07-c563-412f-861d-eed20bd8e491" providerId="ADAL" clId="{BF39BEE5-48BF-43F4-810D-AC0C486557C2}" dt="2021-09-28T09:45:55.684" v="0" actId="47"/>
        <pc:sldMkLst>
          <pc:docMk/>
          <pc:sldMk cId="3977020222" sldId="3118"/>
        </pc:sldMkLst>
      </pc:sldChg>
      <pc:sldChg chg="del">
        <pc:chgData name="Franziskus Lorey - Hubdrive.com" userId="472a1a07-c563-412f-861d-eed20bd8e491" providerId="ADAL" clId="{BF39BEE5-48BF-43F4-810D-AC0C486557C2}" dt="2021-09-28T09:45:55.684" v="0" actId="47"/>
        <pc:sldMkLst>
          <pc:docMk/>
          <pc:sldMk cId="1457298183" sldId="3119"/>
        </pc:sldMkLst>
      </pc:sldChg>
      <pc:sldChg chg="del">
        <pc:chgData name="Franziskus Lorey - Hubdrive.com" userId="472a1a07-c563-412f-861d-eed20bd8e491" providerId="ADAL" clId="{BF39BEE5-48BF-43F4-810D-AC0C486557C2}" dt="2021-09-28T09:45:55.684" v="0" actId="47"/>
        <pc:sldMkLst>
          <pc:docMk/>
          <pc:sldMk cId="2347466723" sldId="3120"/>
        </pc:sldMkLst>
      </pc:sldChg>
      <pc:sldChg chg="del">
        <pc:chgData name="Franziskus Lorey - Hubdrive.com" userId="472a1a07-c563-412f-861d-eed20bd8e491" providerId="ADAL" clId="{BF39BEE5-48BF-43F4-810D-AC0C486557C2}" dt="2021-09-28T09:45:55.684" v="0" actId="47"/>
        <pc:sldMkLst>
          <pc:docMk/>
          <pc:sldMk cId="1791469329" sldId="3121"/>
        </pc:sldMkLst>
      </pc:sldChg>
      <pc:sldChg chg="del">
        <pc:chgData name="Franziskus Lorey - Hubdrive.com" userId="472a1a07-c563-412f-861d-eed20bd8e491" providerId="ADAL" clId="{BF39BEE5-48BF-43F4-810D-AC0C486557C2}" dt="2021-09-28T09:45:55.684" v="0" actId="47"/>
        <pc:sldMkLst>
          <pc:docMk/>
          <pc:sldMk cId="102202879" sldId="3122"/>
        </pc:sldMkLst>
      </pc:sldChg>
      <pc:sldChg chg="del">
        <pc:chgData name="Franziskus Lorey - Hubdrive.com" userId="472a1a07-c563-412f-861d-eed20bd8e491" providerId="ADAL" clId="{BF39BEE5-48BF-43F4-810D-AC0C486557C2}" dt="2021-09-28T09:45:55.684" v="0" actId="47"/>
        <pc:sldMkLst>
          <pc:docMk/>
          <pc:sldMk cId="3865677587" sldId="3123"/>
        </pc:sldMkLst>
      </pc:sldChg>
      <pc:sldChg chg="del">
        <pc:chgData name="Franziskus Lorey - Hubdrive.com" userId="472a1a07-c563-412f-861d-eed20bd8e491" providerId="ADAL" clId="{BF39BEE5-48BF-43F4-810D-AC0C486557C2}" dt="2021-09-28T09:45:55.684" v="0" actId="47"/>
        <pc:sldMkLst>
          <pc:docMk/>
          <pc:sldMk cId="1423295638" sldId="3124"/>
        </pc:sldMkLst>
      </pc:sldChg>
      <pc:sldChg chg="del">
        <pc:chgData name="Franziskus Lorey - Hubdrive.com" userId="472a1a07-c563-412f-861d-eed20bd8e491" providerId="ADAL" clId="{BF39BEE5-48BF-43F4-810D-AC0C486557C2}" dt="2021-09-28T09:45:55.684" v="0" actId="47"/>
        <pc:sldMkLst>
          <pc:docMk/>
          <pc:sldMk cId="3340880589" sldId="3125"/>
        </pc:sldMkLst>
      </pc:sldChg>
      <pc:sldChg chg="del">
        <pc:chgData name="Franziskus Lorey - Hubdrive.com" userId="472a1a07-c563-412f-861d-eed20bd8e491" providerId="ADAL" clId="{BF39BEE5-48BF-43F4-810D-AC0C486557C2}" dt="2021-09-28T09:45:55.684" v="0" actId="47"/>
        <pc:sldMkLst>
          <pc:docMk/>
          <pc:sldMk cId="1824385670" sldId="3126"/>
        </pc:sldMkLst>
      </pc:sldChg>
      <pc:sldChg chg="del">
        <pc:chgData name="Franziskus Lorey - Hubdrive.com" userId="472a1a07-c563-412f-861d-eed20bd8e491" providerId="ADAL" clId="{BF39BEE5-48BF-43F4-810D-AC0C486557C2}" dt="2021-09-28T09:45:55.684" v="0" actId="47"/>
        <pc:sldMkLst>
          <pc:docMk/>
          <pc:sldMk cId="3228414735" sldId="3127"/>
        </pc:sldMkLst>
      </pc:sldChg>
      <pc:sldChg chg="del">
        <pc:chgData name="Franziskus Lorey - Hubdrive.com" userId="472a1a07-c563-412f-861d-eed20bd8e491" providerId="ADAL" clId="{BF39BEE5-48BF-43F4-810D-AC0C486557C2}" dt="2021-09-28T09:45:55.684" v="0" actId="47"/>
        <pc:sldMkLst>
          <pc:docMk/>
          <pc:sldMk cId="777528143" sldId="3128"/>
        </pc:sldMkLst>
      </pc:sldChg>
      <pc:sldChg chg="del">
        <pc:chgData name="Franziskus Lorey - Hubdrive.com" userId="472a1a07-c563-412f-861d-eed20bd8e491" providerId="ADAL" clId="{BF39BEE5-48BF-43F4-810D-AC0C486557C2}" dt="2021-09-28T09:45:55.684" v="0" actId="47"/>
        <pc:sldMkLst>
          <pc:docMk/>
          <pc:sldMk cId="1428476708" sldId="3129"/>
        </pc:sldMkLst>
      </pc:sldChg>
      <pc:sldChg chg="del">
        <pc:chgData name="Franziskus Lorey - Hubdrive.com" userId="472a1a07-c563-412f-861d-eed20bd8e491" providerId="ADAL" clId="{BF39BEE5-48BF-43F4-810D-AC0C486557C2}" dt="2021-09-28T09:45:55.684" v="0" actId="47"/>
        <pc:sldMkLst>
          <pc:docMk/>
          <pc:sldMk cId="557918083" sldId="3130"/>
        </pc:sldMkLst>
      </pc:sldChg>
      <pc:sldChg chg="del">
        <pc:chgData name="Franziskus Lorey - Hubdrive.com" userId="472a1a07-c563-412f-861d-eed20bd8e491" providerId="ADAL" clId="{BF39BEE5-48BF-43F4-810D-AC0C486557C2}" dt="2021-09-28T09:45:55.684" v="0" actId="47"/>
        <pc:sldMkLst>
          <pc:docMk/>
          <pc:sldMk cId="3596169293" sldId="3131"/>
        </pc:sldMkLst>
      </pc:sldChg>
      <pc:sldChg chg="del">
        <pc:chgData name="Franziskus Lorey - Hubdrive.com" userId="472a1a07-c563-412f-861d-eed20bd8e491" providerId="ADAL" clId="{BF39BEE5-48BF-43F4-810D-AC0C486557C2}" dt="2021-09-28T09:45:55.684" v="0" actId="47"/>
        <pc:sldMkLst>
          <pc:docMk/>
          <pc:sldMk cId="3491455970" sldId="3132"/>
        </pc:sldMkLst>
      </pc:sldChg>
      <pc:sldChg chg="del">
        <pc:chgData name="Franziskus Lorey - Hubdrive.com" userId="472a1a07-c563-412f-861d-eed20bd8e491" providerId="ADAL" clId="{BF39BEE5-48BF-43F4-810D-AC0C486557C2}" dt="2021-09-28T09:45:55.684" v="0" actId="47"/>
        <pc:sldMkLst>
          <pc:docMk/>
          <pc:sldMk cId="2782885089" sldId="3133"/>
        </pc:sldMkLst>
      </pc:sldChg>
      <pc:sldChg chg="del">
        <pc:chgData name="Franziskus Lorey - Hubdrive.com" userId="472a1a07-c563-412f-861d-eed20bd8e491" providerId="ADAL" clId="{BF39BEE5-48BF-43F4-810D-AC0C486557C2}" dt="2021-09-28T09:45:55.684" v="0" actId="47"/>
        <pc:sldMkLst>
          <pc:docMk/>
          <pc:sldMk cId="522124379" sldId="3134"/>
        </pc:sldMkLst>
      </pc:sldChg>
      <pc:sldChg chg="del">
        <pc:chgData name="Franziskus Lorey - Hubdrive.com" userId="472a1a07-c563-412f-861d-eed20bd8e491" providerId="ADAL" clId="{BF39BEE5-48BF-43F4-810D-AC0C486557C2}" dt="2021-09-28T09:45:55.684" v="0" actId="47"/>
        <pc:sldMkLst>
          <pc:docMk/>
          <pc:sldMk cId="2686592336" sldId="3135"/>
        </pc:sldMkLst>
      </pc:sldChg>
      <pc:sldChg chg="del">
        <pc:chgData name="Franziskus Lorey - Hubdrive.com" userId="472a1a07-c563-412f-861d-eed20bd8e491" providerId="ADAL" clId="{BF39BEE5-48BF-43F4-810D-AC0C486557C2}" dt="2021-09-28T09:45:55.684" v="0" actId="47"/>
        <pc:sldMkLst>
          <pc:docMk/>
          <pc:sldMk cId="4166643501" sldId="3136"/>
        </pc:sldMkLst>
      </pc:sldChg>
      <pc:sldChg chg="del">
        <pc:chgData name="Franziskus Lorey - Hubdrive.com" userId="472a1a07-c563-412f-861d-eed20bd8e491" providerId="ADAL" clId="{BF39BEE5-48BF-43F4-810D-AC0C486557C2}" dt="2021-09-28T09:45:55.684" v="0" actId="47"/>
        <pc:sldMkLst>
          <pc:docMk/>
          <pc:sldMk cId="936347600" sldId="3137"/>
        </pc:sldMkLst>
      </pc:sldChg>
      <pc:sldChg chg="del">
        <pc:chgData name="Franziskus Lorey - Hubdrive.com" userId="472a1a07-c563-412f-861d-eed20bd8e491" providerId="ADAL" clId="{BF39BEE5-48BF-43F4-810D-AC0C486557C2}" dt="2021-09-28T09:45:55.684" v="0" actId="47"/>
        <pc:sldMkLst>
          <pc:docMk/>
          <pc:sldMk cId="725405490" sldId="3138"/>
        </pc:sldMkLst>
      </pc:sldChg>
      <pc:sldChg chg="del">
        <pc:chgData name="Franziskus Lorey - Hubdrive.com" userId="472a1a07-c563-412f-861d-eed20bd8e491" providerId="ADAL" clId="{BF39BEE5-48BF-43F4-810D-AC0C486557C2}" dt="2021-09-28T09:45:55.684" v="0" actId="47"/>
        <pc:sldMkLst>
          <pc:docMk/>
          <pc:sldMk cId="3635071195" sldId="3139"/>
        </pc:sldMkLst>
      </pc:sldChg>
      <pc:sldChg chg="del">
        <pc:chgData name="Franziskus Lorey - Hubdrive.com" userId="472a1a07-c563-412f-861d-eed20bd8e491" providerId="ADAL" clId="{BF39BEE5-48BF-43F4-810D-AC0C486557C2}" dt="2021-09-28T09:45:55.684" v="0" actId="47"/>
        <pc:sldMkLst>
          <pc:docMk/>
          <pc:sldMk cId="182839873" sldId="3140"/>
        </pc:sldMkLst>
      </pc:sldChg>
      <pc:sldChg chg="del">
        <pc:chgData name="Franziskus Lorey - Hubdrive.com" userId="472a1a07-c563-412f-861d-eed20bd8e491" providerId="ADAL" clId="{BF39BEE5-48BF-43F4-810D-AC0C486557C2}" dt="2021-09-28T09:45:55.684" v="0" actId="47"/>
        <pc:sldMkLst>
          <pc:docMk/>
          <pc:sldMk cId="2615744699" sldId="3141"/>
        </pc:sldMkLst>
      </pc:sldChg>
      <pc:sldChg chg="del">
        <pc:chgData name="Franziskus Lorey - Hubdrive.com" userId="472a1a07-c563-412f-861d-eed20bd8e491" providerId="ADAL" clId="{BF39BEE5-48BF-43F4-810D-AC0C486557C2}" dt="2021-09-28T09:45:55.684" v="0" actId="47"/>
        <pc:sldMkLst>
          <pc:docMk/>
          <pc:sldMk cId="4160618290" sldId="3142"/>
        </pc:sldMkLst>
      </pc:sldChg>
      <pc:sldChg chg="del">
        <pc:chgData name="Franziskus Lorey - Hubdrive.com" userId="472a1a07-c563-412f-861d-eed20bd8e491" providerId="ADAL" clId="{BF39BEE5-48BF-43F4-810D-AC0C486557C2}" dt="2021-09-28T09:45:55.684" v="0" actId="47"/>
        <pc:sldMkLst>
          <pc:docMk/>
          <pc:sldMk cId="3138609164" sldId="3144"/>
        </pc:sldMkLst>
      </pc:sldChg>
      <pc:sldChg chg="del">
        <pc:chgData name="Franziskus Lorey - Hubdrive.com" userId="472a1a07-c563-412f-861d-eed20bd8e491" providerId="ADAL" clId="{BF39BEE5-48BF-43F4-810D-AC0C486557C2}" dt="2021-09-28T09:45:55.684" v="0" actId="47"/>
        <pc:sldMkLst>
          <pc:docMk/>
          <pc:sldMk cId="2629285473" sldId="3145"/>
        </pc:sldMkLst>
      </pc:sldChg>
      <pc:sldChg chg="del">
        <pc:chgData name="Franziskus Lorey - Hubdrive.com" userId="472a1a07-c563-412f-861d-eed20bd8e491" providerId="ADAL" clId="{BF39BEE5-48BF-43F4-810D-AC0C486557C2}" dt="2021-09-28T09:45:55.684" v="0" actId="47"/>
        <pc:sldMkLst>
          <pc:docMk/>
          <pc:sldMk cId="1549838881" sldId="3146"/>
        </pc:sldMkLst>
      </pc:sldChg>
      <pc:sldChg chg="del">
        <pc:chgData name="Franziskus Lorey - Hubdrive.com" userId="472a1a07-c563-412f-861d-eed20bd8e491" providerId="ADAL" clId="{BF39BEE5-48BF-43F4-810D-AC0C486557C2}" dt="2021-09-28T09:45:55.684" v="0" actId="47"/>
        <pc:sldMkLst>
          <pc:docMk/>
          <pc:sldMk cId="351710148" sldId="3147"/>
        </pc:sldMkLst>
      </pc:sldChg>
      <pc:sldChg chg="del">
        <pc:chgData name="Franziskus Lorey - Hubdrive.com" userId="472a1a07-c563-412f-861d-eed20bd8e491" providerId="ADAL" clId="{BF39BEE5-48BF-43F4-810D-AC0C486557C2}" dt="2021-09-28T09:45:55.684" v="0" actId="47"/>
        <pc:sldMkLst>
          <pc:docMk/>
          <pc:sldMk cId="344822505" sldId="3148"/>
        </pc:sldMkLst>
      </pc:sldChg>
      <pc:sldChg chg="del">
        <pc:chgData name="Franziskus Lorey - Hubdrive.com" userId="472a1a07-c563-412f-861d-eed20bd8e491" providerId="ADAL" clId="{BF39BEE5-48BF-43F4-810D-AC0C486557C2}" dt="2021-09-28T09:45:55.684" v="0" actId="47"/>
        <pc:sldMkLst>
          <pc:docMk/>
          <pc:sldMk cId="2459471054" sldId="3149"/>
        </pc:sldMkLst>
      </pc:sldChg>
      <pc:sldChg chg="del">
        <pc:chgData name="Franziskus Lorey - Hubdrive.com" userId="472a1a07-c563-412f-861d-eed20bd8e491" providerId="ADAL" clId="{BF39BEE5-48BF-43F4-810D-AC0C486557C2}" dt="2021-09-28T09:45:55.684" v="0" actId="47"/>
        <pc:sldMkLst>
          <pc:docMk/>
          <pc:sldMk cId="3004235884" sldId="3150"/>
        </pc:sldMkLst>
      </pc:sldChg>
      <pc:sldChg chg="del">
        <pc:chgData name="Franziskus Lorey - Hubdrive.com" userId="472a1a07-c563-412f-861d-eed20bd8e491" providerId="ADAL" clId="{BF39BEE5-48BF-43F4-810D-AC0C486557C2}" dt="2021-09-28T09:45:55.684" v="0" actId="47"/>
        <pc:sldMkLst>
          <pc:docMk/>
          <pc:sldMk cId="2101393024" sldId="3151"/>
        </pc:sldMkLst>
      </pc:sldChg>
      <pc:sldChg chg="del">
        <pc:chgData name="Franziskus Lorey - Hubdrive.com" userId="472a1a07-c563-412f-861d-eed20bd8e491" providerId="ADAL" clId="{BF39BEE5-48BF-43F4-810D-AC0C486557C2}" dt="2021-09-28T09:45:55.684" v="0" actId="47"/>
        <pc:sldMkLst>
          <pc:docMk/>
          <pc:sldMk cId="3937005123" sldId="3152"/>
        </pc:sldMkLst>
      </pc:sldChg>
      <pc:sldChg chg="del">
        <pc:chgData name="Franziskus Lorey - Hubdrive.com" userId="472a1a07-c563-412f-861d-eed20bd8e491" providerId="ADAL" clId="{BF39BEE5-48BF-43F4-810D-AC0C486557C2}" dt="2021-09-28T09:45:55.684" v="0" actId="47"/>
        <pc:sldMkLst>
          <pc:docMk/>
          <pc:sldMk cId="1324305646" sldId="3153"/>
        </pc:sldMkLst>
      </pc:sldChg>
      <pc:sldChg chg="del">
        <pc:chgData name="Franziskus Lorey - Hubdrive.com" userId="472a1a07-c563-412f-861d-eed20bd8e491" providerId="ADAL" clId="{BF39BEE5-48BF-43F4-810D-AC0C486557C2}" dt="2021-09-28T09:45:55.684" v="0" actId="47"/>
        <pc:sldMkLst>
          <pc:docMk/>
          <pc:sldMk cId="3848411895" sldId="3154"/>
        </pc:sldMkLst>
      </pc:sldChg>
      <pc:sldChg chg="del">
        <pc:chgData name="Franziskus Lorey - Hubdrive.com" userId="472a1a07-c563-412f-861d-eed20bd8e491" providerId="ADAL" clId="{BF39BEE5-48BF-43F4-810D-AC0C486557C2}" dt="2021-09-28T09:45:55.684" v="0" actId="47"/>
        <pc:sldMkLst>
          <pc:docMk/>
          <pc:sldMk cId="2229819330" sldId="3157"/>
        </pc:sldMkLst>
      </pc:sldChg>
      <pc:sldChg chg="del">
        <pc:chgData name="Franziskus Lorey - Hubdrive.com" userId="472a1a07-c563-412f-861d-eed20bd8e491" providerId="ADAL" clId="{BF39BEE5-48BF-43F4-810D-AC0C486557C2}" dt="2021-09-28T09:45:55.684" v="0" actId="47"/>
        <pc:sldMkLst>
          <pc:docMk/>
          <pc:sldMk cId="234483883" sldId="3160"/>
        </pc:sldMkLst>
      </pc:sldChg>
      <pc:sldChg chg="del">
        <pc:chgData name="Franziskus Lorey - Hubdrive.com" userId="472a1a07-c563-412f-861d-eed20bd8e491" providerId="ADAL" clId="{BF39BEE5-48BF-43F4-810D-AC0C486557C2}" dt="2021-09-28T09:45:55.684" v="0" actId="47"/>
        <pc:sldMkLst>
          <pc:docMk/>
          <pc:sldMk cId="3157330603" sldId="3161"/>
        </pc:sldMkLst>
      </pc:sldChg>
      <pc:sldChg chg="del">
        <pc:chgData name="Franziskus Lorey - Hubdrive.com" userId="472a1a07-c563-412f-861d-eed20bd8e491" providerId="ADAL" clId="{BF39BEE5-48BF-43F4-810D-AC0C486557C2}" dt="2021-09-28T09:45:55.684" v="0" actId="47"/>
        <pc:sldMkLst>
          <pc:docMk/>
          <pc:sldMk cId="100399632" sldId="3162"/>
        </pc:sldMkLst>
      </pc:sldChg>
      <pc:sldChg chg="del">
        <pc:chgData name="Franziskus Lorey - Hubdrive.com" userId="472a1a07-c563-412f-861d-eed20bd8e491" providerId="ADAL" clId="{BF39BEE5-48BF-43F4-810D-AC0C486557C2}" dt="2021-09-28T09:45:55.684" v="0" actId="47"/>
        <pc:sldMkLst>
          <pc:docMk/>
          <pc:sldMk cId="4273138408" sldId="3163"/>
        </pc:sldMkLst>
      </pc:sldChg>
      <pc:sldChg chg="del">
        <pc:chgData name="Franziskus Lorey - Hubdrive.com" userId="472a1a07-c563-412f-861d-eed20bd8e491" providerId="ADAL" clId="{BF39BEE5-48BF-43F4-810D-AC0C486557C2}" dt="2021-09-28T09:45:55.684" v="0" actId="47"/>
        <pc:sldMkLst>
          <pc:docMk/>
          <pc:sldMk cId="1016589758" sldId="3164"/>
        </pc:sldMkLst>
      </pc:sldChg>
      <pc:sldChg chg="del">
        <pc:chgData name="Franziskus Lorey - Hubdrive.com" userId="472a1a07-c563-412f-861d-eed20bd8e491" providerId="ADAL" clId="{BF39BEE5-48BF-43F4-810D-AC0C486557C2}" dt="2021-09-28T09:45:55.684" v="0" actId="47"/>
        <pc:sldMkLst>
          <pc:docMk/>
          <pc:sldMk cId="2020197251" sldId="3165"/>
        </pc:sldMkLst>
      </pc:sldChg>
      <pc:sldChg chg="del">
        <pc:chgData name="Franziskus Lorey - Hubdrive.com" userId="472a1a07-c563-412f-861d-eed20bd8e491" providerId="ADAL" clId="{BF39BEE5-48BF-43F4-810D-AC0C486557C2}" dt="2021-09-28T09:45:55.684" v="0" actId="47"/>
        <pc:sldMkLst>
          <pc:docMk/>
          <pc:sldMk cId="2073065046" sldId="3166"/>
        </pc:sldMkLst>
      </pc:sldChg>
      <pc:sldChg chg="del">
        <pc:chgData name="Franziskus Lorey - Hubdrive.com" userId="472a1a07-c563-412f-861d-eed20bd8e491" providerId="ADAL" clId="{BF39BEE5-48BF-43F4-810D-AC0C486557C2}" dt="2021-09-28T09:45:55.684" v="0" actId="47"/>
        <pc:sldMkLst>
          <pc:docMk/>
          <pc:sldMk cId="736211992" sldId="3167"/>
        </pc:sldMkLst>
      </pc:sldChg>
      <pc:sldChg chg="del">
        <pc:chgData name="Franziskus Lorey - Hubdrive.com" userId="472a1a07-c563-412f-861d-eed20bd8e491" providerId="ADAL" clId="{BF39BEE5-48BF-43F4-810D-AC0C486557C2}" dt="2021-09-28T09:45:55.684" v="0" actId="47"/>
        <pc:sldMkLst>
          <pc:docMk/>
          <pc:sldMk cId="3205107336" sldId="3168"/>
        </pc:sldMkLst>
      </pc:sldChg>
      <pc:sldChg chg="del">
        <pc:chgData name="Franziskus Lorey - Hubdrive.com" userId="472a1a07-c563-412f-861d-eed20bd8e491" providerId="ADAL" clId="{BF39BEE5-48BF-43F4-810D-AC0C486557C2}" dt="2021-09-28T09:45:55.684" v="0" actId="47"/>
        <pc:sldMkLst>
          <pc:docMk/>
          <pc:sldMk cId="4207481281" sldId="3169"/>
        </pc:sldMkLst>
      </pc:sldChg>
      <pc:sldChg chg="del">
        <pc:chgData name="Franziskus Lorey - Hubdrive.com" userId="472a1a07-c563-412f-861d-eed20bd8e491" providerId="ADAL" clId="{BF39BEE5-48BF-43F4-810D-AC0C486557C2}" dt="2021-09-28T09:45:55.684" v="0" actId="47"/>
        <pc:sldMkLst>
          <pc:docMk/>
          <pc:sldMk cId="1207785707" sldId="3170"/>
        </pc:sldMkLst>
      </pc:sldChg>
      <pc:sldChg chg="del">
        <pc:chgData name="Franziskus Lorey - Hubdrive.com" userId="472a1a07-c563-412f-861d-eed20bd8e491" providerId="ADAL" clId="{BF39BEE5-48BF-43F4-810D-AC0C486557C2}" dt="2021-09-28T09:45:55.684" v="0" actId="47"/>
        <pc:sldMkLst>
          <pc:docMk/>
          <pc:sldMk cId="2510318455" sldId="3171"/>
        </pc:sldMkLst>
      </pc:sldChg>
      <pc:sldChg chg="del">
        <pc:chgData name="Franziskus Lorey - Hubdrive.com" userId="472a1a07-c563-412f-861d-eed20bd8e491" providerId="ADAL" clId="{BF39BEE5-48BF-43F4-810D-AC0C486557C2}" dt="2021-09-28T09:45:55.684" v="0" actId="47"/>
        <pc:sldMkLst>
          <pc:docMk/>
          <pc:sldMk cId="3824722" sldId="3172"/>
        </pc:sldMkLst>
      </pc:sldChg>
      <pc:sldChg chg="del">
        <pc:chgData name="Franziskus Lorey - Hubdrive.com" userId="472a1a07-c563-412f-861d-eed20bd8e491" providerId="ADAL" clId="{BF39BEE5-48BF-43F4-810D-AC0C486557C2}" dt="2021-09-28T09:45:55.684" v="0" actId="47"/>
        <pc:sldMkLst>
          <pc:docMk/>
          <pc:sldMk cId="2523687420" sldId="3173"/>
        </pc:sldMkLst>
      </pc:sldChg>
      <pc:sldChg chg="del">
        <pc:chgData name="Franziskus Lorey - Hubdrive.com" userId="472a1a07-c563-412f-861d-eed20bd8e491" providerId="ADAL" clId="{BF39BEE5-48BF-43F4-810D-AC0C486557C2}" dt="2021-09-28T09:45:55.684" v="0" actId="47"/>
        <pc:sldMkLst>
          <pc:docMk/>
          <pc:sldMk cId="391968886" sldId="3174"/>
        </pc:sldMkLst>
      </pc:sldChg>
      <pc:sldChg chg="del">
        <pc:chgData name="Franziskus Lorey - Hubdrive.com" userId="472a1a07-c563-412f-861d-eed20bd8e491" providerId="ADAL" clId="{BF39BEE5-48BF-43F4-810D-AC0C486557C2}" dt="2021-09-28T09:45:55.684" v="0" actId="47"/>
        <pc:sldMkLst>
          <pc:docMk/>
          <pc:sldMk cId="1907849881" sldId="3175"/>
        </pc:sldMkLst>
      </pc:sldChg>
      <pc:sldChg chg="del">
        <pc:chgData name="Franziskus Lorey - Hubdrive.com" userId="472a1a07-c563-412f-861d-eed20bd8e491" providerId="ADAL" clId="{BF39BEE5-48BF-43F4-810D-AC0C486557C2}" dt="2021-09-28T09:45:55.684" v="0" actId="47"/>
        <pc:sldMkLst>
          <pc:docMk/>
          <pc:sldMk cId="3226314792" sldId="3176"/>
        </pc:sldMkLst>
      </pc:sldChg>
      <pc:sldChg chg="del">
        <pc:chgData name="Franziskus Lorey - Hubdrive.com" userId="472a1a07-c563-412f-861d-eed20bd8e491" providerId="ADAL" clId="{BF39BEE5-48BF-43F4-810D-AC0C486557C2}" dt="2021-09-28T09:45:55.684" v="0" actId="47"/>
        <pc:sldMkLst>
          <pc:docMk/>
          <pc:sldMk cId="2902415438" sldId="3177"/>
        </pc:sldMkLst>
      </pc:sldChg>
      <pc:sldChg chg="del">
        <pc:chgData name="Franziskus Lorey - Hubdrive.com" userId="472a1a07-c563-412f-861d-eed20bd8e491" providerId="ADAL" clId="{BF39BEE5-48BF-43F4-810D-AC0C486557C2}" dt="2021-09-28T09:45:55.684" v="0" actId="47"/>
        <pc:sldMkLst>
          <pc:docMk/>
          <pc:sldMk cId="3653496215" sldId="3178"/>
        </pc:sldMkLst>
      </pc:sldChg>
      <pc:sldChg chg="del">
        <pc:chgData name="Franziskus Lorey - Hubdrive.com" userId="472a1a07-c563-412f-861d-eed20bd8e491" providerId="ADAL" clId="{BF39BEE5-48BF-43F4-810D-AC0C486557C2}" dt="2021-09-28T09:45:55.684" v="0" actId="47"/>
        <pc:sldMkLst>
          <pc:docMk/>
          <pc:sldMk cId="1446307475" sldId="3179"/>
        </pc:sldMkLst>
      </pc:sldChg>
      <pc:sldChg chg="del">
        <pc:chgData name="Franziskus Lorey - Hubdrive.com" userId="472a1a07-c563-412f-861d-eed20bd8e491" providerId="ADAL" clId="{BF39BEE5-48BF-43F4-810D-AC0C486557C2}" dt="2021-09-28T09:45:55.684" v="0" actId="47"/>
        <pc:sldMkLst>
          <pc:docMk/>
          <pc:sldMk cId="2935129844" sldId="3180"/>
        </pc:sldMkLst>
      </pc:sldChg>
      <pc:sldChg chg="del">
        <pc:chgData name="Franziskus Lorey - Hubdrive.com" userId="472a1a07-c563-412f-861d-eed20bd8e491" providerId="ADAL" clId="{BF39BEE5-48BF-43F4-810D-AC0C486557C2}" dt="2021-09-28T09:45:55.684" v="0" actId="47"/>
        <pc:sldMkLst>
          <pc:docMk/>
          <pc:sldMk cId="99633382" sldId="3181"/>
        </pc:sldMkLst>
      </pc:sldChg>
      <pc:sldChg chg="del">
        <pc:chgData name="Franziskus Lorey - Hubdrive.com" userId="472a1a07-c563-412f-861d-eed20bd8e491" providerId="ADAL" clId="{BF39BEE5-48BF-43F4-810D-AC0C486557C2}" dt="2021-09-28T09:45:55.684" v="0" actId="47"/>
        <pc:sldMkLst>
          <pc:docMk/>
          <pc:sldMk cId="4263887906" sldId="3182"/>
        </pc:sldMkLst>
      </pc:sldChg>
      <pc:sldChg chg="del">
        <pc:chgData name="Franziskus Lorey - Hubdrive.com" userId="472a1a07-c563-412f-861d-eed20bd8e491" providerId="ADAL" clId="{BF39BEE5-48BF-43F4-810D-AC0C486557C2}" dt="2021-09-28T09:45:55.684" v="0" actId="47"/>
        <pc:sldMkLst>
          <pc:docMk/>
          <pc:sldMk cId="461756157" sldId="3183"/>
        </pc:sldMkLst>
      </pc:sldChg>
      <pc:sldChg chg="del">
        <pc:chgData name="Franziskus Lorey - Hubdrive.com" userId="472a1a07-c563-412f-861d-eed20bd8e491" providerId="ADAL" clId="{BF39BEE5-48BF-43F4-810D-AC0C486557C2}" dt="2021-09-28T09:45:55.684" v="0" actId="47"/>
        <pc:sldMkLst>
          <pc:docMk/>
          <pc:sldMk cId="1050190612" sldId="3184"/>
        </pc:sldMkLst>
      </pc:sldChg>
      <pc:sldChg chg="del">
        <pc:chgData name="Franziskus Lorey - Hubdrive.com" userId="472a1a07-c563-412f-861d-eed20bd8e491" providerId="ADAL" clId="{BF39BEE5-48BF-43F4-810D-AC0C486557C2}" dt="2021-09-28T09:45:55.684" v="0" actId="47"/>
        <pc:sldMkLst>
          <pc:docMk/>
          <pc:sldMk cId="1672697415" sldId="3185"/>
        </pc:sldMkLst>
      </pc:sldChg>
      <pc:sldChg chg="del">
        <pc:chgData name="Franziskus Lorey - Hubdrive.com" userId="472a1a07-c563-412f-861d-eed20bd8e491" providerId="ADAL" clId="{BF39BEE5-48BF-43F4-810D-AC0C486557C2}" dt="2021-09-28T09:45:55.684" v="0" actId="47"/>
        <pc:sldMkLst>
          <pc:docMk/>
          <pc:sldMk cId="4155460166" sldId="3186"/>
        </pc:sldMkLst>
      </pc:sldChg>
      <pc:sldChg chg="del">
        <pc:chgData name="Franziskus Lorey - Hubdrive.com" userId="472a1a07-c563-412f-861d-eed20bd8e491" providerId="ADAL" clId="{BF39BEE5-48BF-43F4-810D-AC0C486557C2}" dt="2021-09-28T09:45:55.684" v="0" actId="47"/>
        <pc:sldMkLst>
          <pc:docMk/>
          <pc:sldMk cId="2480660908" sldId="3187"/>
        </pc:sldMkLst>
      </pc:sldChg>
      <pc:sldChg chg="del">
        <pc:chgData name="Franziskus Lorey - Hubdrive.com" userId="472a1a07-c563-412f-861d-eed20bd8e491" providerId="ADAL" clId="{BF39BEE5-48BF-43F4-810D-AC0C486557C2}" dt="2021-09-28T09:45:55.684" v="0" actId="47"/>
        <pc:sldMkLst>
          <pc:docMk/>
          <pc:sldMk cId="2707199907" sldId="3188"/>
        </pc:sldMkLst>
      </pc:sldChg>
      <pc:sldChg chg="del">
        <pc:chgData name="Franziskus Lorey - Hubdrive.com" userId="472a1a07-c563-412f-861d-eed20bd8e491" providerId="ADAL" clId="{BF39BEE5-48BF-43F4-810D-AC0C486557C2}" dt="2021-09-28T09:45:55.684" v="0" actId="47"/>
        <pc:sldMkLst>
          <pc:docMk/>
          <pc:sldMk cId="2244374720" sldId="3189"/>
        </pc:sldMkLst>
      </pc:sldChg>
      <pc:sldChg chg="del">
        <pc:chgData name="Franziskus Lorey - Hubdrive.com" userId="472a1a07-c563-412f-861d-eed20bd8e491" providerId="ADAL" clId="{BF39BEE5-48BF-43F4-810D-AC0C486557C2}" dt="2021-09-28T09:45:55.684" v="0" actId="47"/>
        <pc:sldMkLst>
          <pc:docMk/>
          <pc:sldMk cId="1227367951" sldId="3191"/>
        </pc:sldMkLst>
      </pc:sldChg>
      <pc:sldChg chg="del">
        <pc:chgData name="Franziskus Lorey - Hubdrive.com" userId="472a1a07-c563-412f-861d-eed20bd8e491" providerId="ADAL" clId="{BF39BEE5-48BF-43F4-810D-AC0C486557C2}" dt="2021-09-28T09:45:55.684" v="0" actId="47"/>
        <pc:sldMkLst>
          <pc:docMk/>
          <pc:sldMk cId="423801479" sldId="3192"/>
        </pc:sldMkLst>
      </pc:sldChg>
      <pc:sldChg chg="del">
        <pc:chgData name="Franziskus Lorey - Hubdrive.com" userId="472a1a07-c563-412f-861d-eed20bd8e491" providerId="ADAL" clId="{BF39BEE5-48BF-43F4-810D-AC0C486557C2}" dt="2021-09-28T09:45:55.684" v="0" actId="47"/>
        <pc:sldMkLst>
          <pc:docMk/>
          <pc:sldMk cId="2795644956" sldId="3193"/>
        </pc:sldMkLst>
      </pc:sldChg>
      <pc:sldChg chg="del">
        <pc:chgData name="Franziskus Lorey - Hubdrive.com" userId="472a1a07-c563-412f-861d-eed20bd8e491" providerId="ADAL" clId="{BF39BEE5-48BF-43F4-810D-AC0C486557C2}" dt="2021-09-28T09:45:55.684" v="0" actId="47"/>
        <pc:sldMkLst>
          <pc:docMk/>
          <pc:sldMk cId="1385648480" sldId="3194"/>
        </pc:sldMkLst>
      </pc:sldChg>
      <pc:sldChg chg="del">
        <pc:chgData name="Franziskus Lorey - Hubdrive.com" userId="472a1a07-c563-412f-861d-eed20bd8e491" providerId="ADAL" clId="{BF39BEE5-48BF-43F4-810D-AC0C486557C2}" dt="2021-09-28T09:45:55.684" v="0" actId="47"/>
        <pc:sldMkLst>
          <pc:docMk/>
          <pc:sldMk cId="1982844483" sldId="3195"/>
        </pc:sldMkLst>
      </pc:sldChg>
      <pc:sldChg chg="del">
        <pc:chgData name="Franziskus Lorey - Hubdrive.com" userId="472a1a07-c563-412f-861d-eed20bd8e491" providerId="ADAL" clId="{BF39BEE5-48BF-43F4-810D-AC0C486557C2}" dt="2021-09-28T09:45:55.684" v="0" actId="47"/>
        <pc:sldMkLst>
          <pc:docMk/>
          <pc:sldMk cId="732890023" sldId="3196"/>
        </pc:sldMkLst>
      </pc:sldChg>
      <pc:sldChg chg="del">
        <pc:chgData name="Franziskus Lorey - Hubdrive.com" userId="472a1a07-c563-412f-861d-eed20bd8e491" providerId="ADAL" clId="{BF39BEE5-48BF-43F4-810D-AC0C486557C2}" dt="2021-09-28T09:45:55.684" v="0" actId="47"/>
        <pc:sldMkLst>
          <pc:docMk/>
          <pc:sldMk cId="3121188072" sldId="3197"/>
        </pc:sldMkLst>
      </pc:sldChg>
      <pc:sldChg chg="del">
        <pc:chgData name="Franziskus Lorey - Hubdrive.com" userId="472a1a07-c563-412f-861d-eed20bd8e491" providerId="ADAL" clId="{BF39BEE5-48BF-43F4-810D-AC0C486557C2}" dt="2021-09-28T09:45:55.684" v="0" actId="47"/>
        <pc:sldMkLst>
          <pc:docMk/>
          <pc:sldMk cId="1489097751" sldId="3198"/>
        </pc:sldMkLst>
      </pc:sldChg>
      <pc:sldChg chg="del">
        <pc:chgData name="Franziskus Lorey - Hubdrive.com" userId="472a1a07-c563-412f-861d-eed20bd8e491" providerId="ADAL" clId="{BF39BEE5-48BF-43F4-810D-AC0C486557C2}" dt="2021-09-28T09:45:55.684" v="0" actId="47"/>
        <pc:sldMkLst>
          <pc:docMk/>
          <pc:sldMk cId="2707855190" sldId="3199"/>
        </pc:sldMkLst>
      </pc:sldChg>
      <pc:sldChg chg="del">
        <pc:chgData name="Franziskus Lorey - Hubdrive.com" userId="472a1a07-c563-412f-861d-eed20bd8e491" providerId="ADAL" clId="{BF39BEE5-48BF-43F4-810D-AC0C486557C2}" dt="2021-09-28T09:45:55.684" v="0" actId="47"/>
        <pc:sldMkLst>
          <pc:docMk/>
          <pc:sldMk cId="3200153219" sldId="3200"/>
        </pc:sldMkLst>
      </pc:sldChg>
      <pc:sldChg chg="del">
        <pc:chgData name="Franziskus Lorey - Hubdrive.com" userId="472a1a07-c563-412f-861d-eed20bd8e491" providerId="ADAL" clId="{BF39BEE5-48BF-43F4-810D-AC0C486557C2}" dt="2021-09-28T09:45:55.684" v="0" actId="47"/>
        <pc:sldMkLst>
          <pc:docMk/>
          <pc:sldMk cId="2195221843" sldId="3201"/>
        </pc:sldMkLst>
      </pc:sldChg>
      <pc:sldChg chg="del">
        <pc:chgData name="Franziskus Lorey - Hubdrive.com" userId="472a1a07-c563-412f-861d-eed20bd8e491" providerId="ADAL" clId="{BF39BEE5-48BF-43F4-810D-AC0C486557C2}" dt="2021-09-28T09:45:55.684" v="0" actId="47"/>
        <pc:sldMkLst>
          <pc:docMk/>
          <pc:sldMk cId="3439568508" sldId="3202"/>
        </pc:sldMkLst>
      </pc:sldChg>
      <pc:sldChg chg="del">
        <pc:chgData name="Franziskus Lorey - Hubdrive.com" userId="472a1a07-c563-412f-861d-eed20bd8e491" providerId="ADAL" clId="{BF39BEE5-48BF-43F4-810D-AC0C486557C2}" dt="2021-09-28T09:45:55.684" v="0" actId="47"/>
        <pc:sldMkLst>
          <pc:docMk/>
          <pc:sldMk cId="3887357610" sldId="3203"/>
        </pc:sldMkLst>
      </pc:sldChg>
      <pc:sldChg chg="del">
        <pc:chgData name="Franziskus Lorey - Hubdrive.com" userId="472a1a07-c563-412f-861d-eed20bd8e491" providerId="ADAL" clId="{BF39BEE5-48BF-43F4-810D-AC0C486557C2}" dt="2021-09-28T09:45:55.684" v="0" actId="47"/>
        <pc:sldMkLst>
          <pc:docMk/>
          <pc:sldMk cId="2306804226" sldId="3204"/>
        </pc:sldMkLst>
      </pc:sldChg>
      <pc:sldChg chg="del">
        <pc:chgData name="Franziskus Lorey - Hubdrive.com" userId="472a1a07-c563-412f-861d-eed20bd8e491" providerId="ADAL" clId="{BF39BEE5-48BF-43F4-810D-AC0C486557C2}" dt="2021-09-28T09:45:55.684" v="0" actId="47"/>
        <pc:sldMkLst>
          <pc:docMk/>
          <pc:sldMk cId="3146026235" sldId="3205"/>
        </pc:sldMkLst>
      </pc:sldChg>
      <pc:sldChg chg="del">
        <pc:chgData name="Franziskus Lorey - Hubdrive.com" userId="472a1a07-c563-412f-861d-eed20bd8e491" providerId="ADAL" clId="{BF39BEE5-48BF-43F4-810D-AC0C486557C2}" dt="2021-09-28T09:45:55.684" v="0" actId="47"/>
        <pc:sldMkLst>
          <pc:docMk/>
          <pc:sldMk cId="1763281386" sldId="3206"/>
        </pc:sldMkLst>
      </pc:sldChg>
      <pc:sldChg chg="del">
        <pc:chgData name="Franziskus Lorey - Hubdrive.com" userId="472a1a07-c563-412f-861d-eed20bd8e491" providerId="ADAL" clId="{BF39BEE5-48BF-43F4-810D-AC0C486557C2}" dt="2021-09-28T09:45:55.684" v="0" actId="47"/>
        <pc:sldMkLst>
          <pc:docMk/>
          <pc:sldMk cId="2354058450" sldId="3207"/>
        </pc:sldMkLst>
      </pc:sldChg>
      <pc:sldChg chg="del">
        <pc:chgData name="Franziskus Lorey - Hubdrive.com" userId="472a1a07-c563-412f-861d-eed20bd8e491" providerId="ADAL" clId="{BF39BEE5-48BF-43F4-810D-AC0C486557C2}" dt="2021-09-28T09:45:55.684" v="0" actId="47"/>
        <pc:sldMkLst>
          <pc:docMk/>
          <pc:sldMk cId="1417388401" sldId="3208"/>
        </pc:sldMkLst>
      </pc:sldChg>
      <pc:sldChg chg="del">
        <pc:chgData name="Franziskus Lorey - Hubdrive.com" userId="472a1a07-c563-412f-861d-eed20bd8e491" providerId="ADAL" clId="{BF39BEE5-48BF-43F4-810D-AC0C486557C2}" dt="2021-09-28T09:45:55.684" v="0" actId="47"/>
        <pc:sldMkLst>
          <pc:docMk/>
          <pc:sldMk cId="189079727" sldId="3209"/>
        </pc:sldMkLst>
      </pc:sldChg>
      <pc:sldChg chg="del">
        <pc:chgData name="Franziskus Lorey - Hubdrive.com" userId="472a1a07-c563-412f-861d-eed20bd8e491" providerId="ADAL" clId="{BF39BEE5-48BF-43F4-810D-AC0C486557C2}" dt="2021-09-28T09:45:55.684" v="0" actId="47"/>
        <pc:sldMkLst>
          <pc:docMk/>
          <pc:sldMk cId="320784596" sldId="3210"/>
        </pc:sldMkLst>
      </pc:sldChg>
      <pc:sldChg chg="del">
        <pc:chgData name="Franziskus Lorey - Hubdrive.com" userId="472a1a07-c563-412f-861d-eed20bd8e491" providerId="ADAL" clId="{BF39BEE5-48BF-43F4-810D-AC0C486557C2}" dt="2021-09-28T09:45:55.684" v="0" actId="47"/>
        <pc:sldMkLst>
          <pc:docMk/>
          <pc:sldMk cId="1581375000" sldId="3211"/>
        </pc:sldMkLst>
      </pc:sldChg>
      <pc:sldChg chg="del">
        <pc:chgData name="Franziskus Lorey - Hubdrive.com" userId="472a1a07-c563-412f-861d-eed20bd8e491" providerId="ADAL" clId="{BF39BEE5-48BF-43F4-810D-AC0C486557C2}" dt="2021-09-28T09:45:55.684" v="0" actId="47"/>
        <pc:sldMkLst>
          <pc:docMk/>
          <pc:sldMk cId="96372404" sldId="3212"/>
        </pc:sldMkLst>
      </pc:sldChg>
      <pc:sldChg chg="del">
        <pc:chgData name="Franziskus Lorey - Hubdrive.com" userId="472a1a07-c563-412f-861d-eed20bd8e491" providerId="ADAL" clId="{BF39BEE5-48BF-43F4-810D-AC0C486557C2}" dt="2021-09-28T09:45:55.684" v="0" actId="47"/>
        <pc:sldMkLst>
          <pc:docMk/>
          <pc:sldMk cId="64507282" sldId="3213"/>
        </pc:sldMkLst>
      </pc:sldChg>
      <pc:sldChg chg="del">
        <pc:chgData name="Franziskus Lorey - Hubdrive.com" userId="472a1a07-c563-412f-861d-eed20bd8e491" providerId="ADAL" clId="{BF39BEE5-48BF-43F4-810D-AC0C486557C2}" dt="2021-09-28T09:45:55.684" v="0" actId="47"/>
        <pc:sldMkLst>
          <pc:docMk/>
          <pc:sldMk cId="259148539" sldId="3214"/>
        </pc:sldMkLst>
      </pc:sldChg>
      <pc:sldChg chg="del">
        <pc:chgData name="Franziskus Lorey - Hubdrive.com" userId="472a1a07-c563-412f-861d-eed20bd8e491" providerId="ADAL" clId="{BF39BEE5-48BF-43F4-810D-AC0C486557C2}" dt="2021-09-28T09:45:55.684" v="0" actId="47"/>
        <pc:sldMkLst>
          <pc:docMk/>
          <pc:sldMk cId="1321738820" sldId="3215"/>
        </pc:sldMkLst>
      </pc:sldChg>
      <pc:sldChg chg="del">
        <pc:chgData name="Franziskus Lorey - Hubdrive.com" userId="472a1a07-c563-412f-861d-eed20bd8e491" providerId="ADAL" clId="{BF39BEE5-48BF-43F4-810D-AC0C486557C2}" dt="2021-09-28T09:45:55.684" v="0" actId="47"/>
        <pc:sldMkLst>
          <pc:docMk/>
          <pc:sldMk cId="470408786" sldId="3216"/>
        </pc:sldMkLst>
      </pc:sldChg>
      <pc:sldChg chg="del">
        <pc:chgData name="Franziskus Lorey - Hubdrive.com" userId="472a1a07-c563-412f-861d-eed20bd8e491" providerId="ADAL" clId="{BF39BEE5-48BF-43F4-810D-AC0C486557C2}" dt="2021-09-28T09:45:55.684" v="0" actId="47"/>
        <pc:sldMkLst>
          <pc:docMk/>
          <pc:sldMk cId="4183313700" sldId="3217"/>
        </pc:sldMkLst>
      </pc:sldChg>
      <pc:sldChg chg="del">
        <pc:chgData name="Franziskus Lorey - Hubdrive.com" userId="472a1a07-c563-412f-861d-eed20bd8e491" providerId="ADAL" clId="{BF39BEE5-48BF-43F4-810D-AC0C486557C2}" dt="2021-09-28T09:45:55.684" v="0" actId="47"/>
        <pc:sldMkLst>
          <pc:docMk/>
          <pc:sldMk cId="3345944657" sldId="3231"/>
        </pc:sldMkLst>
      </pc:sldChg>
      <pc:sldChg chg="del">
        <pc:chgData name="Franziskus Lorey - Hubdrive.com" userId="472a1a07-c563-412f-861d-eed20bd8e491" providerId="ADAL" clId="{BF39BEE5-48BF-43F4-810D-AC0C486557C2}" dt="2021-09-28T09:45:55.684" v="0" actId="47"/>
        <pc:sldMkLst>
          <pc:docMk/>
          <pc:sldMk cId="1784985549" sldId="3233"/>
        </pc:sldMkLst>
      </pc:sldChg>
      <pc:sldChg chg="del">
        <pc:chgData name="Franziskus Lorey - Hubdrive.com" userId="472a1a07-c563-412f-861d-eed20bd8e491" providerId="ADAL" clId="{BF39BEE5-48BF-43F4-810D-AC0C486557C2}" dt="2021-09-28T09:45:55.684" v="0" actId="47"/>
        <pc:sldMkLst>
          <pc:docMk/>
          <pc:sldMk cId="588415145" sldId="3234"/>
        </pc:sldMkLst>
      </pc:sldChg>
      <pc:sldChg chg="del">
        <pc:chgData name="Franziskus Lorey - Hubdrive.com" userId="472a1a07-c563-412f-861d-eed20bd8e491" providerId="ADAL" clId="{BF39BEE5-48BF-43F4-810D-AC0C486557C2}" dt="2021-09-28T09:45:55.684" v="0" actId="47"/>
        <pc:sldMkLst>
          <pc:docMk/>
          <pc:sldMk cId="3217222950" sldId="3235"/>
        </pc:sldMkLst>
      </pc:sldChg>
      <pc:sldChg chg="del">
        <pc:chgData name="Franziskus Lorey - Hubdrive.com" userId="472a1a07-c563-412f-861d-eed20bd8e491" providerId="ADAL" clId="{BF39BEE5-48BF-43F4-810D-AC0C486557C2}" dt="2021-09-28T09:45:55.684" v="0" actId="47"/>
        <pc:sldMkLst>
          <pc:docMk/>
          <pc:sldMk cId="296784965" sldId="3238"/>
        </pc:sldMkLst>
      </pc:sldChg>
      <pc:sldChg chg="del">
        <pc:chgData name="Franziskus Lorey - Hubdrive.com" userId="472a1a07-c563-412f-861d-eed20bd8e491" providerId="ADAL" clId="{BF39BEE5-48BF-43F4-810D-AC0C486557C2}" dt="2021-09-28T09:45:55.684" v="0" actId="47"/>
        <pc:sldMkLst>
          <pc:docMk/>
          <pc:sldMk cId="4284608666" sldId="3239"/>
        </pc:sldMkLst>
      </pc:sldChg>
      <pc:sldChg chg="del">
        <pc:chgData name="Franziskus Lorey - Hubdrive.com" userId="472a1a07-c563-412f-861d-eed20bd8e491" providerId="ADAL" clId="{BF39BEE5-48BF-43F4-810D-AC0C486557C2}" dt="2021-09-28T09:45:55.684" v="0" actId="47"/>
        <pc:sldMkLst>
          <pc:docMk/>
          <pc:sldMk cId="1612511672" sldId="3241"/>
        </pc:sldMkLst>
      </pc:sldChg>
      <pc:sldChg chg="del">
        <pc:chgData name="Franziskus Lorey - Hubdrive.com" userId="472a1a07-c563-412f-861d-eed20bd8e491" providerId="ADAL" clId="{BF39BEE5-48BF-43F4-810D-AC0C486557C2}" dt="2021-09-28T09:45:55.684" v="0" actId="47"/>
        <pc:sldMkLst>
          <pc:docMk/>
          <pc:sldMk cId="2981421049" sldId="3242"/>
        </pc:sldMkLst>
      </pc:sldChg>
      <pc:sldChg chg="del">
        <pc:chgData name="Franziskus Lorey - Hubdrive.com" userId="472a1a07-c563-412f-861d-eed20bd8e491" providerId="ADAL" clId="{BF39BEE5-48BF-43F4-810D-AC0C486557C2}" dt="2021-09-28T09:45:55.684" v="0" actId="47"/>
        <pc:sldMkLst>
          <pc:docMk/>
          <pc:sldMk cId="1341868576" sldId="3244"/>
        </pc:sldMkLst>
      </pc:sldChg>
      <pc:sldChg chg="del">
        <pc:chgData name="Franziskus Lorey - Hubdrive.com" userId="472a1a07-c563-412f-861d-eed20bd8e491" providerId="ADAL" clId="{BF39BEE5-48BF-43F4-810D-AC0C486557C2}" dt="2021-09-28T09:45:55.684" v="0" actId="47"/>
        <pc:sldMkLst>
          <pc:docMk/>
          <pc:sldMk cId="544578531" sldId="3245"/>
        </pc:sldMkLst>
      </pc:sldChg>
      <pc:sldChg chg="del">
        <pc:chgData name="Franziskus Lorey - Hubdrive.com" userId="472a1a07-c563-412f-861d-eed20bd8e491" providerId="ADAL" clId="{BF39BEE5-48BF-43F4-810D-AC0C486557C2}" dt="2021-09-28T09:45:55.684" v="0" actId="47"/>
        <pc:sldMkLst>
          <pc:docMk/>
          <pc:sldMk cId="2751974280" sldId="3246"/>
        </pc:sldMkLst>
      </pc:sldChg>
      <pc:sldChg chg="del">
        <pc:chgData name="Franziskus Lorey - Hubdrive.com" userId="472a1a07-c563-412f-861d-eed20bd8e491" providerId="ADAL" clId="{BF39BEE5-48BF-43F4-810D-AC0C486557C2}" dt="2021-09-28T09:45:55.684" v="0" actId="47"/>
        <pc:sldMkLst>
          <pc:docMk/>
          <pc:sldMk cId="1291983099" sldId="3249"/>
        </pc:sldMkLst>
      </pc:sldChg>
      <pc:sldChg chg="del">
        <pc:chgData name="Franziskus Lorey - Hubdrive.com" userId="472a1a07-c563-412f-861d-eed20bd8e491" providerId="ADAL" clId="{BF39BEE5-48BF-43F4-810D-AC0C486557C2}" dt="2021-09-28T09:45:55.684" v="0" actId="47"/>
        <pc:sldMkLst>
          <pc:docMk/>
          <pc:sldMk cId="3929243294" sldId="3250"/>
        </pc:sldMkLst>
      </pc:sldChg>
      <pc:sldChg chg="del">
        <pc:chgData name="Franziskus Lorey - Hubdrive.com" userId="472a1a07-c563-412f-861d-eed20bd8e491" providerId="ADAL" clId="{BF39BEE5-48BF-43F4-810D-AC0C486557C2}" dt="2021-09-28T09:45:55.684" v="0" actId="47"/>
        <pc:sldMkLst>
          <pc:docMk/>
          <pc:sldMk cId="693624921" sldId="3252"/>
        </pc:sldMkLst>
      </pc:sldChg>
      <pc:sldChg chg="del">
        <pc:chgData name="Franziskus Lorey - Hubdrive.com" userId="472a1a07-c563-412f-861d-eed20bd8e491" providerId="ADAL" clId="{BF39BEE5-48BF-43F4-810D-AC0C486557C2}" dt="2021-09-28T09:45:55.684" v="0" actId="47"/>
        <pc:sldMkLst>
          <pc:docMk/>
          <pc:sldMk cId="2668666765" sldId="3253"/>
        </pc:sldMkLst>
      </pc:sldChg>
      <pc:sldChg chg="del">
        <pc:chgData name="Franziskus Lorey - Hubdrive.com" userId="472a1a07-c563-412f-861d-eed20bd8e491" providerId="ADAL" clId="{BF39BEE5-48BF-43F4-810D-AC0C486557C2}" dt="2021-09-28T09:45:55.684" v="0" actId="47"/>
        <pc:sldMkLst>
          <pc:docMk/>
          <pc:sldMk cId="3673092833" sldId="3254"/>
        </pc:sldMkLst>
      </pc:sldChg>
      <pc:sldChg chg="del">
        <pc:chgData name="Franziskus Lorey - Hubdrive.com" userId="472a1a07-c563-412f-861d-eed20bd8e491" providerId="ADAL" clId="{BF39BEE5-48BF-43F4-810D-AC0C486557C2}" dt="2021-09-28T09:45:55.684" v="0" actId="47"/>
        <pc:sldMkLst>
          <pc:docMk/>
          <pc:sldMk cId="2023636894" sldId="3255"/>
        </pc:sldMkLst>
      </pc:sldChg>
      <pc:sldChg chg="del">
        <pc:chgData name="Franziskus Lorey - Hubdrive.com" userId="472a1a07-c563-412f-861d-eed20bd8e491" providerId="ADAL" clId="{BF39BEE5-48BF-43F4-810D-AC0C486557C2}" dt="2021-09-28T09:45:55.684" v="0" actId="47"/>
        <pc:sldMkLst>
          <pc:docMk/>
          <pc:sldMk cId="1357348611" sldId="3256"/>
        </pc:sldMkLst>
      </pc:sldChg>
      <pc:sldChg chg="del">
        <pc:chgData name="Franziskus Lorey - Hubdrive.com" userId="472a1a07-c563-412f-861d-eed20bd8e491" providerId="ADAL" clId="{BF39BEE5-48BF-43F4-810D-AC0C486557C2}" dt="2021-09-28T09:45:55.684" v="0" actId="47"/>
        <pc:sldMkLst>
          <pc:docMk/>
          <pc:sldMk cId="2860815390" sldId="3257"/>
        </pc:sldMkLst>
      </pc:sldChg>
      <pc:sldChg chg="del">
        <pc:chgData name="Franziskus Lorey - Hubdrive.com" userId="472a1a07-c563-412f-861d-eed20bd8e491" providerId="ADAL" clId="{BF39BEE5-48BF-43F4-810D-AC0C486557C2}" dt="2021-09-28T09:45:55.684" v="0" actId="47"/>
        <pc:sldMkLst>
          <pc:docMk/>
          <pc:sldMk cId="46045593" sldId="3258"/>
        </pc:sldMkLst>
      </pc:sldChg>
      <pc:sldChg chg="del">
        <pc:chgData name="Franziskus Lorey - Hubdrive.com" userId="472a1a07-c563-412f-861d-eed20bd8e491" providerId="ADAL" clId="{BF39BEE5-48BF-43F4-810D-AC0C486557C2}" dt="2021-09-28T09:45:55.684" v="0" actId="47"/>
        <pc:sldMkLst>
          <pc:docMk/>
          <pc:sldMk cId="694842870" sldId="3259"/>
        </pc:sldMkLst>
      </pc:sldChg>
      <pc:sldChg chg="del">
        <pc:chgData name="Franziskus Lorey - Hubdrive.com" userId="472a1a07-c563-412f-861d-eed20bd8e491" providerId="ADAL" clId="{BF39BEE5-48BF-43F4-810D-AC0C486557C2}" dt="2021-09-28T09:45:55.684" v="0" actId="47"/>
        <pc:sldMkLst>
          <pc:docMk/>
          <pc:sldMk cId="2246267422" sldId="3261"/>
        </pc:sldMkLst>
      </pc:sldChg>
      <pc:sldChg chg="del">
        <pc:chgData name="Franziskus Lorey - Hubdrive.com" userId="472a1a07-c563-412f-861d-eed20bd8e491" providerId="ADAL" clId="{BF39BEE5-48BF-43F4-810D-AC0C486557C2}" dt="2021-09-28T09:45:55.684" v="0" actId="47"/>
        <pc:sldMkLst>
          <pc:docMk/>
          <pc:sldMk cId="1765835229" sldId="3262"/>
        </pc:sldMkLst>
      </pc:sldChg>
      <pc:sldChg chg="del">
        <pc:chgData name="Franziskus Lorey - Hubdrive.com" userId="472a1a07-c563-412f-861d-eed20bd8e491" providerId="ADAL" clId="{BF39BEE5-48BF-43F4-810D-AC0C486557C2}" dt="2021-09-28T09:45:55.684" v="0" actId="47"/>
        <pc:sldMkLst>
          <pc:docMk/>
          <pc:sldMk cId="3512058122" sldId="3263"/>
        </pc:sldMkLst>
      </pc:sldChg>
      <pc:sldChg chg="del">
        <pc:chgData name="Franziskus Lorey - Hubdrive.com" userId="472a1a07-c563-412f-861d-eed20bd8e491" providerId="ADAL" clId="{BF39BEE5-48BF-43F4-810D-AC0C486557C2}" dt="2021-09-28T09:45:55.684" v="0" actId="47"/>
        <pc:sldMkLst>
          <pc:docMk/>
          <pc:sldMk cId="3275801648" sldId="3264"/>
        </pc:sldMkLst>
      </pc:sldChg>
      <pc:sldChg chg="del">
        <pc:chgData name="Franziskus Lorey - Hubdrive.com" userId="472a1a07-c563-412f-861d-eed20bd8e491" providerId="ADAL" clId="{BF39BEE5-48BF-43F4-810D-AC0C486557C2}" dt="2021-09-28T09:45:55.684" v="0" actId="47"/>
        <pc:sldMkLst>
          <pc:docMk/>
          <pc:sldMk cId="3460303969" sldId="3265"/>
        </pc:sldMkLst>
      </pc:sldChg>
      <pc:sldChg chg="del">
        <pc:chgData name="Franziskus Lorey - Hubdrive.com" userId="472a1a07-c563-412f-861d-eed20bd8e491" providerId="ADAL" clId="{BF39BEE5-48BF-43F4-810D-AC0C486557C2}" dt="2021-09-28T09:45:55.684" v="0" actId="47"/>
        <pc:sldMkLst>
          <pc:docMk/>
          <pc:sldMk cId="3263864860" sldId="3266"/>
        </pc:sldMkLst>
      </pc:sldChg>
      <pc:sldChg chg="del">
        <pc:chgData name="Franziskus Lorey - Hubdrive.com" userId="472a1a07-c563-412f-861d-eed20bd8e491" providerId="ADAL" clId="{BF39BEE5-48BF-43F4-810D-AC0C486557C2}" dt="2021-09-28T09:45:55.684" v="0" actId="47"/>
        <pc:sldMkLst>
          <pc:docMk/>
          <pc:sldMk cId="3951266157" sldId="3267"/>
        </pc:sldMkLst>
      </pc:sldChg>
      <pc:sldChg chg="del">
        <pc:chgData name="Franziskus Lorey - Hubdrive.com" userId="472a1a07-c563-412f-861d-eed20bd8e491" providerId="ADAL" clId="{BF39BEE5-48BF-43F4-810D-AC0C486557C2}" dt="2021-09-28T09:45:55.684" v="0" actId="47"/>
        <pc:sldMkLst>
          <pc:docMk/>
          <pc:sldMk cId="2477054745" sldId="3268"/>
        </pc:sldMkLst>
      </pc:sldChg>
      <pc:sldChg chg="del">
        <pc:chgData name="Franziskus Lorey - Hubdrive.com" userId="472a1a07-c563-412f-861d-eed20bd8e491" providerId="ADAL" clId="{BF39BEE5-48BF-43F4-810D-AC0C486557C2}" dt="2021-09-28T09:45:55.684" v="0" actId="47"/>
        <pc:sldMkLst>
          <pc:docMk/>
          <pc:sldMk cId="3750726615" sldId="3269"/>
        </pc:sldMkLst>
      </pc:sldChg>
      <pc:sldChg chg="del">
        <pc:chgData name="Franziskus Lorey - Hubdrive.com" userId="472a1a07-c563-412f-861d-eed20bd8e491" providerId="ADAL" clId="{BF39BEE5-48BF-43F4-810D-AC0C486557C2}" dt="2021-09-28T09:45:55.684" v="0" actId="47"/>
        <pc:sldMkLst>
          <pc:docMk/>
          <pc:sldMk cId="2546524666" sldId="3270"/>
        </pc:sldMkLst>
      </pc:sldChg>
      <pc:sldChg chg="del">
        <pc:chgData name="Franziskus Lorey - Hubdrive.com" userId="472a1a07-c563-412f-861d-eed20bd8e491" providerId="ADAL" clId="{BF39BEE5-48BF-43F4-810D-AC0C486557C2}" dt="2021-09-28T09:45:55.684" v="0" actId="47"/>
        <pc:sldMkLst>
          <pc:docMk/>
          <pc:sldMk cId="617221576" sldId="3271"/>
        </pc:sldMkLst>
      </pc:sldChg>
      <pc:sldChg chg="del">
        <pc:chgData name="Franziskus Lorey - Hubdrive.com" userId="472a1a07-c563-412f-861d-eed20bd8e491" providerId="ADAL" clId="{BF39BEE5-48BF-43F4-810D-AC0C486557C2}" dt="2021-09-28T09:45:55.684" v="0" actId="47"/>
        <pc:sldMkLst>
          <pc:docMk/>
          <pc:sldMk cId="1605741966" sldId="3272"/>
        </pc:sldMkLst>
      </pc:sldChg>
      <pc:sldChg chg="del">
        <pc:chgData name="Franziskus Lorey - Hubdrive.com" userId="472a1a07-c563-412f-861d-eed20bd8e491" providerId="ADAL" clId="{BF39BEE5-48BF-43F4-810D-AC0C486557C2}" dt="2021-09-28T09:45:55.684" v="0" actId="47"/>
        <pc:sldMkLst>
          <pc:docMk/>
          <pc:sldMk cId="1266725156" sldId="3273"/>
        </pc:sldMkLst>
      </pc:sldChg>
      <pc:sldChg chg="del">
        <pc:chgData name="Franziskus Lorey - Hubdrive.com" userId="472a1a07-c563-412f-861d-eed20bd8e491" providerId="ADAL" clId="{BF39BEE5-48BF-43F4-810D-AC0C486557C2}" dt="2021-09-28T09:45:55.684" v="0" actId="47"/>
        <pc:sldMkLst>
          <pc:docMk/>
          <pc:sldMk cId="4147599016" sldId="3274"/>
        </pc:sldMkLst>
      </pc:sldChg>
      <pc:sldChg chg="del">
        <pc:chgData name="Franziskus Lorey - Hubdrive.com" userId="472a1a07-c563-412f-861d-eed20bd8e491" providerId="ADAL" clId="{BF39BEE5-48BF-43F4-810D-AC0C486557C2}" dt="2021-09-28T09:45:55.684" v="0" actId="47"/>
        <pc:sldMkLst>
          <pc:docMk/>
          <pc:sldMk cId="1225379132" sldId="3275"/>
        </pc:sldMkLst>
      </pc:sldChg>
      <pc:sldChg chg="del">
        <pc:chgData name="Franziskus Lorey - Hubdrive.com" userId="472a1a07-c563-412f-861d-eed20bd8e491" providerId="ADAL" clId="{BF39BEE5-48BF-43F4-810D-AC0C486557C2}" dt="2021-09-28T09:45:55.684" v="0" actId="47"/>
        <pc:sldMkLst>
          <pc:docMk/>
          <pc:sldMk cId="2366841545" sldId="3276"/>
        </pc:sldMkLst>
      </pc:sldChg>
      <pc:sldChg chg="del">
        <pc:chgData name="Franziskus Lorey - Hubdrive.com" userId="472a1a07-c563-412f-861d-eed20bd8e491" providerId="ADAL" clId="{BF39BEE5-48BF-43F4-810D-AC0C486557C2}" dt="2021-09-28T09:45:55.684" v="0" actId="47"/>
        <pc:sldMkLst>
          <pc:docMk/>
          <pc:sldMk cId="2508858266" sldId="3277"/>
        </pc:sldMkLst>
      </pc:sldChg>
      <pc:sldChg chg="del">
        <pc:chgData name="Franziskus Lorey - Hubdrive.com" userId="472a1a07-c563-412f-861d-eed20bd8e491" providerId="ADAL" clId="{BF39BEE5-48BF-43F4-810D-AC0C486557C2}" dt="2021-09-28T09:45:55.684" v="0" actId="47"/>
        <pc:sldMkLst>
          <pc:docMk/>
          <pc:sldMk cId="1271615948" sldId="3278"/>
        </pc:sldMkLst>
      </pc:sldChg>
      <pc:sldChg chg="del">
        <pc:chgData name="Franziskus Lorey - Hubdrive.com" userId="472a1a07-c563-412f-861d-eed20bd8e491" providerId="ADAL" clId="{BF39BEE5-48BF-43F4-810D-AC0C486557C2}" dt="2021-09-28T09:45:55.684" v="0" actId="47"/>
        <pc:sldMkLst>
          <pc:docMk/>
          <pc:sldMk cId="3257147016" sldId="3279"/>
        </pc:sldMkLst>
      </pc:sldChg>
      <pc:sldChg chg="del">
        <pc:chgData name="Franziskus Lorey - Hubdrive.com" userId="472a1a07-c563-412f-861d-eed20bd8e491" providerId="ADAL" clId="{BF39BEE5-48BF-43F4-810D-AC0C486557C2}" dt="2021-09-28T09:45:55.684" v="0" actId="47"/>
        <pc:sldMkLst>
          <pc:docMk/>
          <pc:sldMk cId="4043552162" sldId="3280"/>
        </pc:sldMkLst>
      </pc:sldChg>
      <pc:sldChg chg="del">
        <pc:chgData name="Franziskus Lorey - Hubdrive.com" userId="472a1a07-c563-412f-861d-eed20bd8e491" providerId="ADAL" clId="{BF39BEE5-48BF-43F4-810D-AC0C486557C2}" dt="2021-09-28T09:45:55.684" v="0" actId="47"/>
        <pc:sldMkLst>
          <pc:docMk/>
          <pc:sldMk cId="3501456243" sldId="3281"/>
        </pc:sldMkLst>
      </pc:sldChg>
      <pc:sldChg chg="del">
        <pc:chgData name="Franziskus Lorey - Hubdrive.com" userId="472a1a07-c563-412f-861d-eed20bd8e491" providerId="ADAL" clId="{BF39BEE5-48BF-43F4-810D-AC0C486557C2}" dt="2021-09-28T09:45:55.684" v="0" actId="47"/>
        <pc:sldMkLst>
          <pc:docMk/>
          <pc:sldMk cId="1207610868" sldId="3282"/>
        </pc:sldMkLst>
      </pc:sldChg>
      <pc:sldChg chg="del">
        <pc:chgData name="Franziskus Lorey - Hubdrive.com" userId="472a1a07-c563-412f-861d-eed20bd8e491" providerId="ADAL" clId="{BF39BEE5-48BF-43F4-810D-AC0C486557C2}" dt="2021-09-28T09:45:55.684" v="0" actId="47"/>
        <pc:sldMkLst>
          <pc:docMk/>
          <pc:sldMk cId="2489756194" sldId="3283"/>
        </pc:sldMkLst>
      </pc:sldChg>
      <pc:sldChg chg="del">
        <pc:chgData name="Franziskus Lorey - Hubdrive.com" userId="472a1a07-c563-412f-861d-eed20bd8e491" providerId="ADAL" clId="{BF39BEE5-48BF-43F4-810D-AC0C486557C2}" dt="2021-09-28T09:45:55.684" v="0" actId="47"/>
        <pc:sldMkLst>
          <pc:docMk/>
          <pc:sldMk cId="620346611" sldId="3284"/>
        </pc:sldMkLst>
      </pc:sldChg>
      <pc:sldChg chg="del">
        <pc:chgData name="Franziskus Lorey - Hubdrive.com" userId="472a1a07-c563-412f-861d-eed20bd8e491" providerId="ADAL" clId="{BF39BEE5-48BF-43F4-810D-AC0C486557C2}" dt="2021-09-28T09:45:55.684" v="0" actId="47"/>
        <pc:sldMkLst>
          <pc:docMk/>
          <pc:sldMk cId="641126749" sldId="3285"/>
        </pc:sldMkLst>
      </pc:sldChg>
      <pc:sldChg chg="del">
        <pc:chgData name="Franziskus Lorey - Hubdrive.com" userId="472a1a07-c563-412f-861d-eed20bd8e491" providerId="ADAL" clId="{BF39BEE5-48BF-43F4-810D-AC0C486557C2}" dt="2021-09-28T09:45:55.684" v="0" actId="47"/>
        <pc:sldMkLst>
          <pc:docMk/>
          <pc:sldMk cId="3286610848" sldId="3286"/>
        </pc:sldMkLst>
      </pc:sldChg>
      <pc:sldChg chg="del">
        <pc:chgData name="Franziskus Lorey - Hubdrive.com" userId="472a1a07-c563-412f-861d-eed20bd8e491" providerId="ADAL" clId="{BF39BEE5-48BF-43F4-810D-AC0C486557C2}" dt="2021-09-28T09:45:55.684" v="0" actId="47"/>
        <pc:sldMkLst>
          <pc:docMk/>
          <pc:sldMk cId="2500494614" sldId="3287"/>
        </pc:sldMkLst>
      </pc:sldChg>
      <pc:sldChg chg="del">
        <pc:chgData name="Franziskus Lorey - Hubdrive.com" userId="472a1a07-c563-412f-861d-eed20bd8e491" providerId="ADAL" clId="{BF39BEE5-48BF-43F4-810D-AC0C486557C2}" dt="2021-09-28T09:45:55.684" v="0" actId="47"/>
        <pc:sldMkLst>
          <pc:docMk/>
          <pc:sldMk cId="57314623" sldId="3288"/>
        </pc:sldMkLst>
      </pc:sldChg>
      <pc:sldChg chg="del">
        <pc:chgData name="Franziskus Lorey - Hubdrive.com" userId="472a1a07-c563-412f-861d-eed20bd8e491" providerId="ADAL" clId="{BF39BEE5-48BF-43F4-810D-AC0C486557C2}" dt="2021-09-28T09:45:55.684" v="0" actId="47"/>
        <pc:sldMkLst>
          <pc:docMk/>
          <pc:sldMk cId="3498851900" sldId="3289"/>
        </pc:sldMkLst>
      </pc:sldChg>
      <pc:sldChg chg="del">
        <pc:chgData name="Franziskus Lorey - Hubdrive.com" userId="472a1a07-c563-412f-861d-eed20bd8e491" providerId="ADAL" clId="{BF39BEE5-48BF-43F4-810D-AC0C486557C2}" dt="2021-09-28T09:45:55.684" v="0" actId="47"/>
        <pc:sldMkLst>
          <pc:docMk/>
          <pc:sldMk cId="2572121297" sldId="3290"/>
        </pc:sldMkLst>
      </pc:sldChg>
      <pc:sldChg chg="del">
        <pc:chgData name="Franziskus Lorey - Hubdrive.com" userId="472a1a07-c563-412f-861d-eed20bd8e491" providerId="ADAL" clId="{BF39BEE5-48BF-43F4-810D-AC0C486557C2}" dt="2021-09-28T09:45:55.684" v="0" actId="47"/>
        <pc:sldMkLst>
          <pc:docMk/>
          <pc:sldMk cId="1035392436" sldId="3291"/>
        </pc:sldMkLst>
      </pc:sldChg>
      <pc:sldChg chg="del">
        <pc:chgData name="Franziskus Lorey - Hubdrive.com" userId="472a1a07-c563-412f-861d-eed20bd8e491" providerId="ADAL" clId="{BF39BEE5-48BF-43F4-810D-AC0C486557C2}" dt="2021-09-28T09:45:55.684" v="0" actId="47"/>
        <pc:sldMkLst>
          <pc:docMk/>
          <pc:sldMk cId="2002032139" sldId="3292"/>
        </pc:sldMkLst>
      </pc:sldChg>
      <pc:sldChg chg="del">
        <pc:chgData name="Franziskus Lorey - Hubdrive.com" userId="472a1a07-c563-412f-861d-eed20bd8e491" providerId="ADAL" clId="{BF39BEE5-48BF-43F4-810D-AC0C486557C2}" dt="2021-09-28T09:45:55.684" v="0" actId="47"/>
        <pc:sldMkLst>
          <pc:docMk/>
          <pc:sldMk cId="1374697526" sldId="3293"/>
        </pc:sldMkLst>
      </pc:sldChg>
      <pc:sldChg chg="del">
        <pc:chgData name="Franziskus Lorey - Hubdrive.com" userId="472a1a07-c563-412f-861d-eed20bd8e491" providerId="ADAL" clId="{BF39BEE5-48BF-43F4-810D-AC0C486557C2}" dt="2021-09-28T09:45:55.684" v="0" actId="47"/>
        <pc:sldMkLst>
          <pc:docMk/>
          <pc:sldMk cId="551441039" sldId="3294"/>
        </pc:sldMkLst>
      </pc:sldChg>
      <pc:sldChg chg="del">
        <pc:chgData name="Franziskus Lorey - Hubdrive.com" userId="472a1a07-c563-412f-861d-eed20bd8e491" providerId="ADAL" clId="{BF39BEE5-48BF-43F4-810D-AC0C486557C2}" dt="2021-09-28T09:45:55.684" v="0" actId="47"/>
        <pc:sldMkLst>
          <pc:docMk/>
          <pc:sldMk cId="1918529021" sldId="3296"/>
        </pc:sldMkLst>
      </pc:sldChg>
      <pc:sldChg chg="del">
        <pc:chgData name="Franziskus Lorey - Hubdrive.com" userId="472a1a07-c563-412f-861d-eed20bd8e491" providerId="ADAL" clId="{BF39BEE5-48BF-43F4-810D-AC0C486557C2}" dt="2021-09-28T09:45:55.684" v="0" actId="47"/>
        <pc:sldMkLst>
          <pc:docMk/>
          <pc:sldMk cId="1728534541" sldId="3297"/>
        </pc:sldMkLst>
      </pc:sldChg>
      <pc:sldChg chg="del">
        <pc:chgData name="Franziskus Lorey - Hubdrive.com" userId="472a1a07-c563-412f-861d-eed20bd8e491" providerId="ADAL" clId="{BF39BEE5-48BF-43F4-810D-AC0C486557C2}" dt="2021-09-28T09:45:55.684" v="0" actId="47"/>
        <pc:sldMkLst>
          <pc:docMk/>
          <pc:sldMk cId="2832035290" sldId="3307"/>
        </pc:sldMkLst>
      </pc:sldChg>
      <pc:sldChg chg="del">
        <pc:chgData name="Franziskus Lorey - Hubdrive.com" userId="472a1a07-c563-412f-861d-eed20bd8e491" providerId="ADAL" clId="{BF39BEE5-48BF-43F4-810D-AC0C486557C2}" dt="2021-09-28T09:45:55.684" v="0" actId="47"/>
        <pc:sldMkLst>
          <pc:docMk/>
          <pc:sldMk cId="2817347316" sldId="3308"/>
        </pc:sldMkLst>
      </pc:sldChg>
      <pc:sldChg chg="del">
        <pc:chgData name="Franziskus Lorey - Hubdrive.com" userId="472a1a07-c563-412f-861d-eed20bd8e491" providerId="ADAL" clId="{BF39BEE5-48BF-43F4-810D-AC0C486557C2}" dt="2021-09-28T09:45:55.684" v="0" actId="47"/>
        <pc:sldMkLst>
          <pc:docMk/>
          <pc:sldMk cId="2039754750" sldId="3309"/>
        </pc:sldMkLst>
      </pc:sldChg>
      <pc:sldChg chg="del">
        <pc:chgData name="Franziskus Lorey - Hubdrive.com" userId="472a1a07-c563-412f-861d-eed20bd8e491" providerId="ADAL" clId="{BF39BEE5-48BF-43F4-810D-AC0C486557C2}" dt="2021-09-28T09:45:55.684" v="0" actId="47"/>
        <pc:sldMkLst>
          <pc:docMk/>
          <pc:sldMk cId="1978978909" sldId="3310"/>
        </pc:sldMkLst>
      </pc:sldChg>
      <pc:sldChg chg="del">
        <pc:chgData name="Franziskus Lorey - Hubdrive.com" userId="472a1a07-c563-412f-861d-eed20bd8e491" providerId="ADAL" clId="{BF39BEE5-48BF-43F4-810D-AC0C486557C2}" dt="2021-09-28T09:45:55.684" v="0" actId="47"/>
        <pc:sldMkLst>
          <pc:docMk/>
          <pc:sldMk cId="721407437" sldId="3311"/>
        </pc:sldMkLst>
      </pc:sldChg>
      <pc:sldMasterChg chg="delSldLayout">
        <pc:chgData name="Franziskus Lorey - Hubdrive.com" userId="472a1a07-c563-412f-861d-eed20bd8e491" providerId="ADAL" clId="{BF39BEE5-48BF-43F4-810D-AC0C486557C2}" dt="2021-09-28T09:45:55.684" v="0" actId="47"/>
        <pc:sldMasterMkLst>
          <pc:docMk/>
          <pc:sldMasterMk cId="502521749" sldId="2147483734"/>
        </pc:sldMasterMkLst>
        <pc:sldLayoutChg chg="del">
          <pc:chgData name="Franziskus Lorey - Hubdrive.com" userId="472a1a07-c563-412f-861d-eed20bd8e491" providerId="ADAL" clId="{BF39BEE5-48BF-43F4-810D-AC0C486557C2}" dt="2021-09-28T09:45:55.684" v="0" actId="47"/>
          <pc:sldLayoutMkLst>
            <pc:docMk/>
            <pc:sldMasterMk cId="502521749" sldId="2147483734"/>
            <pc:sldLayoutMk cId="3649341458" sldId="2147483921"/>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371146552" sldId="2147483748"/>
        </pc:sldMasterMkLst>
        <pc:sldLayoutChg chg="del">
          <pc:chgData name="Franziskus Lorey - Hubdrive.com" userId="472a1a07-c563-412f-861d-eed20bd8e491" providerId="ADAL" clId="{BF39BEE5-48BF-43F4-810D-AC0C486557C2}" dt="2021-09-28T09:45:55.684" v="0" actId="47"/>
          <pc:sldLayoutMkLst>
            <pc:docMk/>
            <pc:sldMasterMk cId="371146552" sldId="2147483748"/>
            <pc:sldLayoutMk cId="2303565181" sldId="2147484101"/>
          </pc:sldLayoutMkLst>
        </pc:sldLayoutChg>
        <pc:sldLayoutChg chg="del">
          <pc:chgData name="Franziskus Lorey - Hubdrive.com" userId="472a1a07-c563-412f-861d-eed20bd8e491" providerId="ADAL" clId="{BF39BEE5-48BF-43F4-810D-AC0C486557C2}" dt="2021-09-28T09:45:55.684" v="0" actId="47"/>
          <pc:sldLayoutMkLst>
            <pc:docMk/>
            <pc:sldMasterMk cId="371146552" sldId="2147483748"/>
            <pc:sldLayoutMk cId="358582150" sldId="2147484102"/>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3909672163" sldId="2147483757"/>
        </pc:sldMasterMkLst>
        <pc:sldLayoutChg chg="del">
          <pc:chgData name="Franziskus Lorey - Hubdrive.com" userId="472a1a07-c563-412f-861d-eed20bd8e491" providerId="ADAL" clId="{BF39BEE5-48BF-43F4-810D-AC0C486557C2}" dt="2021-09-28T09:45:55.684" v="0" actId="47"/>
          <pc:sldLayoutMkLst>
            <pc:docMk/>
            <pc:sldMasterMk cId="3909672163" sldId="2147483757"/>
            <pc:sldLayoutMk cId="3625532580" sldId="2147483959"/>
          </pc:sldLayoutMkLst>
        </pc:sldLayoutChg>
        <pc:sldLayoutChg chg="del">
          <pc:chgData name="Franziskus Lorey - Hubdrive.com" userId="472a1a07-c563-412f-861d-eed20bd8e491" providerId="ADAL" clId="{BF39BEE5-48BF-43F4-810D-AC0C486557C2}" dt="2021-09-28T09:45:55.684" v="0" actId="47"/>
          <pc:sldLayoutMkLst>
            <pc:docMk/>
            <pc:sldMasterMk cId="3909672163" sldId="2147483757"/>
            <pc:sldLayoutMk cId="3972312109" sldId="2147483960"/>
          </pc:sldLayoutMkLst>
        </pc:sldLayoutChg>
        <pc:sldLayoutChg chg="del">
          <pc:chgData name="Franziskus Lorey - Hubdrive.com" userId="472a1a07-c563-412f-861d-eed20bd8e491" providerId="ADAL" clId="{BF39BEE5-48BF-43F4-810D-AC0C486557C2}" dt="2021-09-28T09:45:55.684" v="0" actId="47"/>
          <pc:sldLayoutMkLst>
            <pc:docMk/>
            <pc:sldMasterMk cId="3909672163" sldId="2147483757"/>
            <pc:sldLayoutMk cId="3484554519" sldId="2147483961"/>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3356861373" sldId="2147484233"/>
        </pc:sldMasterMkLst>
        <pc:sldLayoutChg chg="del">
          <pc:chgData name="Franziskus Lorey - Hubdrive.com" userId="472a1a07-c563-412f-861d-eed20bd8e491" providerId="ADAL" clId="{BF39BEE5-48BF-43F4-810D-AC0C486557C2}" dt="2021-09-28T09:45:55.684" v="0" actId="47"/>
          <pc:sldLayoutMkLst>
            <pc:docMk/>
            <pc:sldMasterMk cId="3356861373" sldId="2147484233"/>
            <pc:sldLayoutMk cId="298904664" sldId="214748391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283235235" sldId="214748392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584392085" sldId="214748392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032928054" sldId="214748392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328782512" sldId="214748393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835400473" sldId="214748397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704448793" sldId="214748398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544670589" sldId="214748398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43510298" sldId="214748398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949528752" sldId="214748398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763432785" sldId="2147483988"/>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567079634" sldId="214748398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148377527" sldId="214748399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4280530896" sldId="214748399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353297525" sldId="2147483992"/>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111876355" sldId="2147483993"/>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557609816" sldId="214748399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780596747" sldId="214748399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785740854" sldId="214748399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272498945" sldId="214748399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520114932" sldId="2147483998"/>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287090248" sldId="214748399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493551376" sldId="214748400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853030557" sldId="214748400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340501404" sldId="214748400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557486018" sldId="214748400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236611552" sldId="214748400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993890279" sldId="214748400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4224207630" sldId="2147484008"/>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071171264" sldId="214748400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491227265" sldId="214748401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928515970" sldId="214748401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227313002" sldId="2147484012"/>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14141215" sldId="2147484013"/>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928159952" sldId="214748401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79763988" sldId="214748401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156756245" sldId="214748401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314462909" sldId="214748401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398823573" sldId="214748402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866856800" sldId="2147484022"/>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347315404" sldId="214748402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495054922" sldId="214748402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045181095" sldId="2147484027"/>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1538091328" sldId="2147484280"/>
        </pc:sldMasterMkLst>
        <pc:sldLayoutChg chg="del">
          <pc:chgData name="Franziskus Lorey - Hubdrive.com" userId="472a1a07-c563-412f-861d-eed20bd8e491" providerId="ADAL" clId="{BF39BEE5-48BF-43F4-810D-AC0C486557C2}" dt="2021-09-28T09:45:55.684" v="0" actId="47"/>
          <pc:sldLayoutMkLst>
            <pc:docMk/>
            <pc:sldMasterMk cId="1538091328" sldId="2147484280"/>
            <pc:sldLayoutMk cId="4142704058" sldId="2147484284"/>
          </pc:sldLayoutMkLst>
        </pc:sldLayoutChg>
      </pc:sldMasterChg>
    </pc:docChg>
  </pc:docChgLst>
  <pc:docChgLst>
    <pc:chgData name="Jason Fellows - Hubdrive.com" userId="266e5363-a346-400c-b373-197c256aca04" providerId="ADAL" clId="{DDFA5087-2CB9-43CF-92EF-F16C8D564F47}"/>
    <pc:docChg chg="undo custSel addSld delSld modSld sldOrd delSection modSection">
      <pc:chgData name="Jason Fellows - Hubdrive.com" userId="266e5363-a346-400c-b373-197c256aca04" providerId="ADAL" clId="{DDFA5087-2CB9-43CF-92EF-F16C8D564F47}" dt="2021-08-11T10:07:47.609" v="4149" actId="1076"/>
      <pc:docMkLst>
        <pc:docMk/>
      </pc:docMkLst>
      <pc:sldChg chg="modSp mod">
        <pc:chgData name="Jason Fellows - Hubdrive.com" userId="266e5363-a346-400c-b373-197c256aca04" providerId="ADAL" clId="{DDFA5087-2CB9-43CF-92EF-F16C8D564F47}" dt="2021-08-11T10:07:47.609" v="4149" actId="1076"/>
        <pc:sldMkLst>
          <pc:docMk/>
          <pc:sldMk cId="1214875394" sldId="3079"/>
        </pc:sldMkLst>
        <pc:spChg chg="mod">
          <ac:chgData name="Jason Fellows - Hubdrive.com" userId="266e5363-a346-400c-b373-197c256aca04" providerId="ADAL" clId="{DDFA5087-2CB9-43CF-92EF-F16C8D564F47}" dt="2021-08-11T10:07:47.609" v="4149" actId="1076"/>
          <ac:spMkLst>
            <pc:docMk/>
            <pc:sldMk cId="1214875394" sldId="3079"/>
            <ac:spMk id="5" creationId="{0F30226A-6D75-48FD-838F-F8F99F3E6681}"/>
          </ac:spMkLst>
        </pc:spChg>
      </pc:sldChg>
      <pc:sldChg chg="modSp mod">
        <pc:chgData name="Jason Fellows - Hubdrive.com" userId="266e5363-a346-400c-b373-197c256aca04" providerId="ADAL" clId="{DDFA5087-2CB9-43CF-92EF-F16C8D564F47}" dt="2021-08-11T09:53:57.279" v="4147" actId="1076"/>
        <pc:sldMkLst>
          <pc:docMk/>
          <pc:sldMk cId="1838391358" sldId="3107"/>
        </pc:sldMkLst>
        <pc:spChg chg="mod">
          <ac:chgData name="Jason Fellows - Hubdrive.com" userId="266e5363-a346-400c-b373-197c256aca04" providerId="ADAL" clId="{DDFA5087-2CB9-43CF-92EF-F16C8D564F47}" dt="2021-08-11T09:53:57.279" v="4147" actId="1076"/>
          <ac:spMkLst>
            <pc:docMk/>
            <pc:sldMk cId="1838391358" sldId="3107"/>
            <ac:spMk id="106" creationId="{B3874412-B5E2-4205-9C71-C37F9171A1A5}"/>
          </ac:spMkLst>
        </pc:spChg>
      </pc:sldChg>
      <pc:sldChg chg="modSp mod">
        <pc:chgData name="Jason Fellows - Hubdrive.com" userId="266e5363-a346-400c-b373-197c256aca04" providerId="ADAL" clId="{DDFA5087-2CB9-43CF-92EF-F16C8D564F47}" dt="2021-08-11T09:54:50.324" v="4148" actId="1076"/>
        <pc:sldMkLst>
          <pc:docMk/>
          <pc:sldMk cId="3533300393" sldId="3108"/>
        </pc:sldMkLst>
        <pc:spChg chg="mod">
          <ac:chgData name="Jason Fellows - Hubdrive.com" userId="266e5363-a346-400c-b373-197c256aca04" providerId="ADAL" clId="{DDFA5087-2CB9-43CF-92EF-F16C8D564F47}" dt="2021-08-11T09:54:50.324" v="4148" actId="1076"/>
          <ac:spMkLst>
            <pc:docMk/>
            <pc:sldMk cId="3533300393" sldId="3108"/>
            <ac:spMk id="3" creationId="{3FFA519A-997D-4EB9-8989-7E50EE575E88}"/>
          </ac:spMkLst>
        </pc:spChg>
      </pc:sldChg>
      <pc:sldChg chg="del">
        <pc:chgData name="Jason Fellows - Hubdrive.com" userId="266e5363-a346-400c-b373-197c256aca04" providerId="ADAL" clId="{DDFA5087-2CB9-43CF-92EF-F16C8D564F47}" dt="2021-07-27T12:39:01.635" v="1" actId="2696"/>
        <pc:sldMkLst>
          <pc:docMk/>
          <pc:sldMk cId="2128433055" sldId="3232"/>
        </pc:sldMkLst>
      </pc:sldChg>
      <pc:sldChg chg="modSp mod">
        <pc:chgData name="Jason Fellows - Hubdrive.com" userId="266e5363-a346-400c-b373-197c256aca04" providerId="ADAL" clId="{DDFA5087-2CB9-43CF-92EF-F16C8D564F47}" dt="2021-07-27T14:18:30.509" v="1485" actId="255"/>
        <pc:sldMkLst>
          <pc:docMk/>
          <pc:sldMk cId="588415145" sldId="3234"/>
        </pc:sldMkLst>
        <pc:spChg chg="mod">
          <ac:chgData name="Jason Fellows - Hubdrive.com" userId="266e5363-a346-400c-b373-197c256aca04" providerId="ADAL" clId="{DDFA5087-2CB9-43CF-92EF-F16C8D564F47}" dt="2021-07-27T14:18:30.509" v="1485" actId="255"/>
          <ac:spMkLst>
            <pc:docMk/>
            <pc:sldMk cId="588415145" sldId="3234"/>
            <ac:spMk id="5" creationId="{61F8D9F7-690F-40E0-BEFB-B9C8C92225C0}"/>
          </ac:spMkLst>
        </pc:spChg>
        <pc:spChg chg="mod">
          <ac:chgData name="Jason Fellows - Hubdrive.com" userId="266e5363-a346-400c-b373-197c256aca04" providerId="ADAL" clId="{DDFA5087-2CB9-43CF-92EF-F16C8D564F47}" dt="2021-07-27T14:18:03.714" v="1465" actId="20577"/>
          <ac:spMkLst>
            <pc:docMk/>
            <pc:sldMk cId="588415145" sldId="3234"/>
            <ac:spMk id="6" creationId="{51F1BCF0-FA1E-4055-A196-E500A81E9EBF}"/>
          </ac:spMkLst>
        </pc:spChg>
      </pc:sldChg>
      <pc:sldChg chg="addSp delSp modSp mod ord">
        <pc:chgData name="Jason Fellows - Hubdrive.com" userId="266e5363-a346-400c-b373-197c256aca04" providerId="ADAL" clId="{DDFA5087-2CB9-43CF-92EF-F16C8D564F47}" dt="2021-08-02T13:32:53.615" v="4134" actId="20577"/>
        <pc:sldMkLst>
          <pc:docMk/>
          <pc:sldMk cId="3217222950" sldId="3235"/>
        </pc:sldMkLst>
        <pc:spChg chg="del">
          <ac:chgData name="Jason Fellows - Hubdrive.com" userId="266e5363-a346-400c-b373-197c256aca04" providerId="ADAL" clId="{DDFA5087-2CB9-43CF-92EF-F16C8D564F47}" dt="2021-07-27T14:10:51.131" v="801" actId="478"/>
          <ac:spMkLst>
            <pc:docMk/>
            <pc:sldMk cId="3217222950" sldId="3235"/>
            <ac:spMk id="4" creationId="{5AA651AE-25C8-4E46-87BA-47DCE1273939}"/>
          </ac:spMkLst>
        </pc:spChg>
        <pc:spChg chg="del">
          <ac:chgData name="Jason Fellows - Hubdrive.com" userId="266e5363-a346-400c-b373-197c256aca04" providerId="ADAL" clId="{DDFA5087-2CB9-43CF-92EF-F16C8D564F47}" dt="2021-07-27T14:10:51.131" v="801" actId="478"/>
          <ac:spMkLst>
            <pc:docMk/>
            <pc:sldMk cId="3217222950" sldId="3235"/>
            <ac:spMk id="5" creationId="{1D0DC3EA-F2D2-47F1-9419-8F5F64CD8818}"/>
          </ac:spMkLst>
        </pc:spChg>
        <pc:spChg chg="del">
          <ac:chgData name="Jason Fellows - Hubdrive.com" userId="266e5363-a346-400c-b373-197c256aca04" providerId="ADAL" clId="{DDFA5087-2CB9-43CF-92EF-F16C8D564F47}" dt="2021-07-27T14:10:51.131" v="801" actId="478"/>
          <ac:spMkLst>
            <pc:docMk/>
            <pc:sldMk cId="3217222950" sldId="3235"/>
            <ac:spMk id="7" creationId="{F9F65539-25CC-4D93-8929-75768C0FE791}"/>
          </ac:spMkLst>
        </pc:spChg>
        <pc:spChg chg="add del mod">
          <ac:chgData name="Jason Fellows - Hubdrive.com" userId="266e5363-a346-400c-b373-197c256aca04" providerId="ADAL" clId="{DDFA5087-2CB9-43CF-92EF-F16C8D564F47}" dt="2021-07-27T14:10:57.565" v="802" actId="478"/>
          <ac:spMkLst>
            <pc:docMk/>
            <pc:sldMk cId="3217222950" sldId="3235"/>
            <ac:spMk id="8" creationId="{3D386AE1-0D45-4A59-85F5-814A683F3C38}"/>
          </ac:spMkLst>
        </pc:spChg>
        <pc:spChg chg="del">
          <ac:chgData name="Jason Fellows - Hubdrive.com" userId="266e5363-a346-400c-b373-197c256aca04" providerId="ADAL" clId="{DDFA5087-2CB9-43CF-92EF-F16C8D564F47}" dt="2021-07-27T14:10:51.131" v="801" actId="478"/>
          <ac:spMkLst>
            <pc:docMk/>
            <pc:sldMk cId="3217222950" sldId="3235"/>
            <ac:spMk id="10" creationId="{C92C769E-6F07-4245-A69A-6FF328B6BE85}"/>
          </ac:spMkLst>
        </pc:spChg>
        <pc:spChg chg="del">
          <ac:chgData name="Jason Fellows - Hubdrive.com" userId="266e5363-a346-400c-b373-197c256aca04" providerId="ADAL" clId="{DDFA5087-2CB9-43CF-92EF-F16C8D564F47}" dt="2021-07-27T14:10:51.131" v="801" actId="478"/>
          <ac:spMkLst>
            <pc:docMk/>
            <pc:sldMk cId="3217222950" sldId="3235"/>
            <ac:spMk id="11" creationId="{9C5564D7-10B2-426C-86D3-4C6E089C9F6A}"/>
          </ac:spMkLst>
        </pc:spChg>
        <pc:spChg chg="mod">
          <ac:chgData name="Jason Fellows - Hubdrive.com" userId="266e5363-a346-400c-b373-197c256aca04" providerId="ADAL" clId="{DDFA5087-2CB9-43CF-92EF-F16C8D564F47}" dt="2021-07-27T14:11:54.045" v="1125" actId="14100"/>
          <ac:spMkLst>
            <pc:docMk/>
            <pc:sldMk cId="3217222950" sldId="3235"/>
            <ac:spMk id="12" creationId="{7BEEB237-3952-4E2E-AEB1-1F44394E321E}"/>
          </ac:spMkLst>
        </pc:spChg>
        <pc:spChg chg="mod">
          <ac:chgData name="Jason Fellows - Hubdrive.com" userId="266e5363-a346-400c-b373-197c256aca04" providerId="ADAL" clId="{DDFA5087-2CB9-43CF-92EF-F16C8D564F47}" dt="2021-07-27T14:11:54.045" v="1125" actId="14100"/>
          <ac:spMkLst>
            <pc:docMk/>
            <pc:sldMk cId="3217222950" sldId="3235"/>
            <ac:spMk id="13" creationId="{25D93907-2002-49F0-B9A1-C0DD1A6CB5D0}"/>
          </ac:spMkLst>
        </pc:spChg>
        <pc:spChg chg="del">
          <ac:chgData name="Jason Fellows - Hubdrive.com" userId="266e5363-a346-400c-b373-197c256aca04" providerId="ADAL" clId="{DDFA5087-2CB9-43CF-92EF-F16C8D564F47}" dt="2021-07-27T14:10:51.131" v="801" actId="478"/>
          <ac:spMkLst>
            <pc:docMk/>
            <pc:sldMk cId="3217222950" sldId="3235"/>
            <ac:spMk id="14" creationId="{83B7C70F-FFF0-493B-BEC4-E866F0851662}"/>
          </ac:spMkLst>
        </pc:spChg>
        <pc:spChg chg="add del mod">
          <ac:chgData name="Jason Fellows - Hubdrive.com" userId="266e5363-a346-400c-b373-197c256aca04" providerId="ADAL" clId="{DDFA5087-2CB9-43CF-92EF-F16C8D564F47}" dt="2021-07-27T14:10:57.565" v="802" actId="478"/>
          <ac:spMkLst>
            <pc:docMk/>
            <pc:sldMk cId="3217222950" sldId="3235"/>
            <ac:spMk id="15" creationId="{5AB36958-0C18-4B86-B0BE-E13FF4A20A8B}"/>
          </ac:spMkLst>
        </pc:spChg>
        <pc:spChg chg="del">
          <ac:chgData name="Jason Fellows - Hubdrive.com" userId="266e5363-a346-400c-b373-197c256aca04" providerId="ADAL" clId="{DDFA5087-2CB9-43CF-92EF-F16C8D564F47}" dt="2021-07-27T14:10:51.131" v="801" actId="478"/>
          <ac:spMkLst>
            <pc:docMk/>
            <pc:sldMk cId="3217222950" sldId="3235"/>
            <ac:spMk id="16" creationId="{971B0B53-4FEC-4750-A982-1AB21AEA0296}"/>
          </ac:spMkLst>
        </pc:spChg>
        <pc:spChg chg="del">
          <ac:chgData name="Jason Fellows - Hubdrive.com" userId="266e5363-a346-400c-b373-197c256aca04" providerId="ADAL" clId="{DDFA5087-2CB9-43CF-92EF-F16C8D564F47}" dt="2021-07-27T14:10:51.131" v="801" actId="478"/>
          <ac:spMkLst>
            <pc:docMk/>
            <pc:sldMk cId="3217222950" sldId="3235"/>
            <ac:spMk id="17" creationId="{C8C48EE0-779D-4534-8566-73464B4AD0C4}"/>
          </ac:spMkLst>
        </pc:spChg>
        <pc:spChg chg="mod">
          <ac:chgData name="Jason Fellows - Hubdrive.com" userId="266e5363-a346-400c-b373-197c256aca04" providerId="ADAL" clId="{DDFA5087-2CB9-43CF-92EF-F16C8D564F47}" dt="2021-08-02T13:32:53.615" v="4134" actId="20577"/>
          <ac:spMkLst>
            <pc:docMk/>
            <pc:sldMk cId="3217222950" sldId="3235"/>
            <ac:spMk id="18" creationId="{4D9D2266-83B9-4036-833D-045306C19BED}"/>
          </ac:spMkLst>
        </pc:spChg>
        <pc:spChg chg="mod">
          <ac:chgData name="Jason Fellows - Hubdrive.com" userId="266e5363-a346-400c-b373-197c256aca04" providerId="ADAL" clId="{DDFA5087-2CB9-43CF-92EF-F16C8D564F47}" dt="2021-07-27T14:11:28.772" v="1039" actId="1038"/>
          <ac:spMkLst>
            <pc:docMk/>
            <pc:sldMk cId="3217222950" sldId="3235"/>
            <ac:spMk id="19" creationId="{7ECBB31B-C631-49B4-A8E6-B6823DBAD32E}"/>
          </ac:spMkLst>
        </pc:spChg>
      </pc:sldChg>
      <pc:sldChg chg="addSp modSp del mod">
        <pc:chgData name="Jason Fellows - Hubdrive.com" userId="266e5363-a346-400c-b373-197c256aca04" providerId="ADAL" clId="{DDFA5087-2CB9-43CF-92EF-F16C8D564F47}" dt="2021-07-27T14:12:10.555" v="1128" actId="47"/>
        <pc:sldMkLst>
          <pc:docMk/>
          <pc:sldMk cId="2890383464" sldId="3236"/>
        </pc:sldMkLst>
        <pc:spChg chg="mod">
          <ac:chgData name="Jason Fellows - Hubdrive.com" userId="266e5363-a346-400c-b373-197c256aca04" providerId="ADAL" clId="{DDFA5087-2CB9-43CF-92EF-F16C8D564F47}" dt="2021-07-27T14:01:22.928" v="511" actId="1037"/>
          <ac:spMkLst>
            <pc:docMk/>
            <pc:sldMk cId="2890383464" sldId="3236"/>
            <ac:spMk id="5" creationId="{1D0DC3EA-F2D2-47F1-9419-8F5F64CD8818}"/>
          </ac:spMkLst>
        </pc:spChg>
        <pc:spChg chg="mod">
          <ac:chgData name="Jason Fellows - Hubdrive.com" userId="266e5363-a346-400c-b373-197c256aca04" providerId="ADAL" clId="{DDFA5087-2CB9-43CF-92EF-F16C8D564F47}" dt="2021-07-27T14:01:22.928" v="511" actId="1037"/>
          <ac:spMkLst>
            <pc:docMk/>
            <pc:sldMk cId="2890383464" sldId="3236"/>
            <ac:spMk id="9" creationId="{A15B3A7B-B750-4435-A0B6-9135BC19F2E1}"/>
          </ac:spMkLst>
        </pc:spChg>
        <pc:spChg chg="mod">
          <ac:chgData name="Jason Fellows - Hubdrive.com" userId="266e5363-a346-400c-b373-197c256aca04" providerId="ADAL" clId="{DDFA5087-2CB9-43CF-92EF-F16C8D564F47}" dt="2021-07-27T14:01:22.928" v="511" actId="1037"/>
          <ac:spMkLst>
            <pc:docMk/>
            <pc:sldMk cId="2890383464" sldId="3236"/>
            <ac:spMk id="10" creationId="{C92C769E-6F07-4245-A69A-6FF328B6BE85}"/>
          </ac:spMkLst>
        </pc:spChg>
        <pc:spChg chg="mod">
          <ac:chgData name="Jason Fellows - Hubdrive.com" userId="266e5363-a346-400c-b373-197c256aca04" providerId="ADAL" clId="{DDFA5087-2CB9-43CF-92EF-F16C8D564F47}" dt="2021-07-27T14:01:22.928" v="511" actId="1037"/>
          <ac:spMkLst>
            <pc:docMk/>
            <pc:sldMk cId="2890383464" sldId="3236"/>
            <ac:spMk id="11" creationId="{9C5564D7-10B2-426C-86D3-4C6E089C9F6A}"/>
          </ac:spMkLst>
        </pc:spChg>
        <pc:spChg chg="mod">
          <ac:chgData name="Jason Fellows - Hubdrive.com" userId="266e5363-a346-400c-b373-197c256aca04" providerId="ADAL" clId="{DDFA5087-2CB9-43CF-92EF-F16C8D564F47}" dt="2021-07-27T14:01:22.928" v="511" actId="1037"/>
          <ac:spMkLst>
            <pc:docMk/>
            <pc:sldMk cId="2890383464" sldId="3236"/>
            <ac:spMk id="20" creationId="{C5C696C7-ABA7-4657-9C53-92A831C5B814}"/>
          </ac:spMkLst>
        </pc:spChg>
        <pc:spChg chg="mod">
          <ac:chgData name="Jason Fellows - Hubdrive.com" userId="266e5363-a346-400c-b373-197c256aca04" providerId="ADAL" clId="{DDFA5087-2CB9-43CF-92EF-F16C8D564F47}" dt="2021-07-27T14:01:22.928" v="511" actId="1037"/>
          <ac:spMkLst>
            <pc:docMk/>
            <pc:sldMk cId="2890383464" sldId="3236"/>
            <ac:spMk id="21" creationId="{1F6F2C54-21FE-440F-A6D5-2236A3BEF618}"/>
          </ac:spMkLst>
        </pc:spChg>
        <pc:spChg chg="mod">
          <ac:chgData name="Jason Fellows - Hubdrive.com" userId="266e5363-a346-400c-b373-197c256aca04" providerId="ADAL" clId="{DDFA5087-2CB9-43CF-92EF-F16C8D564F47}" dt="2021-07-27T14:01:22.928" v="511" actId="1037"/>
          <ac:spMkLst>
            <pc:docMk/>
            <pc:sldMk cId="2890383464" sldId="3236"/>
            <ac:spMk id="22" creationId="{0F32654B-35C6-4ACF-A01B-93F9C2166545}"/>
          </ac:spMkLst>
        </pc:spChg>
        <pc:spChg chg="mod">
          <ac:chgData name="Jason Fellows - Hubdrive.com" userId="266e5363-a346-400c-b373-197c256aca04" providerId="ADAL" clId="{DDFA5087-2CB9-43CF-92EF-F16C8D564F47}" dt="2021-07-27T14:01:22.928" v="511" actId="1037"/>
          <ac:spMkLst>
            <pc:docMk/>
            <pc:sldMk cId="2890383464" sldId="3236"/>
            <ac:spMk id="23" creationId="{0E850E23-9330-4CC5-8D25-C24DA65BF726}"/>
          </ac:spMkLst>
        </pc:spChg>
        <pc:spChg chg="mod">
          <ac:chgData name="Jason Fellows - Hubdrive.com" userId="266e5363-a346-400c-b373-197c256aca04" providerId="ADAL" clId="{DDFA5087-2CB9-43CF-92EF-F16C8D564F47}" dt="2021-07-27T14:01:22.928" v="511" actId="1037"/>
          <ac:spMkLst>
            <pc:docMk/>
            <pc:sldMk cId="2890383464" sldId="3236"/>
            <ac:spMk id="24" creationId="{7B0D59E4-B32C-4615-A735-31FBC6FB0884}"/>
          </ac:spMkLst>
        </pc:spChg>
        <pc:spChg chg="mod">
          <ac:chgData name="Jason Fellows - Hubdrive.com" userId="266e5363-a346-400c-b373-197c256aca04" providerId="ADAL" clId="{DDFA5087-2CB9-43CF-92EF-F16C8D564F47}" dt="2021-07-27T14:01:22.928" v="511" actId="1037"/>
          <ac:spMkLst>
            <pc:docMk/>
            <pc:sldMk cId="2890383464" sldId="3236"/>
            <ac:spMk id="25" creationId="{A32588B3-338A-4895-8D2D-B1764A6446A1}"/>
          </ac:spMkLst>
        </pc:spChg>
        <pc:spChg chg="mod">
          <ac:chgData name="Jason Fellows - Hubdrive.com" userId="266e5363-a346-400c-b373-197c256aca04" providerId="ADAL" clId="{DDFA5087-2CB9-43CF-92EF-F16C8D564F47}" dt="2021-07-27T14:01:22.928" v="511" actId="1037"/>
          <ac:spMkLst>
            <pc:docMk/>
            <pc:sldMk cId="2890383464" sldId="3236"/>
            <ac:spMk id="26" creationId="{094F2A63-C4E1-4A4E-AB1B-E5DB7357554C}"/>
          </ac:spMkLst>
        </pc:spChg>
        <pc:spChg chg="mod">
          <ac:chgData name="Jason Fellows - Hubdrive.com" userId="266e5363-a346-400c-b373-197c256aca04" providerId="ADAL" clId="{DDFA5087-2CB9-43CF-92EF-F16C8D564F47}" dt="2021-07-27T14:01:22.928" v="511" actId="1037"/>
          <ac:spMkLst>
            <pc:docMk/>
            <pc:sldMk cId="2890383464" sldId="3236"/>
            <ac:spMk id="27" creationId="{7D1C05DB-2695-4AF2-8758-DB03D498FA9B}"/>
          </ac:spMkLst>
        </pc:spChg>
        <pc:spChg chg="mod">
          <ac:chgData name="Jason Fellows - Hubdrive.com" userId="266e5363-a346-400c-b373-197c256aca04" providerId="ADAL" clId="{DDFA5087-2CB9-43CF-92EF-F16C8D564F47}" dt="2021-07-27T14:01:22.928" v="511" actId="1037"/>
          <ac:spMkLst>
            <pc:docMk/>
            <pc:sldMk cId="2890383464" sldId="3236"/>
            <ac:spMk id="28" creationId="{7AD8953C-3F83-429D-A7E7-142E37375C8C}"/>
          </ac:spMkLst>
        </pc:spChg>
        <pc:spChg chg="mod">
          <ac:chgData name="Jason Fellows - Hubdrive.com" userId="266e5363-a346-400c-b373-197c256aca04" providerId="ADAL" clId="{DDFA5087-2CB9-43CF-92EF-F16C8D564F47}" dt="2021-07-27T14:01:22.928" v="511" actId="1037"/>
          <ac:spMkLst>
            <pc:docMk/>
            <pc:sldMk cId="2890383464" sldId="3236"/>
            <ac:spMk id="29" creationId="{488B760D-00D6-4E33-BD2C-74F3176C4EC8}"/>
          </ac:spMkLst>
        </pc:spChg>
        <pc:spChg chg="mod">
          <ac:chgData name="Jason Fellows - Hubdrive.com" userId="266e5363-a346-400c-b373-197c256aca04" providerId="ADAL" clId="{DDFA5087-2CB9-43CF-92EF-F16C8D564F47}" dt="2021-07-27T14:01:22.928" v="511" actId="1037"/>
          <ac:spMkLst>
            <pc:docMk/>
            <pc:sldMk cId="2890383464" sldId="3236"/>
            <ac:spMk id="30" creationId="{F4250886-92DE-45D4-95C3-E2E986F16F54}"/>
          </ac:spMkLst>
        </pc:spChg>
        <pc:spChg chg="mod">
          <ac:chgData name="Jason Fellows - Hubdrive.com" userId="266e5363-a346-400c-b373-197c256aca04" providerId="ADAL" clId="{DDFA5087-2CB9-43CF-92EF-F16C8D564F47}" dt="2021-07-27T14:01:22.928" v="511" actId="1037"/>
          <ac:spMkLst>
            <pc:docMk/>
            <pc:sldMk cId="2890383464" sldId="3236"/>
            <ac:spMk id="31" creationId="{DE823EC0-4A9A-44B4-9C5F-D1AEE93858A9}"/>
          </ac:spMkLst>
        </pc:spChg>
        <pc:spChg chg="mod">
          <ac:chgData name="Jason Fellows - Hubdrive.com" userId="266e5363-a346-400c-b373-197c256aca04" providerId="ADAL" clId="{DDFA5087-2CB9-43CF-92EF-F16C8D564F47}" dt="2021-07-27T14:01:22.928" v="511" actId="1037"/>
          <ac:spMkLst>
            <pc:docMk/>
            <pc:sldMk cId="2890383464" sldId="3236"/>
            <ac:spMk id="32" creationId="{270124F0-B64C-4496-9752-96FDEBF24E3B}"/>
          </ac:spMkLst>
        </pc:spChg>
        <pc:spChg chg="add mod">
          <ac:chgData name="Jason Fellows - Hubdrive.com" userId="266e5363-a346-400c-b373-197c256aca04" providerId="ADAL" clId="{DDFA5087-2CB9-43CF-92EF-F16C8D564F47}" dt="2021-07-27T14:01:22.928" v="511" actId="1037"/>
          <ac:spMkLst>
            <pc:docMk/>
            <pc:sldMk cId="2890383464" sldId="3236"/>
            <ac:spMk id="33" creationId="{669E2C9A-A8A1-4366-9FA1-29AA391BBA9B}"/>
          </ac:spMkLst>
        </pc:spChg>
        <pc:spChg chg="add mod">
          <ac:chgData name="Jason Fellows - Hubdrive.com" userId="266e5363-a346-400c-b373-197c256aca04" providerId="ADAL" clId="{DDFA5087-2CB9-43CF-92EF-F16C8D564F47}" dt="2021-07-27T14:01:22.928" v="511" actId="1037"/>
          <ac:spMkLst>
            <pc:docMk/>
            <pc:sldMk cId="2890383464" sldId="3236"/>
            <ac:spMk id="34" creationId="{39501709-6720-4434-8522-196003FCD825}"/>
          </ac:spMkLst>
        </pc:spChg>
        <pc:spChg chg="add mod">
          <ac:chgData name="Jason Fellows - Hubdrive.com" userId="266e5363-a346-400c-b373-197c256aca04" providerId="ADAL" clId="{DDFA5087-2CB9-43CF-92EF-F16C8D564F47}" dt="2021-07-27T14:01:22.928" v="511" actId="1037"/>
          <ac:spMkLst>
            <pc:docMk/>
            <pc:sldMk cId="2890383464" sldId="3236"/>
            <ac:spMk id="35" creationId="{334759A9-50AE-43B5-83C5-F5A15C6D6E93}"/>
          </ac:spMkLst>
        </pc:spChg>
        <pc:spChg chg="add mod">
          <ac:chgData name="Jason Fellows - Hubdrive.com" userId="266e5363-a346-400c-b373-197c256aca04" providerId="ADAL" clId="{DDFA5087-2CB9-43CF-92EF-F16C8D564F47}" dt="2021-07-27T14:01:22.928" v="511" actId="1037"/>
          <ac:spMkLst>
            <pc:docMk/>
            <pc:sldMk cId="2890383464" sldId="3236"/>
            <ac:spMk id="36" creationId="{85C20F70-4CD7-4374-9BC4-61B94AD90EC3}"/>
          </ac:spMkLst>
        </pc:spChg>
        <pc:spChg chg="add mod">
          <ac:chgData name="Jason Fellows - Hubdrive.com" userId="266e5363-a346-400c-b373-197c256aca04" providerId="ADAL" clId="{DDFA5087-2CB9-43CF-92EF-F16C8D564F47}" dt="2021-07-27T14:01:22.928" v="511" actId="1037"/>
          <ac:spMkLst>
            <pc:docMk/>
            <pc:sldMk cId="2890383464" sldId="3236"/>
            <ac:spMk id="37" creationId="{9C5B104D-98C9-4C27-ADA6-300A8B24AD00}"/>
          </ac:spMkLst>
        </pc:spChg>
        <pc:spChg chg="add mod">
          <ac:chgData name="Jason Fellows - Hubdrive.com" userId="266e5363-a346-400c-b373-197c256aca04" providerId="ADAL" clId="{DDFA5087-2CB9-43CF-92EF-F16C8D564F47}" dt="2021-07-27T14:01:22.928" v="511" actId="1037"/>
          <ac:spMkLst>
            <pc:docMk/>
            <pc:sldMk cId="2890383464" sldId="3236"/>
            <ac:spMk id="38" creationId="{2CE1CAA7-3ED9-4C30-8D08-2D8C219A914E}"/>
          </ac:spMkLst>
        </pc:spChg>
        <pc:spChg chg="add mod">
          <ac:chgData name="Jason Fellows - Hubdrive.com" userId="266e5363-a346-400c-b373-197c256aca04" providerId="ADAL" clId="{DDFA5087-2CB9-43CF-92EF-F16C8D564F47}" dt="2021-07-27T14:01:22.928" v="511" actId="1037"/>
          <ac:spMkLst>
            <pc:docMk/>
            <pc:sldMk cId="2890383464" sldId="3236"/>
            <ac:spMk id="39" creationId="{B248BCF1-41DE-476F-9E03-AEE658CB3AC5}"/>
          </ac:spMkLst>
        </pc:spChg>
        <pc:spChg chg="add mod">
          <ac:chgData name="Jason Fellows - Hubdrive.com" userId="266e5363-a346-400c-b373-197c256aca04" providerId="ADAL" clId="{DDFA5087-2CB9-43CF-92EF-F16C8D564F47}" dt="2021-07-27T14:01:22.928" v="511" actId="1037"/>
          <ac:spMkLst>
            <pc:docMk/>
            <pc:sldMk cId="2890383464" sldId="3236"/>
            <ac:spMk id="40" creationId="{CF7F4D3A-2D88-440E-A38E-8FD57D0ED59F}"/>
          </ac:spMkLst>
        </pc:spChg>
        <pc:spChg chg="add mod">
          <ac:chgData name="Jason Fellows - Hubdrive.com" userId="266e5363-a346-400c-b373-197c256aca04" providerId="ADAL" clId="{DDFA5087-2CB9-43CF-92EF-F16C8D564F47}" dt="2021-07-27T14:01:22.928" v="511" actId="1037"/>
          <ac:spMkLst>
            <pc:docMk/>
            <pc:sldMk cId="2890383464" sldId="3236"/>
            <ac:spMk id="41" creationId="{638B07CC-DDDA-45BE-8746-65AEF1D5C9B2}"/>
          </ac:spMkLst>
        </pc:spChg>
        <pc:spChg chg="add mod">
          <ac:chgData name="Jason Fellows - Hubdrive.com" userId="266e5363-a346-400c-b373-197c256aca04" providerId="ADAL" clId="{DDFA5087-2CB9-43CF-92EF-F16C8D564F47}" dt="2021-07-27T14:01:22.928" v="511" actId="1037"/>
          <ac:spMkLst>
            <pc:docMk/>
            <pc:sldMk cId="2890383464" sldId="3236"/>
            <ac:spMk id="42" creationId="{88170DE9-848B-49AF-AE52-92F6EF9933E9}"/>
          </ac:spMkLst>
        </pc:spChg>
        <pc:spChg chg="add mod">
          <ac:chgData name="Jason Fellows - Hubdrive.com" userId="266e5363-a346-400c-b373-197c256aca04" providerId="ADAL" clId="{DDFA5087-2CB9-43CF-92EF-F16C8D564F47}" dt="2021-07-27T14:01:22.928" v="511" actId="1037"/>
          <ac:spMkLst>
            <pc:docMk/>
            <pc:sldMk cId="2890383464" sldId="3236"/>
            <ac:spMk id="43" creationId="{A3BA5A60-5AEF-4970-A40A-2F16599A3C74}"/>
          </ac:spMkLst>
        </pc:spChg>
        <pc:spChg chg="add mod">
          <ac:chgData name="Jason Fellows - Hubdrive.com" userId="266e5363-a346-400c-b373-197c256aca04" providerId="ADAL" clId="{DDFA5087-2CB9-43CF-92EF-F16C8D564F47}" dt="2021-07-27T14:01:22.928" v="511" actId="1037"/>
          <ac:spMkLst>
            <pc:docMk/>
            <pc:sldMk cId="2890383464" sldId="3236"/>
            <ac:spMk id="44" creationId="{28B8D946-D570-4091-87BD-53295AEC5078}"/>
          </ac:spMkLst>
        </pc:spChg>
        <pc:spChg chg="add mod">
          <ac:chgData name="Jason Fellows - Hubdrive.com" userId="266e5363-a346-400c-b373-197c256aca04" providerId="ADAL" clId="{DDFA5087-2CB9-43CF-92EF-F16C8D564F47}" dt="2021-07-27T14:01:22.928" v="511" actId="1037"/>
          <ac:spMkLst>
            <pc:docMk/>
            <pc:sldMk cId="2890383464" sldId="3236"/>
            <ac:spMk id="45" creationId="{A527C331-0CEA-4015-B48A-727404405475}"/>
          </ac:spMkLst>
        </pc:spChg>
      </pc:sldChg>
      <pc:sldChg chg="del">
        <pc:chgData name="Jason Fellows - Hubdrive.com" userId="266e5363-a346-400c-b373-197c256aca04" providerId="ADAL" clId="{DDFA5087-2CB9-43CF-92EF-F16C8D564F47}" dt="2021-07-27T14:12:34.610" v="1130" actId="47"/>
        <pc:sldMkLst>
          <pc:docMk/>
          <pc:sldMk cId="3623516565" sldId="3237"/>
        </pc:sldMkLst>
      </pc:sldChg>
      <pc:sldChg chg="addSp modSp mod">
        <pc:chgData name="Jason Fellows - Hubdrive.com" userId="266e5363-a346-400c-b373-197c256aca04" providerId="ADAL" clId="{DDFA5087-2CB9-43CF-92EF-F16C8D564F47}" dt="2021-07-27T14:21:36.948" v="1649" actId="20577"/>
        <pc:sldMkLst>
          <pc:docMk/>
          <pc:sldMk cId="296784965" sldId="3238"/>
        </pc:sldMkLst>
        <pc:spChg chg="add mod">
          <ac:chgData name="Jason Fellows - Hubdrive.com" userId="266e5363-a346-400c-b373-197c256aca04" providerId="ADAL" clId="{DDFA5087-2CB9-43CF-92EF-F16C8D564F47}" dt="2021-07-27T14:21:36.948" v="1649" actId="20577"/>
          <ac:spMkLst>
            <pc:docMk/>
            <pc:sldMk cId="296784965" sldId="3238"/>
            <ac:spMk id="6" creationId="{F3A7FA41-108E-4BF5-9492-91CFAA1C3D0D}"/>
          </ac:spMkLst>
        </pc:spChg>
      </pc:sldChg>
      <pc:sldChg chg="modSp mod modNotesTx">
        <pc:chgData name="Jason Fellows - Hubdrive.com" userId="266e5363-a346-400c-b373-197c256aca04" providerId="ADAL" clId="{DDFA5087-2CB9-43CF-92EF-F16C8D564F47}" dt="2021-07-27T15:16:32.438" v="3911" actId="255"/>
        <pc:sldMkLst>
          <pc:docMk/>
          <pc:sldMk cId="4284608666" sldId="3239"/>
        </pc:sldMkLst>
        <pc:spChg chg="mod">
          <ac:chgData name="Jason Fellows - Hubdrive.com" userId="266e5363-a346-400c-b373-197c256aca04" providerId="ADAL" clId="{DDFA5087-2CB9-43CF-92EF-F16C8D564F47}" dt="2021-07-27T15:16:32.438" v="3911" actId="255"/>
          <ac:spMkLst>
            <pc:docMk/>
            <pc:sldMk cId="4284608666" sldId="3239"/>
            <ac:spMk id="3" creationId="{EC703C69-267C-4A37-990A-161B3DB9971A}"/>
          </ac:spMkLst>
        </pc:spChg>
      </pc:sldChg>
      <pc:sldChg chg="addSp modSp mod">
        <pc:chgData name="Jason Fellows - Hubdrive.com" userId="266e5363-a346-400c-b373-197c256aca04" providerId="ADAL" clId="{DDFA5087-2CB9-43CF-92EF-F16C8D564F47}" dt="2021-07-27T14:20:18.865" v="1554" actId="1076"/>
        <pc:sldMkLst>
          <pc:docMk/>
          <pc:sldMk cId="2800887250" sldId="3240"/>
        </pc:sldMkLst>
        <pc:spChg chg="add mod">
          <ac:chgData name="Jason Fellows - Hubdrive.com" userId="266e5363-a346-400c-b373-197c256aca04" providerId="ADAL" clId="{DDFA5087-2CB9-43CF-92EF-F16C8D564F47}" dt="2021-07-27T14:20:18.865" v="1554" actId="1076"/>
          <ac:spMkLst>
            <pc:docMk/>
            <pc:sldMk cId="2800887250" sldId="3240"/>
            <ac:spMk id="2" creationId="{A486F72E-322B-4E23-B07F-FA076D48E49D}"/>
          </ac:spMkLst>
        </pc:spChg>
        <pc:spChg chg="mod">
          <ac:chgData name="Jason Fellows - Hubdrive.com" userId="266e5363-a346-400c-b373-197c256aca04" providerId="ADAL" clId="{DDFA5087-2CB9-43CF-92EF-F16C8D564F47}" dt="2021-07-27T14:19:19.760" v="1488" actId="6549"/>
          <ac:spMkLst>
            <pc:docMk/>
            <pc:sldMk cId="2800887250" sldId="3240"/>
            <ac:spMk id="5" creationId="{88C8D60B-B216-4241-8B3A-726CAB8227D6}"/>
          </ac:spMkLst>
        </pc:spChg>
      </pc:sldChg>
      <pc:sldChg chg="modSp mod">
        <pc:chgData name="Jason Fellows - Hubdrive.com" userId="266e5363-a346-400c-b373-197c256aca04" providerId="ADAL" clId="{DDFA5087-2CB9-43CF-92EF-F16C8D564F47}" dt="2021-08-02T13:33:22.195" v="4137" actId="108"/>
        <pc:sldMkLst>
          <pc:docMk/>
          <pc:sldMk cId="1612511672" sldId="3241"/>
        </pc:sldMkLst>
        <pc:spChg chg="mod">
          <ac:chgData name="Jason Fellows - Hubdrive.com" userId="266e5363-a346-400c-b373-197c256aca04" providerId="ADAL" clId="{DDFA5087-2CB9-43CF-92EF-F16C8D564F47}" dt="2021-08-02T13:33:22.195" v="4137" actId="108"/>
          <ac:spMkLst>
            <pc:docMk/>
            <pc:sldMk cId="1612511672" sldId="3241"/>
            <ac:spMk id="4" creationId="{1E8601DA-DB13-4BB9-B743-60E02C7E84E0}"/>
          </ac:spMkLst>
        </pc:spChg>
      </pc:sldChg>
      <pc:sldChg chg="modSp mod">
        <pc:chgData name="Jason Fellows - Hubdrive.com" userId="266e5363-a346-400c-b373-197c256aca04" providerId="ADAL" clId="{DDFA5087-2CB9-43CF-92EF-F16C8D564F47}" dt="2021-08-02T13:33:56.769" v="4143" actId="27636"/>
        <pc:sldMkLst>
          <pc:docMk/>
          <pc:sldMk cId="2981421049" sldId="3242"/>
        </pc:sldMkLst>
        <pc:spChg chg="mod">
          <ac:chgData name="Jason Fellows - Hubdrive.com" userId="266e5363-a346-400c-b373-197c256aca04" providerId="ADAL" clId="{DDFA5087-2CB9-43CF-92EF-F16C8D564F47}" dt="2021-08-02T13:33:56.769" v="4143" actId="27636"/>
          <ac:spMkLst>
            <pc:docMk/>
            <pc:sldMk cId="2981421049" sldId="3242"/>
            <ac:spMk id="4" creationId="{1E8601DA-DB13-4BB9-B743-60E02C7E84E0}"/>
          </ac:spMkLst>
        </pc:spChg>
      </pc:sldChg>
      <pc:sldChg chg="del ord">
        <pc:chgData name="Jason Fellows - Hubdrive.com" userId="266e5363-a346-400c-b373-197c256aca04" providerId="ADAL" clId="{DDFA5087-2CB9-43CF-92EF-F16C8D564F47}" dt="2021-07-27T14:36:23.780" v="2228" actId="47"/>
        <pc:sldMkLst>
          <pc:docMk/>
          <pc:sldMk cId="4056540942" sldId="3243"/>
        </pc:sldMkLst>
      </pc:sldChg>
      <pc:sldChg chg="modSp mod">
        <pc:chgData name="Jason Fellows - Hubdrive.com" userId="266e5363-a346-400c-b373-197c256aca04" providerId="ADAL" clId="{DDFA5087-2CB9-43CF-92EF-F16C8D564F47}" dt="2021-07-27T14:23:46.830" v="1683" actId="20577"/>
        <pc:sldMkLst>
          <pc:docMk/>
          <pc:sldMk cId="1341868576" sldId="3244"/>
        </pc:sldMkLst>
        <pc:spChg chg="mod">
          <ac:chgData name="Jason Fellows - Hubdrive.com" userId="266e5363-a346-400c-b373-197c256aca04" providerId="ADAL" clId="{DDFA5087-2CB9-43CF-92EF-F16C8D564F47}" dt="2021-07-27T14:23:46.830" v="1683" actId="20577"/>
          <ac:spMkLst>
            <pc:docMk/>
            <pc:sldMk cId="1341868576" sldId="3244"/>
            <ac:spMk id="3" creationId="{BE5238FB-E195-4727-97A5-46AF5056C370}"/>
          </ac:spMkLst>
        </pc:spChg>
        <pc:spChg chg="mod">
          <ac:chgData name="Jason Fellows - Hubdrive.com" userId="266e5363-a346-400c-b373-197c256aca04" providerId="ADAL" clId="{DDFA5087-2CB9-43CF-92EF-F16C8D564F47}" dt="2021-07-27T14:23:28.700" v="1677" actId="20577"/>
          <ac:spMkLst>
            <pc:docMk/>
            <pc:sldMk cId="1341868576" sldId="3244"/>
            <ac:spMk id="4" creationId="{F093909B-2FEB-4B31-97FD-D4058AA7FC23}"/>
          </ac:spMkLst>
        </pc:spChg>
        <pc:spChg chg="mod">
          <ac:chgData name="Jason Fellows - Hubdrive.com" userId="266e5363-a346-400c-b373-197c256aca04" providerId="ADAL" clId="{DDFA5087-2CB9-43CF-92EF-F16C8D564F47}" dt="2021-07-27T14:23:42.011" v="1681" actId="20577"/>
          <ac:spMkLst>
            <pc:docMk/>
            <pc:sldMk cId="1341868576" sldId="3244"/>
            <ac:spMk id="5" creationId="{6CB0EDEF-1050-4419-872B-4B78AD2108FF}"/>
          </ac:spMkLst>
        </pc:spChg>
        <pc:spChg chg="mod">
          <ac:chgData name="Jason Fellows - Hubdrive.com" userId="266e5363-a346-400c-b373-197c256aca04" providerId="ADAL" clId="{DDFA5087-2CB9-43CF-92EF-F16C8D564F47}" dt="2021-07-27T14:23:34.708" v="1679" actId="20577"/>
          <ac:spMkLst>
            <pc:docMk/>
            <pc:sldMk cId="1341868576" sldId="3244"/>
            <ac:spMk id="6" creationId="{82A663E5-B12C-4604-A349-8905DB76CD04}"/>
          </ac:spMkLst>
        </pc:spChg>
      </pc:sldChg>
      <pc:sldChg chg="modSp mod ord">
        <pc:chgData name="Jason Fellows - Hubdrive.com" userId="266e5363-a346-400c-b373-197c256aca04" providerId="ADAL" clId="{DDFA5087-2CB9-43CF-92EF-F16C8D564F47}" dt="2021-07-27T14:37:43.991" v="2323" actId="20577"/>
        <pc:sldMkLst>
          <pc:docMk/>
          <pc:sldMk cId="544578531" sldId="3245"/>
        </pc:sldMkLst>
        <pc:spChg chg="mod">
          <ac:chgData name="Jason Fellows - Hubdrive.com" userId="266e5363-a346-400c-b373-197c256aca04" providerId="ADAL" clId="{DDFA5087-2CB9-43CF-92EF-F16C8D564F47}" dt="2021-07-27T14:37:43.991" v="2323" actId="20577"/>
          <ac:spMkLst>
            <pc:docMk/>
            <pc:sldMk cId="544578531" sldId="3245"/>
            <ac:spMk id="5" creationId="{61F8D9F7-690F-40E0-BEFB-B9C8C92225C0}"/>
          </ac:spMkLst>
        </pc:spChg>
        <pc:spChg chg="mod">
          <ac:chgData name="Jason Fellows - Hubdrive.com" userId="266e5363-a346-400c-b373-197c256aca04" providerId="ADAL" clId="{DDFA5087-2CB9-43CF-92EF-F16C8D564F47}" dt="2021-07-27T14:36:08.338" v="2227" actId="20577"/>
          <ac:spMkLst>
            <pc:docMk/>
            <pc:sldMk cId="544578531" sldId="3245"/>
            <ac:spMk id="6" creationId="{51F1BCF0-FA1E-4055-A196-E500A81E9EBF}"/>
          </ac:spMkLst>
        </pc:spChg>
      </pc:sldChg>
      <pc:sldChg chg="addSp modSp mod">
        <pc:chgData name="Jason Fellows - Hubdrive.com" userId="266e5363-a346-400c-b373-197c256aca04" providerId="ADAL" clId="{DDFA5087-2CB9-43CF-92EF-F16C8D564F47}" dt="2021-07-27T15:03:24.493" v="2744" actId="20577"/>
        <pc:sldMkLst>
          <pc:docMk/>
          <pc:sldMk cId="2751974280" sldId="3246"/>
        </pc:sldMkLst>
        <pc:spChg chg="mod">
          <ac:chgData name="Jason Fellows - Hubdrive.com" userId="266e5363-a346-400c-b373-197c256aca04" providerId="ADAL" clId="{DDFA5087-2CB9-43CF-92EF-F16C8D564F47}" dt="2021-07-27T14:58:58.711" v="2646" actId="20577"/>
          <ac:spMkLst>
            <pc:docMk/>
            <pc:sldMk cId="2751974280" sldId="3246"/>
            <ac:spMk id="2" creationId="{6E1C43D1-EBB5-471C-8D43-297C08CDEAD6}"/>
          </ac:spMkLst>
        </pc:spChg>
        <pc:spChg chg="mod">
          <ac:chgData name="Jason Fellows - Hubdrive.com" userId="266e5363-a346-400c-b373-197c256aca04" providerId="ADAL" clId="{DDFA5087-2CB9-43CF-92EF-F16C8D564F47}" dt="2021-07-27T15:02:58.875" v="2742" actId="20577"/>
          <ac:spMkLst>
            <pc:docMk/>
            <pc:sldMk cId="2751974280" sldId="3246"/>
            <ac:spMk id="3" creationId="{F8F843C6-D431-4953-9FED-779D79AB1C8E}"/>
          </ac:spMkLst>
        </pc:spChg>
        <pc:spChg chg="add mod">
          <ac:chgData name="Jason Fellows - Hubdrive.com" userId="266e5363-a346-400c-b373-197c256aca04" providerId="ADAL" clId="{DDFA5087-2CB9-43CF-92EF-F16C8D564F47}" dt="2021-07-27T14:50:50.666" v="2424" actId="20577"/>
          <ac:spMkLst>
            <pc:docMk/>
            <pc:sldMk cId="2751974280" sldId="3246"/>
            <ac:spMk id="6" creationId="{4AE142BE-BE13-4545-B770-8094B1FC392D}"/>
          </ac:spMkLst>
        </pc:spChg>
        <pc:graphicFrameChg chg="mod modGraphic">
          <ac:chgData name="Jason Fellows - Hubdrive.com" userId="266e5363-a346-400c-b373-197c256aca04" providerId="ADAL" clId="{DDFA5087-2CB9-43CF-92EF-F16C8D564F47}" dt="2021-07-27T15:03:24.493" v="2744" actId="20577"/>
          <ac:graphicFrameMkLst>
            <pc:docMk/>
            <pc:sldMk cId="2751974280" sldId="3246"/>
            <ac:graphicFrameMk id="5" creationId="{26CF9827-22EA-409D-9693-E867A54BC85A}"/>
          </ac:graphicFrameMkLst>
        </pc:graphicFrameChg>
      </pc:sldChg>
      <pc:sldChg chg="del">
        <pc:chgData name="Jason Fellows - Hubdrive.com" userId="266e5363-a346-400c-b373-197c256aca04" providerId="ADAL" clId="{DDFA5087-2CB9-43CF-92EF-F16C8D564F47}" dt="2021-07-27T15:03:36.954" v="2745" actId="47"/>
        <pc:sldMkLst>
          <pc:docMk/>
          <pc:sldMk cId="4062309965" sldId="3247"/>
        </pc:sldMkLst>
      </pc:sldChg>
      <pc:sldChg chg="del">
        <pc:chgData name="Jason Fellows - Hubdrive.com" userId="266e5363-a346-400c-b373-197c256aca04" providerId="ADAL" clId="{DDFA5087-2CB9-43CF-92EF-F16C8D564F47}" dt="2021-07-27T15:03:49.420" v="2746" actId="47"/>
        <pc:sldMkLst>
          <pc:docMk/>
          <pc:sldMk cId="280057564" sldId="3248"/>
        </pc:sldMkLst>
      </pc:sldChg>
      <pc:sldChg chg="modSp mod modNotesTx">
        <pc:chgData name="Jason Fellows - Hubdrive.com" userId="266e5363-a346-400c-b373-197c256aca04" providerId="ADAL" clId="{DDFA5087-2CB9-43CF-92EF-F16C8D564F47}" dt="2021-08-02T13:34:24.412" v="4146" actId="20577"/>
        <pc:sldMkLst>
          <pc:docMk/>
          <pc:sldMk cId="1291983099" sldId="3249"/>
        </pc:sldMkLst>
        <pc:spChg chg="mod">
          <ac:chgData name="Jason Fellows - Hubdrive.com" userId="266e5363-a346-400c-b373-197c256aca04" providerId="ADAL" clId="{DDFA5087-2CB9-43CF-92EF-F16C8D564F47}" dt="2021-08-02T13:34:24.412" v="4146" actId="20577"/>
          <ac:spMkLst>
            <pc:docMk/>
            <pc:sldMk cId="1291983099" sldId="3249"/>
            <ac:spMk id="4" creationId="{4A7E2C3E-02B6-4CED-B928-970E90693145}"/>
          </ac:spMkLst>
        </pc:spChg>
      </pc:sldChg>
      <pc:sldChg chg="addSp modSp mod modNotesTx">
        <pc:chgData name="Jason Fellows - Hubdrive.com" userId="266e5363-a346-400c-b373-197c256aca04" providerId="ADAL" clId="{DDFA5087-2CB9-43CF-92EF-F16C8D564F47}" dt="2021-07-27T15:10:28.886" v="3408" actId="20577"/>
        <pc:sldMkLst>
          <pc:docMk/>
          <pc:sldMk cId="3929243294" sldId="3250"/>
        </pc:sldMkLst>
        <pc:spChg chg="add mod">
          <ac:chgData name="Jason Fellows - Hubdrive.com" userId="266e5363-a346-400c-b373-197c256aca04" providerId="ADAL" clId="{DDFA5087-2CB9-43CF-92EF-F16C8D564F47}" dt="2021-07-27T15:10:28.886" v="3408" actId="20577"/>
          <ac:spMkLst>
            <pc:docMk/>
            <pc:sldMk cId="3929243294" sldId="3250"/>
            <ac:spMk id="6" creationId="{649CAFAB-D9DD-4C12-ABD4-E60F8FB87747}"/>
          </ac:spMkLst>
        </pc:spChg>
      </pc:sldChg>
      <pc:sldChg chg="del ord">
        <pc:chgData name="Jason Fellows - Hubdrive.com" userId="266e5363-a346-400c-b373-197c256aca04" providerId="ADAL" clId="{DDFA5087-2CB9-43CF-92EF-F16C8D564F47}" dt="2021-07-27T15:15:06.674" v="3830" actId="2696"/>
        <pc:sldMkLst>
          <pc:docMk/>
          <pc:sldMk cId="2587705383" sldId="3251"/>
        </pc:sldMkLst>
      </pc:sldChg>
      <pc:sldChg chg="modSp mod ord">
        <pc:chgData name="Jason Fellows - Hubdrive.com" userId="266e5363-a346-400c-b373-197c256aca04" providerId="ADAL" clId="{DDFA5087-2CB9-43CF-92EF-F16C8D564F47}" dt="2021-07-27T15:19:01.723" v="4114" actId="20577"/>
        <pc:sldMkLst>
          <pc:docMk/>
          <pc:sldMk cId="693624921" sldId="3252"/>
        </pc:sldMkLst>
        <pc:spChg chg="mod">
          <ac:chgData name="Jason Fellows - Hubdrive.com" userId="266e5363-a346-400c-b373-197c256aca04" providerId="ADAL" clId="{DDFA5087-2CB9-43CF-92EF-F16C8D564F47}" dt="2021-07-27T15:18:19.427" v="3979" actId="20577"/>
          <ac:spMkLst>
            <pc:docMk/>
            <pc:sldMk cId="693624921" sldId="3252"/>
            <ac:spMk id="5" creationId="{61F8D9F7-690F-40E0-BEFB-B9C8C92225C0}"/>
          </ac:spMkLst>
        </pc:spChg>
        <pc:spChg chg="mod">
          <ac:chgData name="Jason Fellows - Hubdrive.com" userId="266e5363-a346-400c-b373-197c256aca04" providerId="ADAL" clId="{DDFA5087-2CB9-43CF-92EF-F16C8D564F47}" dt="2021-07-27T15:19:01.723" v="4114" actId="20577"/>
          <ac:spMkLst>
            <pc:docMk/>
            <pc:sldMk cId="693624921" sldId="3252"/>
            <ac:spMk id="6" creationId="{51F1BCF0-FA1E-4055-A196-E500A81E9EBF}"/>
          </ac:spMkLst>
        </pc:spChg>
      </pc:sldChg>
      <pc:sldChg chg="modSp mod">
        <pc:chgData name="Jason Fellows - Hubdrive.com" userId="266e5363-a346-400c-b373-197c256aca04" providerId="ADAL" clId="{DDFA5087-2CB9-43CF-92EF-F16C8D564F47}" dt="2021-07-27T15:05:41.953" v="2834" actId="20577"/>
        <pc:sldMkLst>
          <pc:docMk/>
          <pc:sldMk cId="2668666765" sldId="3253"/>
        </pc:sldMkLst>
        <pc:spChg chg="mod">
          <ac:chgData name="Jason Fellows - Hubdrive.com" userId="266e5363-a346-400c-b373-197c256aca04" providerId="ADAL" clId="{DDFA5087-2CB9-43CF-92EF-F16C8D564F47}" dt="2021-07-27T15:04:50.166" v="2749" actId="20577"/>
          <ac:spMkLst>
            <pc:docMk/>
            <pc:sldMk cId="2668666765" sldId="3253"/>
            <ac:spMk id="4" creationId="{5AA651AE-25C8-4E46-87BA-47DCE1273939}"/>
          </ac:spMkLst>
        </pc:spChg>
        <pc:spChg chg="mod">
          <ac:chgData name="Jason Fellows - Hubdrive.com" userId="266e5363-a346-400c-b373-197c256aca04" providerId="ADAL" clId="{DDFA5087-2CB9-43CF-92EF-F16C8D564F47}" dt="2021-07-27T15:05:41.953" v="2834" actId="20577"/>
          <ac:spMkLst>
            <pc:docMk/>
            <pc:sldMk cId="2668666765" sldId="3253"/>
            <ac:spMk id="10" creationId="{C92C769E-6F07-4245-A69A-6FF328B6BE85}"/>
          </ac:spMkLst>
        </pc:spChg>
      </pc:sldChg>
      <pc:sldChg chg="ord">
        <pc:chgData name="Jason Fellows - Hubdrive.com" userId="266e5363-a346-400c-b373-197c256aca04" providerId="ADAL" clId="{DDFA5087-2CB9-43CF-92EF-F16C8D564F47}" dt="2021-07-27T14:12:57.065" v="1132"/>
        <pc:sldMkLst>
          <pc:docMk/>
          <pc:sldMk cId="2023636894" sldId="3255"/>
        </pc:sldMkLst>
      </pc:sldChg>
      <pc:sldChg chg="ord">
        <pc:chgData name="Jason Fellows - Hubdrive.com" userId="266e5363-a346-400c-b373-197c256aca04" providerId="ADAL" clId="{DDFA5087-2CB9-43CF-92EF-F16C8D564F47}" dt="2021-07-27T14:13:13.383" v="1134"/>
        <pc:sldMkLst>
          <pc:docMk/>
          <pc:sldMk cId="1357348611" sldId="3256"/>
        </pc:sldMkLst>
      </pc:sldChg>
      <pc:sldChg chg="ord">
        <pc:chgData name="Jason Fellows - Hubdrive.com" userId="266e5363-a346-400c-b373-197c256aca04" providerId="ADAL" clId="{DDFA5087-2CB9-43CF-92EF-F16C8D564F47}" dt="2021-07-27T14:13:34.302" v="1138"/>
        <pc:sldMkLst>
          <pc:docMk/>
          <pc:sldMk cId="2860815390" sldId="3257"/>
        </pc:sldMkLst>
      </pc:sldChg>
      <pc:sldChg chg="ord">
        <pc:chgData name="Jason Fellows - Hubdrive.com" userId="266e5363-a346-400c-b373-197c256aca04" providerId="ADAL" clId="{DDFA5087-2CB9-43CF-92EF-F16C8D564F47}" dt="2021-07-27T14:13:50.079" v="1140"/>
        <pc:sldMkLst>
          <pc:docMk/>
          <pc:sldMk cId="46045593" sldId="3258"/>
        </pc:sldMkLst>
      </pc:sldChg>
      <pc:sldChg chg="ord">
        <pc:chgData name="Jason Fellows - Hubdrive.com" userId="266e5363-a346-400c-b373-197c256aca04" providerId="ADAL" clId="{DDFA5087-2CB9-43CF-92EF-F16C8D564F47}" dt="2021-07-27T14:14:04.645" v="1142"/>
        <pc:sldMkLst>
          <pc:docMk/>
          <pc:sldMk cId="694842870" sldId="3259"/>
        </pc:sldMkLst>
      </pc:sldChg>
      <pc:sldChg chg="delSp add del mod">
        <pc:chgData name="Jason Fellows - Hubdrive.com" userId="266e5363-a346-400c-b373-197c256aca04" providerId="ADAL" clId="{DDFA5087-2CB9-43CF-92EF-F16C8D564F47}" dt="2021-07-27T14:12:24.461" v="1129" actId="47"/>
        <pc:sldMkLst>
          <pc:docMk/>
          <pc:sldMk cId="1205430239" sldId="3260"/>
        </pc:sldMkLst>
        <pc:spChg chg="del">
          <ac:chgData name="Jason Fellows - Hubdrive.com" userId="266e5363-a346-400c-b373-197c256aca04" providerId="ADAL" clId="{DDFA5087-2CB9-43CF-92EF-F16C8D564F47}" dt="2021-07-27T14:02:16.012" v="513" actId="478"/>
          <ac:spMkLst>
            <pc:docMk/>
            <pc:sldMk cId="1205430239" sldId="3260"/>
            <ac:spMk id="5" creationId="{1D0DC3EA-F2D2-47F1-9419-8F5F64CD8818}"/>
          </ac:spMkLst>
        </pc:spChg>
        <pc:spChg chg="del">
          <ac:chgData name="Jason Fellows - Hubdrive.com" userId="266e5363-a346-400c-b373-197c256aca04" providerId="ADAL" clId="{DDFA5087-2CB9-43CF-92EF-F16C8D564F47}" dt="2021-07-27T14:02:16.012" v="513" actId="478"/>
          <ac:spMkLst>
            <pc:docMk/>
            <pc:sldMk cId="1205430239" sldId="3260"/>
            <ac:spMk id="20" creationId="{C5C696C7-ABA7-4657-9C53-92A831C5B814}"/>
          </ac:spMkLst>
        </pc:spChg>
        <pc:spChg chg="del">
          <ac:chgData name="Jason Fellows - Hubdrive.com" userId="266e5363-a346-400c-b373-197c256aca04" providerId="ADAL" clId="{DDFA5087-2CB9-43CF-92EF-F16C8D564F47}" dt="2021-07-27T14:02:16.012" v="513" actId="478"/>
          <ac:spMkLst>
            <pc:docMk/>
            <pc:sldMk cId="1205430239" sldId="3260"/>
            <ac:spMk id="21" creationId="{1F6F2C54-21FE-440F-A6D5-2236A3BEF618}"/>
          </ac:spMkLst>
        </pc:spChg>
        <pc:spChg chg="del">
          <ac:chgData name="Jason Fellows - Hubdrive.com" userId="266e5363-a346-400c-b373-197c256aca04" providerId="ADAL" clId="{DDFA5087-2CB9-43CF-92EF-F16C8D564F47}" dt="2021-07-27T14:02:16.012" v="513" actId="478"/>
          <ac:spMkLst>
            <pc:docMk/>
            <pc:sldMk cId="1205430239" sldId="3260"/>
            <ac:spMk id="22" creationId="{0F32654B-35C6-4ACF-A01B-93F9C2166545}"/>
          </ac:spMkLst>
        </pc:spChg>
        <pc:spChg chg="del">
          <ac:chgData name="Jason Fellows - Hubdrive.com" userId="266e5363-a346-400c-b373-197c256aca04" providerId="ADAL" clId="{DDFA5087-2CB9-43CF-92EF-F16C8D564F47}" dt="2021-07-27T14:02:16.012" v="513" actId="478"/>
          <ac:spMkLst>
            <pc:docMk/>
            <pc:sldMk cId="1205430239" sldId="3260"/>
            <ac:spMk id="23" creationId="{0E850E23-9330-4CC5-8D25-C24DA65BF726}"/>
          </ac:spMkLst>
        </pc:spChg>
        <pc:spChg chg="del">
          <ac:chgData name="Jason Fellows - Hubdrive.com" userId="266e5363-a346-400c-b373-197c256aca04" providerId="ADAL" clId="{DDFA5087-2CB9-43CF-92EF-F16C8D564F47}" dt="2021-07-27T14:02:16.012" v="513" actId="478"/>
          <ac:spMkLst>
            <pc:docMk/>
            <pc:sldMk cId="1205430239" sldId="3260"/>
            <ac:spMk id="24" creationId="{7B0D59E4-B32C-4615-A735-31FBC6FB0884}"/>
          </ac:spMkLst>
        </pc:spChg>
        <pc:spChg chg="del">
          <ac:chgData name="Jason Fellows - Hubdrive.com" userId="266e5363-a346-400c-b373-197c256aca04" providerId="ADAL" clId="{DDFA5087-2CB9-43CF-92EF-F16C8D564F47}" dt="2021-07-27T14:02:16.012" v="513" actId="478"/>
          <ac:spMkLst>
            <pc:docMk/>
            <pc:sldMk cId="1205430239" sldId="3260"/>
            <ac:spMk id="25" creationId="{A32588B3-338A-4895-8D2D-B1764A6446A1}"/>
          </ac:spMkLst>
        </pc:spChg>
        <pc:spChg chg="del">
          <ac:chgData name="Jason Fellows - Hubdrive.com" userId="266e5363-a346-400c-b373-197c256aca04" providerId="ADAL" clId="{DDFA5087-2CB9-43CF-92EF-F16C8D564F47}" dt="2021-07-27T14:02:16.012" v="513" actId="478"/>
          <ac:spMkLst>
            <pc:docMk/>
            <pc:sldMk cId="1205430239" sldId="3260"/>
            <ac:spMk id="26" creationId="{094F2A63-C4E1-4A4E-AB1B-E5DB7357554C}"/>
          </ac:spMkLst>
        </pc:spChg>
        <pc:spChg chg="del">
          <ac:chgData name="Jason Fellows - Hubdrive.com" userId="266e5363-a346-400c-b373-197c256aca04" providerId="ADAL" clId="{DDFA5087-2CB9-43CF-92EF-F16C8D564F47}" dt="2021-07-27T14:02:16.012" v="513" actId="478"/>
          <ac:spMkLst>
            <pc:docMk/>
            <pc:sldMk cId="1205430239" sldId="3260"/>
            <ac:spMk id="27" creationId="{7D1C05DB-2695-4AF2-8758-DB03D498FA9B}"/>
          </ac:spMkLst>
        </pc:spChg>
        <pc:spChg chg="del">
          <ac:chgData name="Jason Fellows - Hubdrive.com" userId="266e5363-a346-400c-b373-197c256aca04" providerId="ADAL" clId="{DDFA5087-2CB9-43CF-92EF-F16C8D564F47}" dt="2021-07-27T14:02:16.012" v="513" actId="478"/>
          <ac:spMkLst>
            <pc:docMk/>
            <pc:sldMk cId="1205430239" sldId="3260"/>
            <ac:spMk id="28" creationId="{7AD8953C-3F83-429D-A7E7-142E37375C8C}"/>
          </ac:spMkLst>
        </pc:spChg>
        <pc:spChg chg="del">
          <ac:chgData name="Jason Fellows - Hubdrive.com" userId="266e5363-a346-400c-b373-197c256aca04" providerId="ADAL" clId="{DDFA5087-2CB9-43CF-92EF-F16C8D564F47}" dt="2021-07-27T14:02:23.278" v="514" actId="478"/>
          <ac:spMkLst>
            <pc:docMk/>
            <pc:sldMk cId="1205430239" sldId="3260"/>
            <ac:spMk id="29" creationId="{488B760D-00D6-4E33-BD2C-74F3176C4EC8}"/>
          </ac:spMkLst>
        </pc:spChg>
        <pc:spChg chg="del">
          <ac:chgData name="Jason Fellows - Hubdrive.com" userId="266e5363-a346-400c-b373-197c256aca04" providerId="ADAL" clId="{DDFA5087-2CB9-43CF-92EF-F16C8D564F47}" dt="2021-07-27T14:02:23.278" v="514" actId="478"/>
          <ac:spMkLst>
            <pc:docMk/>
            <pc:sldMk cId="1205430239" sldId="3260"/>
            <ac:spMk id="30" creationId="{F4250886-92DE-45D4-95C3-E2E986F16F54}"/>
          </ac:spMkLst>
        </pc:spChg>
        <pc:spChg chg="del">
          <ac:chgData name="Jason Fellows - Hubdrive.com" userId="266e5363-a346-400c-b373-197c256aca04" providerId="ADAL" clId="{DDFA5087-2CB9-43CF-92EF-F16C8D564F47}" dt="2021-07-27T14:02:23.278" v="514" actId="478"/>
          <ac:spMkLst>
            <pc:docMk/>
            <pc:sldMk cId="1205430239" sldId="3260"/>
            <ac:spMk id="31" creationId="{DE823EC0-4A9A-44B4-9C5F-D1AEE93858A9}"/>
          </ac:spMkLst>
        </pc:spChg>
        <pc:spChg chg="del">
          <ac:chgData name="Jason Fellows - Hubdrive.com" userId="266e5363-a346-400c-b373-197c256aca04" providerId="ADAL" clId="{DDFA5087-2CB9-43CF-92EF-F16C8D564F47}" dt="2021-07-27T14:02:23.278" v="514" actId="478"/>
          <ac:spMkLst>
            <pc:docMk/>
            <pc:sldMk cId="1205430239" sldId="3260"/>
            <ac:spMk id="32" creationId="{270124F0-B64C-4496-9752-96FDEBF24E3B}"/>
          </ac:spMkLst>
        </pc:spChg>
      </pc:sldChg>
      <pc:sldChg chg="addSp delSp modSp add mod">
        <pc:chgData name="Jason Fellows - Hubdrive.com" userId="266e5363-a346-400c-b373-197c256aca04" providerId="ADAL" clId="{DDFA5087-2CB9-43CF-92EF-F16C8D564F47}" dt="2021-08-02T13:32:03.331" v="4127" actId="12"/>
        <pc:sldMkLst>
          <pc:docMk/>
          <pc:sldMk cId="2246267422" sldId="3261"/>
        </pc:sldMkLst>
        <pc:spChg chg="mod">
          <ac:chgData name="Jason Fellows - Hubdrive.com" userId="266e5363-a346-400c-b373-197c256aca04" providerId="ADAL" clId="{DDFA5087-2CB9-43CF-92EF-F16C8D564F47}" dt="2021-08-02T13:31:50.380" v="4125" actId="12"/>
          <ac:spMkLst>
            <pc:docMk/>
            <pc:sldMk cId="2246267422" sldId="3261"/>
            <ac:spMk id="4" creationId="{5AA651AE-25C8-4E46-87BA-47DCE1273939}"/>
          </ac:spMkLst>
        </pc:spChg>
        <pc:spChg chg="mod">
          <ac:chgData name="Jason Fellows - Hubdrive.com" userId="266e5363-a346-400c-b373-197c256aca04" providerId="ADAL" clId="{DDFA5087-2CB9-43CF-92EF-F16C8D564F47}" dt="2021-07-27T14:10:18.662" v="767" actId="1038"/>
          <ac:spMkLst>
            <pc:docMk/>
            <pc:sldMk cId="2246267422" sldId="3261"/>
            <ac:spMk id="5" creationId="{1D0DC3EA-F2D2-47F1-9419-8F5F64CD8818}"/>
          </ac:spMkLst>
        </pc:spChg>
        <pc:spChg chg="mod">
          <ac:chgData name="Jason Fellows - Hubdrive.com" userId="266e5363-a346-400c-b373-197c256aca04" providerId="ADAL" clId="{DDFA5087-2CB9-43CF-92EF-F16C8D564F47}" dt="2021-07-27T14:10:34.071" v="800" actId="1038"/>
          <ac:spMkLst>
            <pc:docMk/>
            <pc:sldMk cId="2246267422" sldId="3261"/>
            <ac:spMk id="7" creationId="{F9F65539-25CC-4D93-8929-75768C0FE791}"/>
          </ac:spMkLst>
        </pc:spChg>
        <pc:spChg chg="del mod">
          <ac:chgData name="Jason Fellows - Hubdrive.com" userId="266e5363-a346-400c-b373-197c256aca04" providerId="ADAL" clId="{DDFA5087-2CB9-43CF-92EF-F16C8D564F47}" dt="2021-07-27T14:04:23.683" v="529" actId="478"/>
          <ac:spMkLst>
            <pc:docMk/>
            <pc:sldMk cId="2246267422" sldId="3261"/>
            <ac:spMk id="9" creationId="{A15B3A7B-B750-4435-A0B6-9135BC19F2E1}"/>
          </ac:spMkLst>
        </pc:spChg>
        <pc:spChg chg="del">
          <ac:chgData name="Jason Fellows - Hubdrive.com" userId="266e5363-a346-400c-b373-197c256aca04" providerId="ADAL" clId="{DDFA5087-2CB9-43CF-92EF-F16C8D564F47}" dt="2021-07-27T14:03:25.639" v="517" actId="478"/>
          <ac:spMkLst>
            <pc:docMk/>
            <pc:sldMk cId="2246267422" sldId="3261"/>
            <ac:spMk id="10" creationId="{C92C769E-6F07-4245-A69A-6FF328B6BE85}"/>
          </ac:spMkLst>
        </pc:spChg>
        <pc:spChg chg="del">
          <ac:chgData name="Jason Fellows - Hubdrive.com" userId="266e5363-a346-400c-b373-197c256aca04" providerId="ADAL" clId="{DDFA5087-2CB9-43CF-92EF-F16C8D564F47}" dt="2021-07-27T14:03:22.938" v="516" actId="478"/>
          <ac:spMkLst>
            <pc:docMk/>
            <pc:sldMk cId="2246267422" sldId="3261"/>
            <ac:spMk id="11" creationId="{9C5564D7-10B2-426C-86D3-4C6E089C9F6A}"/>
          </ac:spMkLst>
        </pc:spChg>
        <pc:spChg chg="del">
          <ac:chgData name="Jason Fellows - Hubdrive.com" userId="266e5363-a346-400c-b373-197c256aca04" providerId="ADAL" clId="{DDFA5087-2CB9-43CF-92EF-F16C8D564F47}" dt="2021-07-27T14:09:10.179" v="567" actId="478"/>
          <ac:spMkLst>
            <pc:docMk/>
            <pc:sldMk cId="2246267422" sldId="3261"/>
            <ac:spMk id="12" creationId="{7BEEB237-3952-4E2E-AEB1-1F44394E321E}"/>
          </ac:spMkLst>
        </pc:spChg>
        <pc:spChg chg="del">
          <ac:chgData name="Jason Fellows - Hubdrive.com" userId="266e5363-a346-400c-b373-197c256aca04" providerId="ADAL" clId="{DDFA5087-2CB9-43CF-92EF-F16C8D564F47}" dt="2021-07-27T14:09:10.179" v="567" actId="478"/>
          <ac:spMkLst>
            <pc:docMk/>
            <pc:sldMk cId="2246267422" sldId="3261"/>
            <ac:spMk id="13" creationId="{25D93907-2002-49F0-B9A1-C0DD1A6CB5D0}"/>
          </ac:spMkLst>
        </pc:spChg>
        <pc:spChg chg="mod">
          <ac:chgData name="Jason Fellows - Hubdrive.com" userId="266e5363-a346-400c-b373-197c256aca04" providerId="ADAL" clId="{DDFA5087-2CB9-43CF-92EF-F16C8D564F47}" dt="2021-07-27T14:10:34.071" v="800" actId="1038"/>
          <ac:spMkLst>
            <pc:docMk/>
            <pc:sldMk cId="2246267422" sldId="3261"/>
            <ac:spMk id="14" creationId="{83B7C70F-FFF0-493B-BEC4-E866F0851662}"/>
          </ac:spMkLst>
        </pc:spChg>
        <pc:spChg chg="mod">
          <ac:chgData name="Jason Fellows - Hubdrive.com" userId="266e5363-a346-400c-b373-197c256aca04" providerId="ADAL" clId="{DDFA5087-2CB9-43CF-92EF-F16C8D564F47}" dt="2021-07-27T14:10:18.662" v="767" actId="1038"/>
          <ac:spMkLst>
            <pc:docMk/>
            <pc:sldMk cId="2246267422" sldId="3261"/>
            <ac:spMk id="20" creationId="{C5C696C7-ABA7-4657-9C53-92A831C5B814}"/>
          </ac:spMkLst>
        </pc:spChg>
        <pc:spChg chg="mod">
          <ac:chgData name="Jason Fellows - Hubdrive.com" userId="266e5363-a346-400c-b373-197c256aca04" providerId="ADAL" clId="{DDFA5087-2CB9-43CF-92EF-F16C8D564F47}" dt="2021-07-27T14:10:18.662" v="767" actId="1038"/>
          <ac:spMkLst>
            <pc:docMk/>
            <pc:sldMk cId="2246267422" sldId="3261"/>
            <ac:spMk id="21" creationId="{1F6F2C54-21FE-440F-A6D5-2236A3BEF618}"/>
          </ac:spMkLst>
        </pc:spChg>
        <pc:spChg chg="mod">
          <ac:chgData name="Jason Fellows - Hubdrive.com" userId="266e5363-a346-400c-b373-197c256aca04" providerId="ADAL" clId="{DDFA5087-2CB9-43CF-92EF-F16C8D564F47}" dt="2021-07-27T14:10:18.662" v="767" actId="1038"/>
          <ac:spMkLst>
            <pc:docMk/>
            <pc:sldMk cId="2246267422" sldId="3261"/>
            <ac:spMk id="22" creationId="{0F32654B-35C6-4ACF-A01B-93F9C2166545}"/>
          </ac:spMkLst>
        </pc:spChg>
        <pc:spChg chg="mod">
          <ac:chgData name="Jason Fellows - Hubdrive.com" userId="266e5363-a346-400c-b373-197c256aca04" providerId="ADAL" clId="{DDFA5087-2CB9-43CF-92EF-F16C8D564F47}" dt="2021-07-27T14:10:18.662" v="767" actId="1038"/>
          <ac:spMkLst>
            <pc:docMk/>
            <pc:sldMk cId="2246267422" sldId="3261"/>
            <ac:spMk id="23" creationId="{0E850E23-9330-4CC5-8D25-C24DA65BF726}"/>
          </ac:spMkLst>
        </pc:spChg>
        <pc:spChg chg="mod">
          <ac:chgData name="Jason Fellows - Hubdrive.com" userId="266e5363-a346-400c-b373-197c256aca04" providerId="ADAL" clId="{DDFA5087-2CB9-43CF-92EF-F16C8D564F47}" dt="2021-07-27T14:10:18.662" v="767" actId="1038"/>
          <ac:spMkLst>
            <pc:docMk/>
            <pc:sldMk cId="2246267422" sldId="3261"/>
            <ac:spMk id="24" creationId="{7B0D59E4-B32C-4615-A735-31FBC6FB0884}"/>
          </ac:spMkLst>
        </pc:spChg>
        <pc:spChg chg="mod">
          <ac:chgData name="Jason Fellows - Hubdrive.com" userId="266e5363-a346-400c-b373-197c256aca04" providerId="ADAL" clId="{DDFA5087-2CB9-43CF-92EF-F16C8D564F47}" dt="2021-07-27T14:10:18.662" v="767" actId="1038"/>
          <ac:spMkLst>
            <pc:docMk/>
            <pc:sldMk cId="2246267422" sldId="3261"/>
            <ac:spMk id="25" creationId="{A32588B3-338A-4895-8D2D-B1764A6446A1}"/>
          </ac:spMkLst>
        </pc:spChg>
        <pc:spChg chg="mod">
          <ac:chgData name="Jason Fellows - Hubdrive.com" userId="266e5363-a346-400c-b373-197c256aca04" providerId="ADAL" clId="{DDFA5087-2CB9-43CF-92EF-F16C8D564F47}" dt="2021-07-27T14:10:18.662" v="767" actId="1038"/>
          <ac:spMkLst>
            <pc:docMk/>
            <pc:sldMk cId="2246267422" sldId="3261"/>
            <ac:spMk id="26" creationId="{094F2A63-C4E1-4A4E-AB1B-E5DB7357554C}"/>
          </ac:spMkLst>
        </pc:spChg>
        <pc:spChg chg="mod">
          <ac:chgData name="Jason Fellows - Hubdrive.com" userId="266e5363-a346-400c-b373-197c256aca04" providerId="ADAL" clId="{DDFA5087-2CB9-43CF-92EF-F16C8D564F47}" dt="2021-07-27T14:10:18.662" v="767" actId="1038"/>
          <ac:spMkLst>
            <pc:docMk/>
            <pc:sldMk cId="2246267422" sldId="3261"/>
            <ac:spMk id="27" creationId="{7D1C05DB-2695-4AF2-8758-DB03D498FA9B}"/>
          </ac:spMkLst>
        </pc:spChg>
        <pc:spChg chg="mod">
          <ac:chgData name="Jason Fellows - Hubdrive.com" userId="266e5363-a346-400c-b373-197c256aca04" providerId="ADAL" clId="{DDFA5087-2CB9-43CF-92EF-F16C8D564F47}" dt="2021-07-27T14:10:18.662" v="767" actId="1038"/>
          <ac:spMkLst>
            <pc:docMk/>
            <pc:sldMk cId="2246267422" sldId="3261"/>
            <ac:spMk id="28" creationId="{7AD8953C-3F83-429D-A7E7-142E37375C8C}"/>
          </ac:spMkLst>
        </pc:spChg>
        <pc:spChg chg="mod">
          <ac:chgData name="Jason Fellows - Hubdrive.com" userId="266e5363-a346-400c-b373-197c256aca04" providerId="ADAL" clId="{DDFA5087-2CB9-43CF-92EF-F16C8D564F47}" dt="2021-07-27T14:10:18.662" v="767" actId="1038"/>
          <ac:spMkLst>
            <pc:docMk/>
            <pc:sldMk cId="2246267422" sldId="3261"/>
            <ac:spMk id="29" creationId="{488B760D-00D6-4E33-BD2C-74F3176C4EC8}"/>
          </ac:spMkLst>
        </pc:spChg>
        <pc:spChg chg="mod">
          <ac:chgData name="Jason Fellows - Hubdrive.com" userId="266e5363-a346-400c-b373-197c256aca04" providerId="ADAL" clId="{DDFA5087-2CB9-43CF-92EF-F16C8D564F47}" dt="2021-07-27T14:10:18.662" v="767" actId="1038"/>
          <ac:spMkLst>
            <pc:docMk/>
            <pc:sldMk cId="2246267422" sldId="3261"/>
            <ac:spMk id="30" creationId="{F4250886-92DE-45D4-95C3-E2E986F16F54}"/>
          </ac:spMkLst>
        </pc:spChg>
        <pc:spChg chg="mod">
          <ac:chgData name="Jason Fellows - Hubdrive.com" userId="266e5363-a346-400c-b373-197c256aca04" providerId="ADAL" clId="{DDFA5087-2CB9-43CF-92EF-F16C8D564F47}" dt="2021-07-27T14:10:18.662" v="767" actId="1038"/>
          <ac:spMkLst>
            <pc:docMk/>
            <pc:sldMk cId="2246267422" sldId="3261"/>
            <ac:spMk id="31" creationId="{DE823EC0-4A9A-44B4-9C5F-D1AEE93858A9}"/>
          </ac:spMkLst>
        </pc:spChg>
        <pc:spChg chg="mod">
          <ac:chgData name="Jason Fellows - Hubdrive.com" userId="266e5363-a346-400c-b373-197c256aca04" providerId="ADAL" clId="{DDFA5087-2CB9-43CF-92EF-F16C8D564F47}" dt="2021-07-27T14:10:18.662" v="767" actId="1038"/>
          <ac:spMkLst>
            <pc:docMk/>
            <pc:sldMk cId="2246267422" sldId="3261"/>
            <ac:spMk id="32" creationId="{270124F0-B64C-4496-9752-96FDEBF24E3B}"/>
          </ac:spMkLst>
        </pc:spChg>
        <pc:spChg chg="del mod">
          <ac:chgData name="Jason Fellows - Hubdrive.com" userId="266e5363-a346-400c-b373-197c256aca04" providerId="ADAL" clId="{DDFA5087-2CB9-43CF-92EF-F16C8D564F47}" dt="2021-07-27T14:04:23.683" v="529" actId="478"/>
          <ac:spMkLst>
            <pc:docMk/>
            <pc:sldMk cId="2246267422" sldId="3261"/>
            <ac:spMk id="33" creationId="{669E2C9A-A8A1-4366-9FA1-29AA391BBA9B}"/>
          </ac:spMkLst>
        </pc:spChg>
        <pc:spChg chg="del mod">
          <ac:chgData name="Jason Fellows - Hubdrive.com" userId="266e5363-a346-400c-b373-197c256aca04" providerId="ADAL" clId="{DDFA5087-2CB9-43CF-92EF-F16C8D564F47}" dt="2021-07-27T14:04:23.683" v="529" actId="478"/>
          <ac:spMkLst>
            <pc:docMk/>
            <pc:sldMk cId="2246267422" sldId="3261"/>
            <ac:spMk id="34" creationId="{39501709-6720-4434-8522-196003FCD825}"/>
          </ac:spMkLst>
        </pc:spChg>
        <pc:spChg chg="del mod">
          <ac:chgData name="Jason Fellows - Hubdrive.com" userId="266e5363-a346-400c-b373-197c256aca04" providerId="ADAL" clId="{DDFA5087-2CB9-43CF-92EF-F16C8D564F47}" dt="2021-07-27T14:04:23.683" v="529" actId="478"/>
          <ac:spMkLst>
            <pc:docMk/>
            <pc:sldMk cId="2246267422" sldId="3261"/>
            <ac:spMk id="35" creationId="{334759A9-50AE-43B5-83C5-F5A15C6D6E93}"/>
          </ac:spMkLst>
        </pc:spChg>
        <pc:spChg chg="del">
          <ac:chgData name="Jason Fellows - Hubdrive.com" userId="266e5363-a346-400c-b373-197c256aca04" providerId="ADAL" clId="{DDFA5087-2CB9-43CF-92EF-F16C8D564F47}" dt="2021-07-27T14:03:53.365" v="522" actId="478"/>
          <ac:spMkLst>
            <pc:docMk/>
            <pc:sldMk cId="2246267422" sldId="3261"/>
            <ac:spMk id="36" creationId="{85C20F70-4CD7-4374-9BC4-61B94AD90EC3}"/>
          </ac:spMkLst>
        </pc:spChg>
        <pc:spChg chg="del">
          <ac:chgData name="Jason Fellows - Hubdrive.com" userId="266e5363-a346-400c-b373-197c256aca04" providerId="ADAL" clId="{DDFA5087-2CB9-43CF-92EF-F16C8D564F47}" dt="2021-07-27T14:03:49.565" v="521" actId="478"/>
          <ac:spMkLst>
            <pc:docMk/>
            <pc:sldMk cId="2246267422" sldId="3261"/>
            <ac:spMk id="37" creationId="{9C5B104D-98C9-4C27-ADA6-300A8B24AD00}"/>
          </ac:spMkLst>
        </pc:spChg>
        <pc:spChg chg="del mod">
          <ac:chgData name="Jason Fellows - Hubdrive.com" userId="266e5363-a346-400c-b373-197c256aca04" providerId="ADAL" clId="{DDFA5087-2CB9-43CF-92EF-F16C8D564F47}" dt="2021-07-27T14:03:45.979" v="520" actId="478"/>
          <ac:spMkLst>
            <pc:docMk/>
            <pc:sldMk cId="2246267422" sldId="3261"/>
            <ac:spMk id="38" creationId="{2CE1CAA7-3ED9-4C30-8D08-2D8C219A914E}"/>
          </ac:spMkLst>
        </pc:spChg>
        <pc:spChg chg="del mod">
          <ac:chgData name="Jason Fellows - Hubdrive.com" userId="266e5363-a346-400c-b373-197c256aca04" providerId="ADAL" clId="{DDFA5087-2CB9-43CF-92EF-F16C8D564F47}" dt="2021-07-27T14:04:23.683" v="529" actId="478"/>
          <ac:spMkLst>
            <pc:docMk/>
            <pc:sldMk cId="2246267422" sldId="3261"/>
            <ac:spMk id="39" creationId="{B248BCF1-41DE-476F-9E03-AEE658CB3AC5}"/>
          </ac:spMkLst>
        </pc:spChg>
        <pc:spChg chg="del">
          <ac:chgData name="Jason Fellows - Hubdrive.com" userId="266e5363-a346-400c-b373-197c256aca04" providerId="ADAL" clId="{DDFA5087-2CB9-43CF-92EF-F16C8D564F47}" dt="2021-07-27T14:04:33.864" v="530" actId="478"/>
          <ac:spMkLst>
            <pc:docMk/>
            <pc:sldMk cId="2246267422" sldId="3261"/>
            <ac:spMk id="40" creationId="{CF7F4D3A-2D88-440E-A38E-8FD57D0ED59F}"/>
          </ac:spMkLst>
        </pc:spChg>
        <pc:spChg chg="del">
          <ac:chgData name="Jason Fellows - Hubdrive.com" userId="266e5363-a346-400c-b373-197c256aca04" providerId="ADAL" clId="{DDFA5087-2CB9-43CF-92EF-F16C8D564F47}" dt="2021-07-27T14:04:37.507" v="531" actId="478"/>
          <ac:spMkLst>
            <pc:docMk/>
            <pc:sldMk cId="2246267422" sldId="3261"/>
            <ac:spMk id="41" creationId="{638B07CC-DDDA-45BE-8746-65AEF1D5C9B2}"/>
          </ac:spMkLst>
        </pc:spChg>
        <pc:spChg chg="del">
          <ac:chgData name="Jason Fellows - Hubdrive.com" userId="266e5363-a346-400c-b373-197c256aca04" providerId="ADAL" clId="{DDFA5087-2CB9-43CF-92EF-F16C8D564F47}" dt="2021-07-27T14:04:40.261" v="532" actId="478"/>
          <ac:spMkLst>
            <pc:docMk/>
            <pc:sldMk cId="2246267422" sldId="3261"/>
            <ac:spMk id="42" creationId="{88170DE9-848B-49AF-AE52-92F6EF9933E9}"/>
          </ac:spMkLst>
        </pc:spChg>
        <pc:spChg chg="del">
          <ac:chgData name="Jason Fellows - Hubdrive.com" userId="266e5363-a346-400c-b373-197c256aca04" providerId="ADAL" clId="{DDFA5087-2CB9-43CF-92EF-F16C8D564F47}" dt="2021-07-27T14:04:43.602" v="533" actId="478"/>
          <ac:spMkLst>
            <pc:docMk/>
            <pc:sldMk cId="2246267422" sldId="3261"/>
            <ac:spMk id="43" creationId="{A3BA5A60-5AEF-4970-A40A-2F16599A3C74}"/>
          </ac:spMkLst>
        </pc:spChg>
        <pc:spChg chg="del mod">
          <ac:chgData name="Jason Fellows - Hubdrive.com" userId="266e5363-a346-400c-b373-197c256aca04" providerId="ADAL" clId="{DDFA5087-2CB9-43CF-92EF-F16C8D564F47}" dt="2021-07-27T14:04:23.683" v="529" actId="478"/>
          <ac:spMkLst>
            <pc:docMk/>
            <pc:sldMk cId="2246267422" sldId="3261"/>
            <ac:spMk id="44" creationId="{28B8D946-D570-4091-87BD-53295AEC5078}"/>
          </ac:spMkLst>
        </pc:spChg>
        <pc:spChg chg="del">
          <ac:chgData name="Jason Fellows - Hubdrive.com" userId="266e5363-a346-400c-b373-197c256aca04" providerId="ADAL" clId="{DDFA5087-2CB9-43CF-92EF-F16C8D564F47}" dt="2021-07-27T14:03:35.071" v="518" actId="478"/>
          <ac:spMkLst>
            <pc:docMk/>
            <pc:sldMk cId="2246267422" sldId="3261"/>
            <ac:spMk id="45" creationId="{A527C331-0CEA-4015-B48A-727404405475}"/>
          </ac:spMkLst>
        </pc:spChg>
        <pc:spChg chg="add mod">
          <ac:chgData name="Jason Fellows - Hubdrive.com" userId="266e5363-a346-400c-b373-197c256aca04" providerId="ADAL" clId="{DDFA5087-2CB9-43CF-92EF-F16C8D564F47}" dt="2021-08-02T13:32:03.331" v="4127" actId="12"/>
          <ac:spMkLst>
            <pc:docMk/>
            <pc:sldMk cId="2246267422" sldId="3261"/>
            <ac:spMk id="46" creationId="{2104A186-C975-4EDE-9DB2-5FA7CD180594}"/>
          </ac:spMkLst>
        </pc:spChg>
        <pc:spChg chg="add mod">
          <ac:chgData name="Jason Fellows - Hubdrive.com" userId="266e5363-a346-400c-b373-197c256aca04" providerId="ADAL" clId="{DDFA5087-2CB9-43CF-92EF-F16C8D564F47}" dt="2021-07-27T14:10:09.550" v="723" actId="1038"/>
          <ac:spMkLst>
            <pc:docMk/>
            <pc:sldMk cId="2246267422" sldId="3261"/>
            <ac:spMk id="47" creationId="{670DB104-D84F-44CF-BCE8-FD5F79814A76}"/>
          </ac:spMkLst>
        </pc:spChg>
        <pc:picChg chg="add mod ord">
          <ac:chgData name="Jason Fellows - Hubdrive.com" userId="266e5363-a346-400c-b373-197c256aca04" providerId="ADAL" clId="{DDFA5087-2CB9-43CF-92EF-F16C8D564F47}" dt="2021-07-27T14:10:18.662" v="767" actId="1038"/>
          <ac:picMkLst>
            <pc:docMk/>
            <pc:sldMk cId="2246267422" sldId="3261"/>
            <ac:picMk id="8" creationId="{6A9A0ADC-EC54-4BBB-9B72-7EA0D5B7BC37}"/>
          </ac:picMkLst>
        </pc:picChg>
      </pc:sldChg>
      <pc:sldChg chg="modSp add mod">
        <pc:chgData name="Jason Fellows - Hubdrive.com" userId="266e5363-a346-400c-b373-197c256aca04" providerId="ADAL" clId="{DDFA5087-2CB9-43CF-92EF-F16C8D564F47}" dt="2021-07-27T15:14:52.690" v="3829" actId="20577"/>
        <pc:sldMkLst>
          <pc:docMk/>
          <pc:sldMk cId="1765835229" sldId="3262"/>
        </pc:sldMkLst>
        <pc:spChg chg="mod">
          <ac:chgData name="Jason Fellows - Hubdrive.com" userId="266e5363-a346-400c-b373-197c256aca04" providerId="ADAL" clId="{DDFA5087-2CB9-43CF-92EF-F16C8D564F47}" dt="2021-07-27T15:14:52.690" v="3829" actId="20577"/>
          <ac:spMkLst>
            <pc:docMk/>
            <pc:sldMk cId="1765835229" sldId="3262"/>
            <ac:spMk id="6" creationId="{51F1BCF0-FA1E-4055-A196-E500A81E9EBF}"/>
          </ac:spMkLst>
        </pc:spChg>
      </pc:sldChg>
      <pc:sldChg chg="modSp add mod">
        <pc:chgData name="Jason Fellows - Hubdrive.com" userId="266e5363-a346-400c-b373-197c256aca04" providerId="ADAL" clId="{DDFA5087-2CB9-43CF-92EF-F16C8D564F47}" dt="2021-07-27T14:51:22.639" v="2429" actId="6549"/>
        <pc:sldMkLst>
          <pc:docMk/>
          <pc:sldMk cId="3512058122" sldId="3263"/>
        </pc:sldMkLst>
        <pc:graphicFrameChg chg="modGraphic">
          <ac:chgData name="Jason Fellows - Hubdrive.com" userId="266e5363-a346-400c-b373-197c256aca04" providerId="ADAL" clId="{DDFA5087-2CB9-43CF-92EF-F16C8D564F47}" dt="2021-07-27T14:51:22.639" v="2429" actId="6549"/>
          <ac:graphicFrameMkLst>
            <pc:docMk/>
            <pc:sldMk cId="3512058122" sldId="3263"/>
            <ac:graphicFrameMk id="5" creationId="{26CF9827-22EA-409D-9693-E867A54BC85A}"/>
          </ac:graphicFrameMkLst>
        </pc:graphicFrameChg>
      </pc:sldChg>
      <pc:sldChg chg="add">
        <pc:chgData name="Jason Fellows - Hubdrive.com" userId="266e5363-a346-400c-b373-197c256aca04" providerId="ADAL" clId="{DDFA5087-2CB9-43CF-92EF-F16C8D564F47}" dt="2021-07-27T15:17:56.062" v="3953" actId="2890"/>
        <pc:sldMkLst>
          <pc:docMk/>
          <pc:sldMk cId="3275801648" sldId="3264"/>
        </pc:sldMkLst>
      </pc:sldChg>
      <pc:sldMasterChg chg="delSldLayout">
        <pc:chgData name="Jason Fellows - Hubdrive.com" userId="266e5363-a346-400c-b373-197c256aca04" providerId="ADAL" clId="{DDFA5087-2CB9-43CF-92EF-F16C8D564F47}" dt="2021-07-27T15:03:36.954" v="2745" actId="47"/>
        <pc:sldMasterMkLst>
          <pc:docMk/>
          <pc:sldMasterMk cId="2965863924" sldId="2147483819"/>
        </pc:sldMasterMkLst>
        <pc:sldLayoutChg chg="del">
          <pc:chgData name="Jason Fellows - Hubdrive.com" userId="266e5363-a346-400c-b373-197c256aca04" providerId="ADAL" clId="{DDFA5087-2CB9-43CF-92EF-F16C8D564F47}" dt="2021-07-27T12:39:01.635" v="1" actId="2696"/>
          <pc:sldLayoutMkLst>
            <pc:docMk/>
            <pc:sldMasterMk cId="2965863924" sldId="2147483819"/>
            <pc:sldLayoutMk cId="3093447891" sldId="2147484098"/>
          </pc:sldLayoutMkLst>
        </pc:sldLayoutChg>
        <pc:sldLayoutChg chg="del">
          <pc:chgData name="Jason Fellows - Hubdrive.com" userId="266e5363-a346-400c-b373-197c256aca04" providerId="ADAL" clId="{DDFA5087-2CB9-43CF-92EF-F16C8D564F47}" dt="2021-07-27T15:03:36.954" v="2745" actId="47"/>
          <pc:sldLayoutMkLst>
            <pc:docMk/>
            <pc:sldMasterMk cId="2965863924" sldId="2147483819"/>
            <pc:sldLayoutMk cId="3679315979" sldId="2147484105"/>
          </pc:sldLayoutMkLst>
        </pc:sldLayoutChg>
      </pc:sldMasterChg>
    </pc:docChg>
  </pc:docChgLst>
  <pc:docChgLst>
    <pc:chgData name="Franziskus Lorey - Hubdrive.com" userId="472a1a07-c563-412f-861d-eed20bd8e491" providerId="ADAL" clId="{D9CBD2F4-AFA5-49A6-B40C-72FEFE6E38FF}"/>
    <pc:docChg chg="undo redo custSel addSld delSld modSld sldOrd addSection modSection">
      <pc:chgData name="Franziskus Lorey - Hubdrive.com" userId="472a1a07-c563-412f-861d-eed20bd8e491" providerId="ADAL" clId="{D9CBD2F4-AFA5-49A6-B40C-72FEFE6E38FF}" dt="2021-09-14T08:50:32.901" v="507"/>
      <pc:docMkLst>
        <pc:docMk/>
      </pc:docMkLst>
      <pc:sldChg chg="add del">
        <pc:chgData name="Franziskus Lorey - Hubdrive.com" userId="472a1a07-c563-412f-861d-eed20bd8e491" providerId="ADAL" clId="{D9CBD2F4-AFA5-49A6-B40C-72FEFE6E38FF}" dt="2021-07-20T08:27:14.628" v="7" actId="47"/>
        <pc:sldMkLst>
          <pc:docMk/>
          <pc:sldMk cId="1496714158" sldId="256"/>
        </pc:sldMkLst>
      </pc:sldChg>
      <pc:sldChg chg="add del">
        <pc:chgData name="Franziskus Lorey - Hubdrive.com" userId="472a1a07-c563-412f-861d-eed20bd8e491" providerId="ADAL" clId="{D9CBD2F4-AFA5-49A6-B40C-72FEFE6E38FF}" dt="2021-07-20T08:27:22.928" v="8" actId="47"/>
        <pc:sldMkLst>
          <pc:docMk/>
          <pc:sldMk cId="1195620356" sldId="258"/>
        </pc:sldMkLst>
      </pc:sldChg>
      <pc:sldChg chg="addSp delSp modSp mod modClrScheme chgLayout">
        <pc:chgData name="Franziskus Lorey - Hubdrive.com" userId="472a1a07-c563-412f-861d-eed20bd8e491" providerId="ADAL" clId="{D9CBD2F4-AFA5-49A6-B40C-72FEFE6E38FF}" dt="2021-09-14T08:28:40.147" v="94" actId="948"/>
        <pc:sldMkLst>
          <pc:docMk/>
          <pc:sldMk cId="1770035695" sldId="389"/>
        </pc:sldMkLst>
        <pc:spChg chg="add del mod ord">
          <ac:chgData name="Franziskus Lorey - Hubdrive.com" userId="472a1a07-c563-412f-861d-eed20bd8e491" providerId="ADAL" clId="{D9CBD2F4-AFA5-49A6-B40C-72FEFE6E38FF}" dt="2021-09-14T08:26:21.835" v="67" actId="6264"/>
          <ac:spMkLst>
            <pc:docMk/>
            <pc:sldMk cId="1770035695" sldId="389"/>
            <ac:spMk id="2" creationId="{EA48AB5D-D5D6-4C85-BEF2-4A2E68058B07}"/>
          </ac:spMkLst>
        </pc:spChg>
        <pc:spChg chg="add del mod ord">
          <ac:chgData name="Franziskus Lorey - Hubdrive.com" userId="472a1a07-c563-412f-861d-eed20bd8e491" providerId="ADAL" clId="{D9CBD2F4-AFA5-49A6-B40C-72FEFE6E38FF}" dt="2021-09-14T08:26:21.835" v="67" actId="6264"/>
          <ac:spMkLst>
            <pc:docMk/>
            <pc:sldMk cId="1770035695" sldId="389"/>
            <ac:spMk id="3" creationId="{ED9B9D7E-C623-4DE1-8294-AA11903E68D4}"/>
          </ac:spMkLst>
        </pc:spChg>
        <pc:spChg chg="del mod">
          <ac:chgData name="Franziskus Lorey - Hubdrive.com" userId="472a1a07-c563-412f-861d-eed20bd8e491" providerId="ADAL" clId="{D9CBD2F4-AFA5-49A6-B40C-72FEFE6E38FF}" dt="2021-09-14T08:25:52.897" v="64" actId="478"/>
          <ac:spMkLst>
            <pc:docMk/>
            <pc:sldMk cId="1770035695" sldId="389"/>
            <ac:spMk id="4" creationId="{66FC8029-E902-439F-AF86-5A47DC2C2473}"/>
          </ac:spMkLst>
        </pc:spChg>
        <pc:spChg chg="del mod ord">
          <ac:chgData name="Franziskus Lorey - Hubdrive.com" userId="472a1a07-c563-412f-861d-eed20bd8e491" providerId="ADAL" clId="{D9CBD2F4-AFA5-49A6-B40C-72FEFE6E38FF}" dt="2021-09-14T08:26:17.176" v="66" actId="700"/>
          <ac:spMkLst>
            <pc:docMk/>
            <pc:sldMk cId="1770035695" sldId="389"/>
            <ac:spMk id="5" creationId="{89E7804A-2F81-4074-818C-63879FF89080}"/>
          </ac:spMkLst>
        </pc:spChg>
        <pc:spChg chg="mod ord">
          <ac:chgData name="Franziskus Lorey - Hubdrive.com" userId="472a1a07-c563-412f-861d-eed20bd8e491" providerId="ADAL" clId="{D9CBD2F4-AFA5-49A6-B40C-72FEFE6E38FF}" dt="2021-09-14T08:28:40.147" v="94" actId="948"/>
          <ac:spMkLst>
            <pc:docMk/>
            <pc:sldMk cId="1770035695" sldId="389"/>
            <ac:spMk id="6" creationId="{44185687-D91D-468E-92A9-E3797FF35254}"/>
          </ac:spMkLst>
        </pc:spChg>
        <pc:spChg chg="del mod ord">
          <ac:chgData name="Franziskus Lorey - Hubdrive.com" userId="472a1a07-c563-412f-861d-eed20bd8e491" providerId="ADAL" clId="{D9CBD2F4-AFA5-49A6-B40C-72FEFE6E38FF}" dt="2021-09-14T08:26:17.176" v="66" actId="700"/>
          <ac:spMkLst>
            <pc:docMk/>
            <pc:sldMk cId="1770035695" sldId="389"/>
            <ac:spMk id="7" creationId="{97F3D98B-FAC2-4818-B025-2E35540E19AB}"/>
          </ac:spMkLst>
        </pc:spChg>
        <pc:spChg chg="add del mod ord">
          <ac:chgData name="Franziskus Lorey - Hubdrive.com" userId="472a1a07-c563-412f-861d-eed20bd8e491" providerId="ADAL" clId="{D9CBD2F4-AFA5-49A6-B40C-72FEFE6E38FF}" dt="2021-09-14T08:26:21.835" v="67" actId="6264"/>
          <ac:spMkLst>
            <pc:docMk/>
            <pc:sldMk cId="1770035695" sldId="389"/>
            <ac:spMk id="10" creationId="{2BB2ADB3-746A-4248-BB37-E14BB8D69DF4}"/>
          </ac:spMkLst>
        </pc:spChg>
        <pc:spChg chg="add del mod">
          <ac:chgData name="Franziskus Lorey - Hubdrive.com" userId="472a1a07-c563-412f-861d-eed20bd8e491" providerId="ADAL" clId="{D9CBD2F4-AFA5-49A6-B40C-72FEFE6E38FF}" dt="2021-09-14T08:26:21.835" v="67" actId="6264"/>
          <ac:spMkLst>
            <pc:docMk/>
            <pc:sldMk cId="1770035695" sldId="389"/>
            <ac:spMk id="11" creationId="{0B557108-03B4-45CE-9FB0-0AAC0B569A5A}"/>
          </ac:spMkLst>
        </pc:spChg>
        <pc:spChg chg="add del mod ord">
          <ac:chgData name="Franziskus Lorey - Hubdrive.com" userId="472a1a07-c563-412f-861d-eed20bd8e491" providerId="ADAL" clId="{D9CBD2F4-AFA5-49A6-B40C-72FEFE6E38FF}" dt="2021-09-14T08:27:04.400" v="76" actId="478"/>
          <ac:spMkLst>
            <pc:docMk/>
            <pc:sldMk cId="1770035695" sldId="389"/>
            <ac:spMk id="12" creationId="{BC2E9DB8-E302-40E8-9712-3C1F557A39B4}"/>
          </ac:spMkLst>
        </pc:spChg>
        <pc:spChg chg="add mod ord">
          <ac:chgData name="Franziskus Lorey - Hubdrive.com" userId="472a1a07-c563-412f-861d-eed20bd8e491" providerId="ADAL" clId="{D9CBD2F4-AFA5-49A6-B40C-72FEFE6E38FF}" dt="2021-09-14T08:26:21.835" v="67" actId="6264"/>
          <ac:spMkLst>
            <pc:docMk/>
            <pc:sldMk cId="1770035695" sldId="389"/>
            <ac:spMk id="13" creationId="{3DD6B2D4-C5F3-4232-B53D-D83E3D52CF54}"/>
          </ac:spMkLst>
        </pc:spChg>
        <pc:spChg chg="add mod ord">
          <ac:chgData name="Franziskus Lorey - Hubdrive.com" userId="472a1a07-c563-412f-861d-eed20bd8e491" providerId="ADAL" clId="{D9CBD2F4-AFA5-49A6-B40C-72FEFE6E38FF}" dt="2021-09-14T08:26:21.835" v="67" actId="6264"/>
          <ac:spMkLst>
            <pc:docMk/>
            <pc:sldMk cId="1770035695" sldId="389"/>
            <ac:spMk id="14" creationId="{8F702B78-DF0F-4FC3-81A3-5C6E665034DF}"/>
          </ac:spMkLst>
        </pc:spChg>
        <pc:picChg chg="mod modCrop">
          <ac:chgData name="Franziskus Lorey - Hubdrive.com" userId="472a1a07-c563-412f-861d-eed20bd8e491" providerId="ADAL" clId="{D9CBD2F4-AFA5-49A6-B40C-72FEFE6E38FF}" dt="2021-09-14T08:26:40.110" v="70" actId="732"/>
          <ac:picMkLst>
            <pc:docMk/>
            <pc:sldMk cId="1770035695" sldId="389"/>
            <ac:picMk id="8" creationId="{83AEABC9-8104-4E8A-ABFD-9606FB764441}"/>
          </ac:picMkLst>
        </pc:picChg>
        <pc:picChg chg="add mod">
          <ac:chgData name="Franziskus Lorey - Hubdrive.com" userId="472a1a07-c563-412f-861d-eed20bd8e491" providerId="ADAL" clId="{D9CBD2F4-AFA5-49A6-B40C-72FEFE6E38FF}" dt="2021-09-14T08:27:11.142" v="77" actId="14100"/>
          <ac:picMkLst>
            <pc:docMk/>
            <pc:sldMk cId="1770035695" sldId="389"/>
            <ac:picMk id="9" creationId="{C0386C94-965A-4244-B8C5-75DAEFC5722A}"/>
          </ac:picMkLst>
        </pc:picChg>
        <pc:picChg chg="add del mod">
          <ac:chgData name="Franziskus Lorey - Hubdrive.com" userId="472a1a07-c563-412f-861d-eed20bd8e491" providerId="ADAL" clId="{D9CBD2F4-AFA5-49A6-B40C-72FEFE6E38FF}" dt="2021-09-14T08:25:42.657" v="60" actId="21"/>
          <ac:picMkLst>
            <pc:docMk/>
            <pc:sldMk cId="1770035695" sldId="389"/>
            <ac:picMk id="1026" creationId="{2FD93D77-5592-49F4-AEE8-86186650B5F9}"/>
          </ac:picMkLst>
        </pc:picChg>
      </pc:sldChg>
      <pc:sldChg chg="addSp delSp modSp mod modClrScheme chgLayout">
        <pc:chgData name="Franziskus Lorey - Hubdrive.com" userId="472a1a07-c563-412f-861d-eed20bd8e491" providerId="ADAL" clId="{D9CBD2F4-AFA5-49A6-B40C-72FEFE6E38FF}" dt="2021-09-14T08:32:51.703" v="153" actId="108"/>
        <pc:sldMkLst>
          <pc:docMk/>
          <pc:sldMk cId="1993330199" sldId="390"/>
        </pc:sldMkLst>
        <pc:spChg chg="add del mod ord">
          <ac:chgData name="Franziskus Lorey - Hubdrive.com" userId="472a1a07-c563-412f-861d-eed20bd8e491" providerId="ADAL" clId="{D9CBD2F4-AFA5-49A6-B40C-72FEFE6E38FF}" dt="2021-07-29T12:53:34.078" v="44" actId="700"/>
          <ac:spMkLst>
            <pc:docMk/>
            <pc:sldMk cId="1993330199" sldId="390"/>
            <ac:spMk id="2" creationId="{C4ED0293-FBC5-4678-9738-0EC4CA675C7E}"/>
          </ac:spMkLst>
        </pc:spChg>
        <pc:spChg chg="del mod ord">
          <ac:chgData name="Franziskus Lorey - Hubdrive.com" userId="472a1a07-c563-412f-861d-eed20bd8e491" providerId="ADAL" clId="{D9CBD2F4-AFA5-49A6-B40C-72FEFE6E38FF}" dt="2021-09-14T08:29:35.135" v="104" actId="700"/>
          <ac:spMkLst>
            <pc:docMk/>
            <pc:sldMk cId="1993330199" sldId="390"/>
            <ac:spMk id="2" creationId="{ED3781E4-61D1-46E4-B5CD-55D1D19EACA6}"/>
          </ac:spMkLst>
        </pc:spChg>
        <pc:spChg chg="add mod ord">
          <ac:chgData name="Franziskus Lorey - Hubdrive.com" userId="472a1a07-c563-412f-861d-eed20bd8e491" providerId="ADAL" clId="{D9CBD2F4-AFA5-49A6-B40C-72FEFE6E38FF}" dt="2021-09-14T08:29:35.135" v="104" actId="700"/>
          <ac:spMkLst>
            <pc:docMk/>
            <pc:sldMk cId="1993330199" sldId="390"/>
            <ac:spMk id="3" creationId="{2BB983E9-8450-41AC-A1EE-FCA7F7965D07}"/>
          </ac:spMkLst>
        </pc:spChg>
        <pc:spChg chg="add del mod ord">
          <ac:chgData name="Franziskus Lorey - Hubdrive.com" userId="472a1a07-c563-412f-861d-eed20bd8e491" providerId="ADAL" clId="{D9CBD2F4-AFA5-49A6-B40C-72FEFE6E38FF}" dt="2021-07-29T12:53:34.078" v="44" actId="700"/>
          <ac:spMkLst>
            <pc:docMk/>
            <pc:sldMk cId="1993330199" sldId="390"/>
            <ac:spMk id="3" creationId="{6F71E503-E38B-4D06-899D-F4749E73B352}"/>
          </ac:spMkLst>
        </pc:spChg>
        <pc:spChg chg="mod ord">
          <ac:chgData name="Franziskus Lorey - Hubdrive.com" userId="472a1a07-c563-412f-861d-eed20bd8e491" providerId="ADAL" clId="{D9CBD2F4-AFA5-49A6-B40C-72FEFE6E38FF}" dt="2021-09-14T08:29:47.782" v="105" actId="242"/>
          <ac:spMkLst>
            <pc:docMk/>
            <pc:sldMk cId="1993330199" sldId="390"/>
            <ac:spMk id="4" creationId="{66FC8029-E902-439F-AF86-5A47DC2C2473}"/>
          </ac:spMkLst>
        </pc:spChg>
        <pc:spChg chg="del mod ord">
          <ac:chgData name="Franziskus Lorey - Hubdrive.com" userId="472a1a07-c563-412f-861d-eed20bd8e491" providerId="ADAL" clId="{D9CBD2F4-AFA5-49A6-B40C-72FEFE6E38FF}" dt="2021-07-29T12:52:39.574" v="42" actId="700"/>
          <ac:spMkLst>
            <pc:docMk/>
            <pc:sldMk cId="1993330199" sldId="390"/>
            <ac:spMk id="5" creationId="{89E7804A-2F81-4074-818C-63879FF89080}"/>
          </ac:spMkLst>
        </pc:spChg>
        <pc:spChg chg="mod ord">
          <ac:chgData name="Franziskus Lorey - Hubdrive.com" userId="472a1a07-c563-412f-861d-eed20bd8e491" providerId="ADAL" clId="{D9CBD2F4-AFA5-49A6-B40C-72FEFE6E38FF}" dt="2021-09-14T08:32:51.703" v="153" actId="108"/>
          <ac:spMkLst>
            <pc:docMk/>
            <pc:sldMk cId="1993330199" sldId="390"/>
            <ac:spMk id="6" creationId="{44185687-D91D-468E-92A9-E3797FF35254}"/>
          </ac:spMkLst>
        </pc:spChg>
        <pc:spChg chg="del mod ord">
          <ac:chgData name="Franziskus Lorey - Hubdrive.com" userId="472a1a07-c563-412f-861d-eed20bd8e491" providerId="ADAL" clId="{D9CBD2F4-AFA5-49A6-B40C-72FEFE6E38FF}" dt="2021-07-29T12:52:39.574" v="42" actId="700"/>
          <ac:spMkLst>
            <pc:docMk/>
            <pc:sldMk cId="1993330199" sldId="390"/>
            <ac:spMk id="7" creationId="{97F3D98B-FAC2-4818-B025-2E35540E19AB}"/>
          </ac:spMkLst>
        </pc:spChg>
        <pc:spChg chg="add del mod ord">
          <ac:chgData name="Franziskus Lorey - Hubdrive.com" userId="472a1a07-c563-412f-861d-eed20bd8e491" providerId="ADAL" clId="{D9CBD2F4-AFA5-49A6-B40C-72FEFE6E38FF}" dt="2021-07-29T12:54:39.978" v="47" actId="700"/>
          <ac:spMkLst>
            <pc:docMk/>
            <pc:sldMk cId="1993330199" sldId="390"/>
            <ac:spMk id="9" creationId="{42B6EE55-852B-4811-8A9A-25AA66D0C35A}"/>
          </ac:spMkLst>
        </pc:spChg>
        <pc:picChg chg="mod ord modCrop">
          <ac:chgData name="Franziskus Lorey - Hubdrive.com" userId="472a1a07-c563-412f-861d-eed20bd8e491" providerId="ADAL" clId="{D9CBD2F4-AFA5-49A6-B40C-72FEFE6E38FF}" dt="2021-09-14T08:29:35.135" v="104" actId="700"/>
          <ac:picMkLst>
            <pc:docMk/>
            <pc:sldMk cId="1993330199" sldId="390"/>
            <ac:picMk id="7" creationId="{9BA8D571-A619-4B0C-B5F8-F443627FE85B}"/>
          </ac:picMkLst>
        </pc:picChg>
        <pc:picChg chg="del">
          <ac:chgData name="Franziskus Lorey - Hubdrive.com" userId="472a1a07-c563-412f-861d-eed20bd8e491" providerId="ADAL" clId="{D9CBD2F4-AFA5-49A6-B40C-72FEFE6E38FF}" dt="2021-07-29T12:52:42.172" v="43" actId="478"/>
          <ac:picMkLst>
            <pc:docMk/>
            <pc:sldMk cId="1993330199" sldId="390"/>
            <ac:picMk id="8" creationId="{90CCE3B5-ED27-4CAA-8852-7EA45791A5A0}"/>
          </ac:picMkLst>
        </pc:picChg>
      </pc:sldChg>
      <pc:sldChg chg="addSp modSp mod">
        <pc:chgData name="Franziskus Lorey - Hubdrive.com" userId="472a1a07-c563-412f-861d-eed20bd8e491" providerId="ADAL" clId="{D9CBD2F4-AFA5-49A6-B40C-72FEFE6E38FF}" dt="2021-09-14T08:34:58.096" v="244" actId="20577"/>
        <pc:sldMkLst>
          <pc:docMk/>
          <pc:sldMk cId="2052806226" sldId="391"/>
        </pc:sldMkLst>
        <pc:spChg chg="add mod">
          <ac:chgData name="Franziskus Lorey - Hubdrive.com" userId="472a1a07-c563-412f-861d-eed20bd8e491" providerId="ADAL" clId="{D9CBD2F4-AFA5-49A6-B40C-72FEFE6E38FF}" dt="2021-09-14T08:34:58.096" v="244" actId="20577"/>
          <ac:spMkLst>
            <pc:docMk/>
            <pc:sldMk cId="2052806226" sldId="391"/>
            <ac:spMk id="3" creationId="{A1D3D953-C020-4CCB-8946-4821149DAE84}"/>
          </ac:spMkLst>
        </pc:spChg>
      </pc:sldChg>
      <pc:sldChg chg="modSp mod">
        <pc:chgData name="Franziskus Lorey - Hubdrive.com" userId="472a1a07-c563-412f-861d-eed20bd8e491" providerId="ADAL" clId="{D9CBD2F4-AFA5-49A6-B40C-72FEFE6E38FF}" dt="2021-09-14T08:29:18.340" v="103" actId="20577"/>
        <pc:sldMkLst>
          <pc:docMk/>
          <pc:sldMk cId="1321934848" sldId="395"/>
        </pc:sldMkLst>
        <pc:spChg chg="mod">
          <ac:chgData name="Franziskus Lorey - Hubdrive.com" userId="472a1a07-c563-412f-861d-eed20bd8e491" providerId="ADAL" clId="{D9CBD2F4-AFA5-49A6-B40C-72FEFE6E38FF}" dt="2021-09-14T08:29:12.526" v="102" actId="403"/>
          <ac:spMkLst>
            <pc:docMk/>
            <pc:sldMk cId="1321934848" sldId="395"/>
            <ac:spMk id="4" creationId="{66FC8029-E902-439F-AF86-5A47DC2C2473}"/>
          </ac:spMkLst>
        </pc:spChg>
        <pc:spChg chg="mod">
          <ac:chgData name="Franziskus Lorey - Hubdrive.com" userId="472a1a07-c563-412f-861d-eed20bd8e491" providerId="ADAL" clId="{D9CBD2F4-AFA5-49A6-B40C-72FEFE6E38FF}" dt="2021-09-14T08:29:18.340" v="103" actId="20577"/>
          <ac:spMkLst>
            <pc:docMk/>
            <pc:sldMk cId="1321934848" sldId="395"/>
            <ac:spMk id="6" creationId="{44185687-D91D-468E-92A9-E3797FF35254}"/>
          </ac:spMkLst>
        </pc:spChg>
      </pc:sldChg>
      <pc:sldChg chg="add">
        <pc:chgData name="Franziskus Lorey - Hubdrive.com" userId="472a1a07-c563-412f-861d-eed20bd8e491" providerId="ADAL" clId="{D9CBD2F4-AFA5-49A6-B40C-72FEFE6E38FF}" dt="2021-07-20T08:27:12.405" v="6"/>
        <pc:sldMkLst>
          <pc:docMk/>
          <pc:sldMk cId="262344504" sldId="3113"/>
        </pc:sldMkLst>
      </pc:sldChg>
      <pc:sldChg chg="add del">
        <pc:chgData name="Franziskus Lorey - Hubdrive.com" userId="472a1a07-c563-412f-861d-eed20bd8e491" providerId="ADAL" clId="{D9CBD2F4-AFA5-49A6-B40C-72FEFE6E38FF}" dt="2021-07-20T08:27:12.356" v="5"/>
        <pc:sldMkLst>
          <pc:docMk/>
          <pc:sldMk cId="536511272" sldId="3113"/>
        </pc:sldMkLst>
      </pc:sldChg>
      <pc:sldChg chg="ord">
        <pc:chgData name="Franziskus Lorey - Hubdrive.com" userId="472a1a07-c563-412f-861d-eed20bd8e491" providerId="ADAL" clId="{D9CBD2F4-AFA5-49A6-B40C-72FEFE6E38FF}" dt="2021-07-20T08:27:33.600" v="11"/>
        <pc:sldMkLst>
          <pc:docMk/>
          <pc:sldMk cId="184504433" sldId="3114"/>
        </pc:sldMkLst>
      </pc:sldChg>
      <pc:sldChg chg="add">
        <pc:chgData name="Franziskus Lorey - Hubdrive.com" userId="472a1a07-c563-412f-861d-eed20bd8e491" providerId="ADAL" clId="{D9CBD2F4-AFA5-49A6-B40C-72FEFE6E38FF}" dt="2021-07-20T08:27:27.564" v="9"/>
        <pc:sldMkLst>
          <pc:docMk/>
          <pc:sldMk cId="211809322" sldId="3115"/>
        </pc:sldMkLst>
      </pc:sldChg>
      <pc:sldChg chg="addSp modSp">
        <pc:chgData name="Franziskus Lorey - Hubdrive.com" userId="472a1a07-c563-412f-861d-eed20bd8e491" providerId="ADAL" clId="{D9CBD2F4-AFA5-49A6-B40C-72FEFE6E38FF}" dt="2021-09-14T08:36:39.554" v="245"/>
        <pc:sldMkLst>
          <pc:docMk/>
          <pc:sldMk cId="3711419669" sldId="3155"/>
        </pc:sldMkLst>
        <pc:spChg chg="add mod">
          <ac:chgData name="Franziskus Lorey - Hubdrive.com" userId="472a1a07-c563-412f-861d-eed20bd8e491" providerId="ADAL" clId="{D9CBD2F4-AFA5-49A6-B40C-72FEFE6E38FF}" dt="2021-09-14T08:36:39.554" v="245"/>
          <ac:spMkLst>
            <pc:docMk/>
            <pc:sldMk cId="3711419669" sldId="3155"/>
            <ac:spMk id="32" creationId="{CDA5A418-AEC1-4947-AE4F-0909C7279ED5}"/>
          </ac:spMkLst>
        </pc:spChg>
      </pc:sldChg>
      <pc:sldChg chg="del">
        <pc:chgData name="Franziskus Lorey - Hubdrive.com" userId="472a1a07-c563-412f-861d-eed20bd8e491" providerId="ADAL" clId="{D9CBD2F4-AFA5-49A6-B40C-72FEFE6E38FF}" dt="2021-09-14T08:36:44.381" v="246" actId="47"/>
        <pc:sldMkLst>
          <pc:docMk/>
          <pc:sldMk cId="2618080265" sldId="3156"/>
        </pc:sldMkLst>
      </pc:sldChg>
      <pc:sldChg chg="modSp mod">
        <pc:chgData name="Franziskus Lorey - Hubdrive.com" userId="472a1a07-c563-412f-861d-eed20bd8e491" providerId="ADAL" clId="{D9CBD2F4-AFA5-49A6-B40C-72FEFE6E38FF}" dt="2021-09-14T08:33:18.764" v="182" actId="14100"/>
        <pc:sldMkLst>
          <pc:docMk/>
          <pc:sldMk cId="3533708034" sldId="3158"/>
        </pc:sldMkLst>
        <pc:spChg chg="mod">
          <ac:chgData name="Franziskus Lorey - Hubdrive.com" userId="472a1a07-c563-412f-861d-eed20bd8e491" providerId="ADAL" clId="{D9CBD2F4-AFA5-49A6-B40C-72FEFE6E38FF}" dt="2021-09-14T08:33:18.764" v="182" actId="14100"/>
          <ac:spMkLst>
            <pc:docMk/>
            <pc:sldMk cId="3533708034" sldId="3158"/>
            <ac:spMk id="5" creationId="{A12203A2-283D-438C-BBDF-8939FC1DC1C5}"/>
          </ac:spMkLst>
        </pc:spChg>
        <pc:spChg chg="mod">
          <ac:chgData name="Franziskus Lorey - Hubdrive.com" userId="472a1a07-c563-412f-861d-eed20bd8e491" providerId="ADAL" clId="{D9CBD2F4-AFA5-49A6-B40C-72FEFE6E38FF}" dt="2021-09-14T08:33:03.914" v="154" actId="20577"/>
          <ac:spMkLst>
            <pc:docMk/>
            <pc:sldMk cId="3533708034" sldId="3158"/>
            <ac:spMk id="7" creationId="{E502CFAD-9DEE-43DD-A0CB-9866F6C06B4E}"/>
          </ac:spMkLst>
        </pc:spChg>
      </pc:sldChg>
      <pc:sldChg chg="del">
        <pc:chgData name="Franziskus Lorey - Hubdrive.com" userId="472a1a07-c563-412f-861d-eed20bd8e491" providerId="ADAL" clId="{D9CBD2F4-AFA5-49A6-B40C-72FEFE6E38FF}" dt="2021-09-14T08:33:27.227" v="183" actId="47"/>
        <pc:sldMkLst>
          <pc:docMk/>
          <pc:sldMk cId="3284211757" sldId="3159"/>
        </pc:sldMkLst>
      </pc:sldChg>
      <pc:sldChg chg="ord">
        <pc:chgData name="Franziskus Lorey - Hubdrive.com" userId="472a1a07-c563-412f-861d-eed20bd8e491" providerId="ADAL" clId="{D9CBD2F4-AFA5-49A6-B40C-72FEFE6E38FF}" dt="2021-07-28T07:29:57.720" v="13"/>
        <pc:sldMkLst>
          <pc:docMk/>
          <pc:sldMk cId="4183313700" sldId="3217"/>
        </pc:sldMkLst>
      </pc:sldChg>
      <pc:sldChg chg="ord">
        <pc:chgData name="Franziskus Lorey - Hubdrive.com" userId="472a1a07-c563-412f-861d-eed20bd8e491" providerId="ADAL" clId="{D9CBD2F4-AFA5-49A6-B40C-72FEFE6E38FF}" dt="2021-07-28T07:29:57.720" v="13"/>
        <pc:sldMkLst>
          <pc:docMk/>
          <pc:sldMk cId="3345944657" sldId="3231"/>
        </pc:sldMkLst>
      </pc:sldChg>
      <pc:sldChg chg="ord">
        <pc:chgData name="Franziskus Lorey - Hubdrive.com" userId="472a1a07-c563-412f-861d-eed20bd8e491" providerId="ADAL" clId="{D9CBD2F4-AFA5-49A6-B40C-72FEFE6E38FF}" dt="2021-07-28T07:29:57.720" v="13"/>
        <pc:sldMkLst>
          <pc:docMk/>
          <pc:sldMk cId="1784985549" sldId="3233"/>
        </pc:sldMkLst>
      </pc:sldChg>
      <pc:sldChg chg="ord">
        <pc:chgData name="Franziskus Lorey - Hubdrive.com" userId="472a1a07-c563-412f-861d-eed20bd8e491" providerId="ADAL" clId="{D9CBD2F4-AFA5-49A6-B40C-72FEFE6E38FF}" dt="2021-07-28T07:29:57.720" v="13"/>
        <pc:sldMkLst>
          <pc:docMk/>
          <pc:sldMk cId="588415145" sldId="3234"/>
        </pc:sldMkLst>
      </pc:sldChg>
      <pc:sldChg chg="ord">
        <pc:chgData name="Franziskus Lorey - Hubdrive.com" userId="472a1a07-c563-412f-861d-eed20bd8e491" providerId="ADAL" clId="{D9CBD2F4-AFA5-49A6-B40C-72FEFE6E38FF}" dt="2021-07-28T07:29:57.720" v="13"/>
        <pc:sldMkLst>
          <pc:docMk/>
          <pc:sldMk cId="3217222950" sldId="3235"/>
        </pc:sldMkLst>
      </pc:sldChg>
      <pc:sldChg chg="ord">
        <pc:chgData name="Franziskus Lorey - Hubdrive.com" userId="472a1a07-c563-412f-861d-eed20bd8e491" providerId="ADAL" clId="{D9CBD2F4-AFA5-49A6-B40C-72FEFE6E38FF}" dt="2021-07-28T07:29:57.720" v="13"/>
        <pc:sldMkLst>
          <pc:docMk/>
          <pc:sldMk cId="296784965" sldId="3238"/>
        </pc:sldMkLst>
      </pc:sldChg>
      <pc:sldChg chg="ord">
        <pc:chgData name="Franziskus Lorey - Hubdrive.com" userId="472a1a07-c563-412f-861d-eed20bd8e491" providerId="ADAL" clId="{D9CBD2F4-AFA5-49A6-B40C-72FEFE6E38FF}" dt="2021-07-28T07:29:57.720" v="13"/>
        <pc:sldMkLst>
          <pc:docMk/>
          <pc:sldMk cId="4284608666" sldId="3239"/>
        </pc:sldMkLst>
      </pc:sldChg>
      <pc:sldChg chg="ord">
        <pc:chgData name="Franziskus Lorey - Hubdrive.com" userId="472a1a07-c563-412f-861d-eed20bd8e491" providerId="ADAL" clId="{D9CBD2F4-AFA5-49A6-B40C-72FEFE6E38FF}" dt="2021-07-28T07:29:57.720" v="13"/>
        <pc:sldMkLst>
          <pc:docMk/>
          <pc:sldMk cId="2800887250" sldId="3240"/>
        </pc:sldMkLst>
      </pc:sldChg>
      <pc:sldChg chg="ord">
        <pc:chgData name="Franziskus Lorey - Hubdrive.com" userId="472a1a07-c563-412f-861d-eed20bd8e491" providerId="ADAL" clId="{D9CBD2F4-AFA5-49A6-B40C-72FEFE6E38FF}" dt="2021-07-28T07:29:57.720" v="13"/>
        <pc:sldMkLst>
          <pc:docMk/>
          <pc:sldMk cId="1612511672" sldId="3241"/>
        </pc:sldMkLst>
      </pc:sldChg>
      <pc:sldChg chg="ord">
        <pc:chgData name="Franziskus Lorey - Hubdrive.com" userId="472a1a07-c563-412f-861d-eed20bd8e491" providerId="ADAL" clId="{D9CBD2F4-AFA5-49A6-B40C-72FEFE6E38FF}" dt="2021-07-28T07:29:57.720" v="13"/>
        <pc:sldMkLst>
          <pc:docMk/>
          <pc:sldMk cId="2981421049" sldId="3242"/>
        </pc:sldMkLst>
      </pc:sldChg>
      <pc:sldChg chg="ord">
        <pc:chgData name="Franziskus Lorey - Hubdrive.com" userId="472a1a07-c563-412f-861d-eed20bd8e491" providerId="ADAL" clId="{D9CBD2F4-AFA5-49A6-B40C-72FEFE6E38FF}" dt="2021-07-28T07:29:57.720" v="13"/>
        <pc:sldMkLst>
          <pc:docMk/>
          <pc:sldMk cId="1341868576" sldId="3244"/>
        </pc:sldMkLst>
      </pc:sldChg>
      <pc:sldChg chg="ord">
        <pc:chgData name="Franziskus Lorey - Hubdrive.com" userId="472a1a07-c563-412f-861d-eed20bd8e491" providerId="ADAL" clId="{D9CBD2F4-AFA5-49A6-B40C-72FEFE6E38FF}" dt="2021-07-28T07:29:57.720" v="13"/>
        <pc:sldMkLst>
          <pc:docMk/>
          <pc:sldMk cId="544578531" sldId="3245"/>
        </pc:sldMkLst>
      </pc:sldChg>
      <pc:sldChg chg="ord">
        <pc:chgData name="Franziskus Lorey - Hubdrive.com" userId="472a1a07-c563-412f-861d-eed20bd8e491" providerId="ADAL" clId="{D9CBD2F4-AFA5-49A6-B40C-72FEFE6E38FF}" dt="2021-07-28T07:29:57.720" v="13"/>
        <pc:sldMkLst>
          <pc:docMk/>
          <pc:sldMk cId="2751974280" sldId="3246"/>
        </pc:sldMkLst>
      </pc:sldChg>
      <pc:sldChg chg="ord">
        <pc:chgData name="Franziskus Lorey - Hubdrive.com" userId="472a1a07-c563-412f-861d-eed20bd8e491" providerId="ADAL" clId="{D9CBD2F4-AFA5-49A6-B40C-72FEFE6E38FF}" dt="2021-07-28T07:29:57.720" v="13"/>
        <pc:sldMkLst>
          <pc:docMk/>
          <pc:sldMk cId="1291983099" sldId="3249"/>
        </pc:sldMkLst>
      </pc:sldChg>
      <pc:sldChg chg="ord">
        <pc:chgData name="Franziskus Lorey - Hubdrive.com" userId="472a1a07-c563-412f-861d-eed20bd8e491" providerId="ADAL" clId="{D9CBD2F4-AFA5-49A6-B40C-72FEFE6E38FF}" dt="2021-07-28T07:29:57.720" v="13"/>
        <pc:sldMkLst>
          <pc:docMk/>
          <pc:sldMk cId="3929243294" sldId="3250"/>
        </pc:sldMkLst>
      </pc:sldChg>
      <pc:sldChg chg="ord">
        <pc:chgData name="Franziskus Lorey - Hubdrive.com" userId="472a1a07-c563-412f-861d-eed20bd8e491" providerId="ADAL" clId="{D9CBD2F4-AFA5-49A6-B40C-72FEFE6E38FF}" dt="2021-07-28T07:29:57.720" v="13"/>
        <pc:sldMkLst>
          <pc:docMk/>
          <pc:sldMk cId="693624921" sldId="3252"/>
        </pc:sldMkLst>
      </pc:sldChg>
      <pc:sldChg chg="ord">
        <pc:chgData name="Franziskus Lorey - Hubdrive.com" userId="472a1a07-c563-412f-861d-eed20bd8e491" providerId="ADAL" clId="{D9CBD2F4-AFA5-49A6-B40C-72FEFE6E38FF}" dt="2021-07-28T07:29:57.720" v="13"/>
        <pc:sldMkLst>
          <pc:docMk/>
          <pc:sldMk cId="2668666765" sldId="3253"/>
        </pc:sldMkLst>
      </pc:sldChg>
      <pc:sldChg chg="ord">
        <pc:chgData name="Franziskus Lorey - Hubdrive.com" userId="472a1a07-c563-412f-861d-eed20bd8e491" providerId="ADAL" clId="{D9CBD2F4-AFA5-49A6-B40C-72FEFE6E38FF}" dt="2021-07-28T07:29:57.720" v="13"/>
        <pc:sldMkLst>
          <pc:docMk/>
          <pc:sldMk cId="3673092833" sldId="3254"/>
        </pc:sldMkLst>
      </pc:sldChg>
      <pc:sldChg chg="ord">
        <pc:chgData name="Franziskus Lorey - Hubdrive.com" userId="472a1a07-c563-412f-861d-eed20bd8e491" providerId="ADAL" clId="{D9CBD2F4-AFA5-49A6-B40C-72FEFE6E38FF}" dt="2021-07-28T07:29:57.720" v="13"/>
        <pc:sldMkLst>
          <pc:docMk/>
          <pc:sldMk cId="2023636894" sldId="3255"/>
        </pc:sldMkLst>
      </pc:sldChg>
      <pc:sldChg chg="ord">
        <pc:chgData name="Franziskus Lorey - Hubdrive.com" userId="472a1a07-c563-412f-861d-eed20bd8e491" providerId="ADAL" clId="{D9CBD2F4-AFA5-49A6-B40C-72FEFE6E38FF}" dt="2021-07-28T07:29:57.720" v="13"/>
        <pc:sldMkLst>
          <pc:docMk/>
          <pc:sldMk cId="1357348611" sldId="3256"/>
        </pc:sldMkLst>
      </pc:sldChg>
      <pc:sldChg chg="ord">
        <pc:chgData name="Franziskus Lorey - Hubdrive.com" userId="472a1a07-c563-412f-861d-eed20bd8e491" providerId="ADAL" clId="{D9CBD2F4-AFA5-49A6-B40C-72FEFE6E38FF}" dt="2021-07-28T07:29:57.720" v="13"/>
        <pc:sldMkLst>
          <pc:docMk/>
          <pc:sldMk cId="2860815390" sldId="3257"/>
        </pc:sldMkLst>
      </pc:sldChg>
      <pc:sldChg chg="ord">
        <pc:chgData name="Franziskus Lorey - Hubdrive.com" userId="472a1a07-c563-412f-861d-eed20bd8e491" providerId="ADAL" clId="{D9CBD2F4-AFA5-49A6-B40C-72FEFE6E38FF}" dt="2021-07-28T07:29:57.720" v="13"/>
        <pc:sldMkLst>
          <pc:docMk/>
          <pc:sldMk cId="46045593" sldId="3258"/>
        </pc:sldMkLst>
      </pc:sldChg>
      <pc:sldChg chg="ord">
        <pc:chgData name="Franziskus Lorey - Hubdrive.com" userId="472a1a07-c563-412f-861d-eed20bd8e491" providerId="ADAL" clId="{D9CBD2F4-AFA5-49A6-B40C-72FEFE6E38FF}" dt="2021-07-28T07:29:57.720" v="13"/>
        <pc:sldMkLst>
          <pc:docMk/>
          <pc:sldMk cId="694842870" sldId="3259"/>
        </pc:sldMkLst>
      </pc:sldChg>
      <pc:sldChg chg="ord">
        <pc:chgData name="Franziskus Lorey - Hubdrive.com" userId="472a1a07-c563-412f-861d-eed20bd8e491" providerId="ADAL" clId="{D9CBD2F4-AFA5-49A6-B40C-72FEFE6E38FF}" dt="2021-07-28T07:29:57.720" v="13"/>
        <pc:sldMkLst>
          <pc:docMk/>
          <pc:sldMk cId="2246267422" sldId="3261"/>
        </pc:sldMkLst>
      </pc:sldChg>
      <pc:sldChg chg="ord">
        <pc:chgData name="Franziskus Lorey - Hubdrive.com" userId="472a1a07-c563-412f-861d-eed20bd8e491" providerId="ADAL" clId="{D9CBD2F4-AFA5-49A6-B40C-72FEFE6E38FF}" dt="2021-07-28T07:29:57.720" v="13"/>
        <pc:sldMkLst>
          <pc:docMk/>
          <pc:sldMk cId="1765835229" sldId="3262"/>
        </pc:sldMkLst>
      </pc:sldChg>
      <pc:sldChg chg="ord">
        <pc:chgData name="Franziskus Lorey - Hubdrive.com" userId="472a1a07-c563-412f-861d-eed20bd8e491" providerId="ADAL" clId="{D9CBD2F4-AFA5-49A6-B40C-72FEFE6E38FF}" dt="2021-07-28T07:29:57.720" v="13"/>
        <pc:sldMkLst>
          <pc:docMk/>
          <pc:sldMk cId="3512058122" sldId="3263"/>
        </pc:sldMkLst>
      </pc:sldChg>
      <pc:sldChg chg="ord">
        <pc:chgData name="Franziskus Lorey - Hubdrive.com" userId="472a1a07-c563-412f-861d-eed20bd8e491" providerId="ADAL" clId="{D9CBD2F4-AFA5-49A6-B40C-72FEFE6E38FF}" dt="2021-07-28T07:29:57.720" v="13"/>
        <pc:sldMkLst>
          <pc:docMk/>
          <pc:sldMk cId="3275801648" sldId="3264"/>
        </pc:sldMkLst>
      </pc:sldChg>
      <pc:sldChg chg="addSp delSp modSp new mod ord modClrScheme chgLayout">
        <pc:chgData name="Franziskus Lorey - Hubdrive.com" userId="472a1a07-c563-412f-861d-eed20bd8e491" providerId="ADAL" clId="{D9CBD2F4-AFA5-49A6-B40C-72FEFE6E38FF}" dt="2021-09-14T08:48:18.185" v="437" actId="403"/>
        <pc:sldMkLst>
          <pc:docMk/>
          <pc:sldMk cId="551441039" sldId="3294"/>
        </pc:sldMkLst>
        <pc:spChg chg="del">
          <ac:chgData name="Franziskus Lorey - Hubdrive.com" userId="472a1a07-c563-412f-861d-eed20bd8e491" providerId="ADAL" clId="{D9CBD2F4-AFA5-49A6-B40C-72FEFE6E38FF}" dt="2021-09-14T08:40:24.790" v="250" actId="700"/>
          <ac:spMkLst>
            <pc:docMk/>
            <pc:sldMk cId="551441039" sldId="3294"/>
            <ac:spMk id="2" creationId="{6D3EB396-2A88-41BF-AC44-F0F59354249E}"/>
          </ac:spMkLst>
        </pc:spChg>
        <pc:spChg chg="add mod">
          <ac:chgData name="Franziskus Lorey - Hubdrive.com" userId="472a1a07-c563-412f-861d-eed20bd8e491" providerId="ADAL" clId="{D9CBD2F4-AFA5-49A6-B40C-72FEFE6E38FF}" dt="2021-09-14T08:46:41.830" v="393" actId="242"/>
          <ac:spMkLst>
            <pc:docMk/>
            <pc:sldMk cId="551441039" sldId="3294"/>
            <ac:spMk id="9" creationId="{2067012B-C8C5-4909-83F2-FD139D0EDEBB}"/>
          </ac:spMkLst>
        </pc:spChg>
        <pc:spChg chg="add mod">
          <ac:chgData name="Franziskus Lorey - Hubdrive.com" userId="472a1a07-c563-412f-861d-eed20bd8e491" providerId="ADAL" clId="{D9CBD2F4-AFA5-49A6-B40C-72FEFE6E38FF}" dt="2021-09-14T08:48:18.185" v="437" actId="403"/>
          <ac:spMkLst>
            <pc:docMk/>
            <pc:sldMk cId="551441039" sldId="3294"/>
            <ac:spMk id="10" creationId="{28E6D5AB-153A-42E6-872A-C938678E183C}"/>
          </ac:spMkLst>
        </pc:spChg>
        <pc:spChg chg="add mod">
          <ac:chgData name="Franziskus Lorey - Hubdrive.com" userId="472a1a07-c563-412f-861d-eed20bd8e491" providerId="ADAL" clId="{D9CBD2F4-AFA5-49A6-B40C-72FEFE6E38FF}" dt="2021-09-14T08:40:51.404" v="253" actId="26606"/>
          <ac:spMkLst>
            <pc:docMk/>
            <pc:sldMk cId="551441039" sldId="3294"/>
            <ac:spMk id="11" creationId="{ACE98161-536C-4E98-8B96-DE49831A1A01}"/>
          </ac:spMkLst>
        </pc:spChg>
        <pc:spChg chg="add mod">
          <ac:chgData name="Franziskus Lorey - Hubdrive.com" userId="472a1a07-c563-412f-861d-eed20bd8e491" providerId="ADAL" clId="{D9CBD2F4-AFA5-49A6-B40C-72FEFE6E38FF}" dt="2021-09-14T08:47:35.101" v="401" actId="6549"/>
          <ac:spMkLst>
            <pc:docMk/>
            <pc:sldMk cId="551441039" sldId="3294"/>
            <ac:spMk id="13" creationId="{2F9AEAD4-864D-41BA-874F-5575CB8CB44D}"/>
          </ac:spMkLst>
        </pc:spChg>
        <pc:picChg chg="add mod">
          <ac:chgData name="Franziskus Lorey - Hubdrive.com" userId="472a1a07-c563-412f-861d-eed20bd8e491" providerId="ADAL" clId="{D9CBD2F4-AFA5-49A6-B40C-72FEFE6E38FF}" dt="2021-09-14T08:41:11.712" v="257" actId="20578"/>
          <ac:picMkLst>
            <pc:docMk/>
            <pc:sldMk cId="551441039" sldId="3294"/>
            <ac:picMk id="4" creationId="{676212C4-03F8-4526-B1CB-BD05E6439537}"/>
          </ac:picMkLst>
        </pc:picChg>
        <pc:picChg chg="add del mod">
          <ac:chgData name="Franziskus Lorey - Hubdrive.com" userId="472a1a07-c563-412f-861d-eed20bd8e491" providerId="ADAL" clId="{D9CBD2F4-AFA5-49A6-B40C-72FEFE6E38FF}" dt="2021-09-14T08:43:10.319" v="272" actId="478"/>
          <ac:picMkLst>
            <pc:docMk/>
            <pc:sldMk cId="551441039" sldId="3294"/>
            <ac:picMk id="6" creationId="{B5AB0A67-56EC-47FD-8CC6-A0FBF6024F65}"/>
          </ac:picMkLst>
        </pc:picChg>
      </pc:sldChg>
      <pc:sldChg chg="addSp delSp modSp new mod modClrScheme chgLayout">
        <pc:chgData name="Franziskus Lorey - Hubdrive.com" userId="472a1a07-c563-412f-861d-eed20bd8e491" providerId="ADAL" clId="{D9CBD2F4-AFA5-49A6-B40C-72FEFE6E38FF}" dt="2021-09-14T08:50:13.653" v="505"/>
        <pc:sldMkLst>
          <pc:docMk/>
          <pc:sldMk cId="999203134" sldId="3295"/>
        </pc:sldMkLst>
        <pc:spChg chg="del">
          <ac:chgData name="Franziskus Lorey - Hubdrive.com" userId="472a1a07-c563-412f-861d-eed20bd8e491" providerId="ADAL" clId="{D9CBD2F4-AFA5-49A6-B40C-72FEFE6E38FF}" dt="2021-09-14T08:48:43.725" v="439" actId="700"/>
          <ac:spMkLst>
            <pc:docMk/>
            <pc:sldMk cId="999203134" sldId="3295"/>
            <ac:spMk id="2" creationId="{44391BC2-1D5B-475B-937C-30B0997B8B71}"/>
          </ac:spMkLst>
        </pc:spChg>
        <pc:spChg chg="add mod">
          <ac:chgData name="Franziskus Lorey - Hubdrive.com" userId="472a1a07-c563-412f-861d-eed20bd8e491" providerId="ADAL" clId="{D9CBD2F4-AFA5-49A6-B40C-72FEFE6E38FF}" dt="2021-09-14T08:50:13.653" v="505"/>
          <ac:spMkLst>
            <pc:docMk/>
            <pc:sldMk cId="999203134" sldId="3295"/>
            <ac:spMk id="14" creationId="{E7CA97AD-1F81-40FE-8635-41FD45EAB80E}"/>
          </ac:spMkLst>
        </pc:spChg>
        <pc:picChg chg="add mod">
          <ac:chgData name="Franziskus Lorey - Hubdrive.com" userId="472a1a07-c563-412f-861d-eed20bd8e491" providerId="ADAL" clId="{D9CBD2F4-AFA5-49A6-B40C-72FEFE6E38FF}" dt="2021-09-14T08:50:06.161" v="504" actId="1037"/>
          <ac:picMkLst>
            <pc:docMk/>
            <pc:sldMk cId="999203134" sldId="3295"/>
            <ac:picMk id="3" creationId="{5543CDF2-C48F-403C-A4A1-783801F299EC}"/>
          </ac:picMkLst>
        </pc:picChg>
        <pc:picChg chg="add del mod">
          <ac:chgData name="Franziskus Lorey - Hubdrive.com" userId="472a1a07-c563-412f-861d-eed20bd8e491" providerId="ADAL" clId="{D9CBD2F4-AFA5-49A6-B40C-72FEFE6E38FF}" dt="2021-09-14T08:49:33.372" v="454" actId="478"/>
          <ac:picMkLst>
            <pc:docMk/>
            <pc:sldMk cId="999203134" sldId="3295"/>
            <ac:picMk id="4" creationId="{917F9037-9D01-4DFC-8573-3F6E47467F31}"/>
          </ac:picMkLst>
        </pc:picChg>
        <pc:picChg chg="add mod">
          <ac:chgData name="Franziskus Lorey - Hubdrive.com" userId="472a1a07-c563-412f-861d-eed20bd8e491" providerId="ADAL" clId="{D9CBD2F4-AFA5-49A6-B40C-72FEFE6E38FF}" dt="2021-09-14T08:50:06.161" v="504" actId="1037"/>
          <ac:picMkLst>
            <pc:docMk/>
            <pc:sldMk cId="999203134" sldId="3295"/>
            <ac:picMk id="5" creationId="{DBC6500C-8FA7-4829-8F82-0FB613346B47}"/>
          </ac:picMkLst>
        </pc:picChg>
        <pc:picChg chg="add mod">
          <ac:chgData name="Franziskus Lorey - Hubdrive.com" userId="472a1a07-c563-412f-861d-eed20bd8e491" providerId="ADAL" clId="{D9CBD2F4-AFA5-49A6-B40C-72FEFE6E38FF}" dt="2021-09-14T08:50:06.161" v="504" actId="1037"/>
          <ac:picMkLst>
            <pc:docMk/>
            <pc:sldMk cId="999203134" sldId="3295"/>
            <ac:picMk id="6" creationId="{7D3D26FD-E862-458C-A090-3F917C052CE0}"/>
          </ac:picMkLst>
        </pc:picChg>
        <pc:picChg chg="add mod">
          <ac:chgData name="Franziskus Lorey - Hubdrive.com" userId="472a1a07-c563-412f-861d-eed20bd8e491" providerId="ADAL" clId="{D9CBD2F4-AFA5-49A6-B40C-72FEFE6E38FF}" dt="2021-09-14T08:50:06.161" v="504" actId="1037"/>
          <ac:picMkLst>
            <pc:docMk/>
            <pc:sldMk cId="999203134" sldId="3295"/>
            <ac:picMk id="7" creationId="{4DD24AAB-88E4-4E16-81E7-1B1446A5E062}"/>
          </ac:picMkLst>
        </pc:picChg>
        <pc:picChg chg="add mod">
          <ac:chgData name="Franziskus Lorey - Hubdrive.com" userId="472a1a07-c563-412f-861d-eed20bd8e491" providerId="ADAL" clId="{D9CBD2F4-AFA5-49A6-B40C-72FEFE6E38FF}" dt="2021-09-14T08:50:06.161" v="504" actId="1037"/>
          <ac:picMkLst>
            <pc:docMk/>
            <pc:sldMk cId="999203134" sldId="3295"/>
            <ac:picMk id="8" creationId="{773AD7E9-5ECC-4D23-832C-BEA3F157A02E}"/>
          </ac:picMkLst>
        </pc:picChg>
        <pc:picChg chg="add mod">
          <ac:chgData name="Franziskus Lorey - Hubdrive.com" userId="472a1a07-c563-412f-861d-eed20bd8e491" providerId="ADAL" clId="{D9CBD2F4-AFA5-49A6-B40C-72FEFE6E38FF}" dt="2021-09-14T08:50:06.161" v="504" actId="1037"/>
          <ac:picMkLst>
            <pc:docMk/>
            <pc:sldMk cId="999203134" sldId="3295"/>
            <ac:picMk id="9" creationId="{9285071E-EADC-44D8-9530-E1790C2A7544}"/>
          </ac:picMkLst>
        </pc:picChg>
        <pc:picChg chg="add mod">
          <ac:chgData name="Franziskus Lorey - Hubdrive.com" userId="472a1a07-c563-412f-861d-eed20bd8e491" providerId="ADAL" clId="{D9CBD2F4-AFA5-49A6-B40C-72FEFE6E38FF}" dt="2021-09-14T08:50:06.161" v="504" actId="1037"/>
          <ac:picMkLst>
            <pc:docMk/>
            <pc:sldMk cId="999203134" sldId="3295"/>
            <ac:picMk id="10" creationId="{DBD178B1-8005-4728-88DB-FFCE9D9F27BF}"/>
          </ac:picMkLst>
        </pc:picChg>
        <pc:picChg chg="add mod">
          <ac:chgData name="Franziskus Lorey - Hubdrive.com" userId="472a1a07-c563-412f-861d-eed20bd8e491" providerId="ADAL" clId="{D9CBD2F4-AFA5-49A6-B40C-72FEFE6E38FF}" dt="2021-09-14T08:50:06.161" v="504" actId="1037"/>
          <ac:picMkLst>
            <pc:docMk/>
            <pc:sldMk cId="999203134" sldId="3295"/>
            <ac:picMk id="11" creationId="{58DC8021-155D-4856-AF2E-2309F5F38465}"/>
          </ac:picMkLst>
        </pc:picChg>
        <pc:picChg chg="add mod">
          <ac:chgData name="Franziskus Lorey - Hubdrive.com" userId="472a1a07-c563-412f-861d-eed20bd8e491" providerId="ADAL" clId="{D9CBD2F4-AFA5-49A6-B40C-72FEFE6E38FF}" dt="2021-09-14T08:50:06.161" v="504" actId="1037"/>
          <ac:picMkLst>
            <pc:docMk/>
            <pc:sldMk cId="999203134" sldId="3295"/>
            <ac:picMk id="12" creationId="{2918F634-9C3C-4756-8755-A8CD66CC32F3}"/>
          </ac:picMkLst>
        </pc:picChg>
        <pc:picChg chg="add mod">
          <ac:chgData name="Franziskus Lorey - Hubdrive.com" userId="472a1a07-c563-412f-861d-eed20bd8e491" providerId="ADAL" clId="{D9CBD2F4-AFA5-49A6-B40C-72FEFE6E38FF}" dt="2021-09-14T08:50:06.161" v="504" actId="1037"/>
          <ac:picMkLst>
            <pc:docMk/>
            <pc:sldMk cId="999203134" sldId="3295"/>
            <ac:picMk id="13" creationId="{7C7CEC1C-D165-4A7A-A056-D5C0EB380368}"/>
          </ac:picMkLst>
        </pc:picChg>
      </pc:sldChg>
      <pc:sldChg chg="add">
        <pc:chgData name="Franziskus Lorey - Hubdrive.com" userId="472a1a07-c563-412f-861d-eed20bd8e491" providerId="ADAL" clId="{D9CBD2F4-AFA5-49A6-B40C-72FEFE6E38FF}" dt="2021-09-14T08:50:30.897" v="506"/>
        <pc:sldMkLst>
          <pc:docMk/>
          <pc:sldMk cId="1918529021" sldId="3296"/>
        </pc:sldMkLst>
      </pc:sldChg>
      <pc:sldChg chg="add">
        <pc:chgData name="Franziskus Lorey - Hubdrive.com" userId="472a1a07-c563-412f-861d-eed20bd8e491" providerId="ADAL" clId="{D9CBD2F4-AFA5-49A6-B40C-72FEFE6E38FF}" dt="2021-09-14T08:50:32.901" v="507"/>
        <pc:sldMkLst>
          <pc:docMk/>
          <pc:sldMk cId="1728534541" sldId="3297"/>
        </pc:sldMkLst>
      </pc:sldChg>
      <pc:sldMasterChg chg="delSldLayout">
        <pc:chgData name="Franziskus Lorey - Hubdrive.com" userId="472a1a07-c563-412f-861d-eed20bd8e491" providerId="ADAL" clId="{D9CBD2F4-AFA5-49A6-B40C-72FEFE6E38FF}" dt="2021-07-20T08:27:22.928" v="8" actId="47"/>
        <pc:sldMasterMkLst>
          <pc:docMk/>
          <pc:sldMasterMk cId="4027616997" sldId="2147483781"/>
        </pc:sldMasterMkLst>
        <pc:sldLayoutChg chg="del">
          <pc:chgData name="Franziskus Lorey - Hubdrive.com" userId="472a1a07-c563-412f-861d-eed20bd8e491" providerId="ADAL" clId="{D9CBD2F4-AFA5-49A6-B40C-72FEFE6E38FF}" dt="2021-07-20T08:27:22.928" v="8" actId="47"/>
          <pc:sldLayoutMkLst>
            <pc:docMk/>
            <pc:sldMasterMk cId="4027616997" sldId="2147483781"/>
            <pc:sldLayoutMk cId="159461928" sldId="2147483936"/>
          </pc:sldLayoutMkLst>
        </pc:sldLayoutChg>
      </pc:sldMasterChg>
    </pc:docChg>
  </pc:docChgLst>
  <pc:docChgLst>
    <pc:chgData name="Franziskus Lorey - Hubdrive.com" userId="472a1a07-c563-412f-861d-eed20bd8e491" providerId="ADAL" clId="{49664D81-0BC7-4172-A37A-689D29FC7AF3}"/>
    <pc:docChg chg="undo redo custSel addSld delSld modSld sldOrd addSection delSection modSection">
      <pc:chgData name="Franziskus Lorey - Hubdrive.com" userId="472a1a07-c563-412f-861d-eed20bd8e491" providerId="ADAL" clId="{49664D81-0BC7-4172-A37A-689D29FC7AF3}" dt="2021-07-30T09:27:04.665" v="341" actId="20577"/>
      <pc:docMkLst>
        <pc:docMk/>
      </pc:docMkLst>
      <pc:sldChg chg="ord">
        <pc:chgData name="Franziskus Lorey - Hubdrive.com" userId="472a1a07-c563-412f-861d-eed20bd8e491" providerId="ADAL" clId="{49664D81-0BC7-4172-A37A-689D29FC7AF3}" dt="2021-07-29T16:56:34.192" v="41"/>
        <pc:sldMkLst>
          <pc:docMk/>
          <pc:sldMk cId="1097474475" sldId="257"/>
        </pc:sldMkLst>
      </pc:sldChg>
      <pc:sldChg chg="ord">
        <pc:chgData name="Franziskus Lorey - Hubdrive.com" userId="472a1a07-c563-412f-861d-eed20bd8e491" providerId="ADAL" clId="{49664D81-0BC7-4172-A37A-689D29FC7AF3}" dt="2021-07-29T17:00:19.722" v="53"/>
        <pc:sldMkLst>
          <pc:docMk/>
          <pc:sldMk cId="1962531749" sldId="397"/>
        </pc:sldMkLst>
      </pc:sldChg>
      <pc:sldChg chg="ord">
        <pc:chgData name="Franziskus Lorey - Hubdrive.com" userId="472a1a07-c563-412f-861d-eed20bd8e491" providerId="ADAL" clId="{49664D81-0BC7-4172-A37A-689D29FC7AF3}" dt="2021-07-29T17:00:19.722" v="53"/>
        <pc:sldMkLst>
          <pc:docMk/>
          <pc:sldMk cId="3233270686" sldId="404"/>
        </pc:sldMkLst>
      </pc:sldChg>
      <pc:sldChg chg="ord">
        <pc:chgData name="Franziskus Lorey - Hubdrive.com" userId="472a1a07-c563-412f-861d-eed20bd8e491" providerId="ADAL" clId="{49664D81-0BC7-4172-A37A-689D29FC7AF3}" dt="2021-07-29T17:00:19.722" v="53"/>
        <pc:sldMkLst>
          <pc:docMk/>
          <pc:sldMk cId="3973026366" sldId="405"/>
        </pc:sldMkLst>
      </pc:sldChg>
      <pc:sldChg chg="ord">
        <pc:chgData name="Franziskus Lorey - Hubdrive.com" userId="472a1a07-c563-412f-861d-eed20bd8e491" providerId="ADAL" clId="{49664D81-0BC7-4172-A37A-689D29FC7AF3}" dt="2021-07-29T17:00:19.722" v="53"/>
        <pc:sldMkLst>
          <pc:docMk/>
          <pc:sldMk cId="967627591" sldId="406"/>
        </pc:sldMkLst>
      </pc:sldChg>
      <pc:sldChg chg="ord">
        <pc:chgData name="Franziskus Lorey - Hubdrive.com" userId="472a1a07-c563-412f-861d-eed20bd8e491" providerId="ADAL" clId="{49664D81-0BC7-4172-A37A-689D29FC7AF3}" dt="2021-07-29T17:00:19.722" v="53"/>
        <pc:sldMkLst>
          <pc:docMk/>
          <pc:sldMk cId="1030806606" sldId="407"/>
        </pc:sldMkLst>
      </pc:sldChg>
      <pc:sldChg chg="ord">
        <pc:chgData name="Franziskus Lorey - Hubdrive.com" userId="472a1a07-c563-412f-861d-eed20bd8e491" providerId="ADAL" clId="{49664D81-0BC7-4172-A37A-689D29FC7AF3}" dt="2021-07-29T17:00:19.722" v="53"/>
        <pc:sldMkLst>
          <pc:docMk/>
          <pc:sldMk cId="1455881645" sldId="408"/>
        </pc:sldMkLst>
      </pc:sldChg>
      <pc:sldChg chg="ord">
        <pc:chgData name="Franziskus Lorey - Hubdrive.com" userId="472a1a07-c563-412f-861d-eed20bd8e491" providerId="ADAL" clId="{49664D81-0BC7-4172-A37A-689D29FC7AF3}" dt="2021-07-29T17:00:19.722" v="53"/>
        <pc:sldMkLst>
          <pc:docMk/>
          <pc:sldMk cId="408930306" sldId="409"/>
        </pc:sldMkLst>
      </pc:sldChg>
      <pc:sldChg chg="ord">
        <pc:chgData name="Franziskus Lorey - Hubdrive.com" userId="472a1a07-c563-412f-861d-eed20bd8e491" providerId="ADAL" clId="{49664D81-0BC7-4172-A37A-689D29FC7AF3}" dt="2021-07-29T17:00:19.722" v="53"/>
        <pc:sldMkLst>
          <pc:docMk/>
          <pc:sldMk cId="866080940" sldId="410"/>
        </pc:sldMkLst>
      </pc:sldChg>
      <pc:sldChg chg="ord">
        <pc:chgData name="Franziskus Lorey - Hubdrive.com" userId="472a1a07-c563-412f-861d-eed20bd8e491" providerId="ADAL" clId="{49664D81-0BC7-4172-A37A-689D29FC7AF3}" dt="2021-07-29T17:00:19.722" v="53"/>
        <pc:sldMkLst>
          <pc:docMk/>
          <pc:sldMk cId="3574859098" sldId="411"/>
        </pc:sldMkLst>
      </pc:sldChg>
      <pc:sldChg chg="ord">
        <pc:chgData name="Franziskus Lorey - Hubdrive.com" userId="472a1a07-c563-412f-861d-eed20bd8e491" providerId="ADAL" clId="{49664D81-0BC7-4172-A37A-689D29FC7AF3}" dt="2021-07-29T17:00:19.722" v="53"/>
        <pc:sldMkLst>
          <pc:docMk/>
          <pc:sldMk cId="1081817717" sldId="412"/>
        </pc:sldMkLst>
      </pc:sldChg>
      <pc:sldChg chg="del">
        <pc:chgData name="Franziskus Lorey - Hubdrive.com" userId="472a1a07-c563-412f-861d-eed20bd8e491" providerId="ADAL" clId="{49664D81-0BC7-4172-A37A-689D29FC7AF3}" dt="2021-07-27T18:21:05.842" v="10" actId="47"/>
        <pc:sldMkLst>
          <pc:docMk/>
          <pc:sldMk cId="196304966" sldId="1394"/>
        </pc:sldMkLst>
      </pc:sldChg>
      <pc:sldChg chg="del">
        <pc:chgData name="Franziskus Lorey - Hubdrive.com" userId="472a1a07-c563-412f-861d-eed20bd8e491" providerId="ADAL" clId="{49664D81-0BC7-4172-A37A-689D29FC7AF3}" dt="2021-07-27T18:21:05.842" v="10" actId="47"/>
        <pc:sldMkLst>
          <pc:docMk/>
          <pc:sldMk cId="1481048487" sldId="1609"/>
        </pc:sldMkLst>
      </pc:sldChg>
      <pc:sldChg chg="del">
        <pc:chgData name="Franziskus Lorey - Hubdrive.com" userId="472a1a07-c563-412f-861d-eed20bd8e491" providerId="ADAL" clId="{49664D81-0BC7-4172-A37A-689D29FC7AF3}" dt="2021-07-27T18:21:05.842" v="10" actId="47"/>
        <pc:sldMkLst>
          <pc:docMk/>
          <pc:sldMk cId="162921589" sldId="1610"/>
        </pc:sldMkLst>
      </pc:sldChg>
      <pc:sldChg chg="del">
        <pc:chgData name="Franziskus Lorey - Hubdrive.com" userId="472a1a07-c563-412f-861d-eed20bd8e491" providerId="ADAL" clId="{49664D81-0BC7-4172-A37A-689D29FC7AF3}" dt="2021-07-27T18:21:05.842" v="10" actId="47"/>
        <pc:sldMkLst>
          <pc:docMk/>
          <pc:sldMk cId="2367514072" sldId="1611"/>
        </pc:sldMkLst>
      </pc:sldChg>
      <pc:sldChg chg="del">
        <pc:chgData name="Franziskus Lorey - Hubdrive.com" userId="472a1a07-c563-412f-861d-eed20bd8e491" providerId="ADAL" clId="{49664D81-0BC7-4172-A37A-689D29FC7AF3}" dt="2021-07-27T18:21:05.842" v="10" actId="47"/>
        <pc:sldMkLst>
          <pc:docMk/>
          <pc:sldMk cId="3916637512" sldId="2135"/>
        </pc:sldMkLst>
      </pc:sldChg>
      <pc:sldChg chg="del">
        <pc:chgData name="Franziskus Lorey - Hubdrive.com" userId="472a1a07-c563-412f-861d-eed20bd8e491" providerId="ADAL" clId="{49664D81-0BC7-4172-A37A-689D29FC7AF3}" dt="2021-07-27T18:21:05.842" v="10" actId="47"/>
        <pc:sldMkLst>
          <pc:docMk/>
          <pc:sldMk cId="905211589" sldId="2183"/>
        </pc:sldMkLst>
      </pc:sldChg>
      <pc:sldChg chg="add del">
        <pc:chgData name="Franziskus Lorey - Hubdrive.com" userId="472a1a07-c563-412f-861d-eed20bd8e491" providerId="ADAL" clId="{49664D81-0BC7-4172-A37A-689D29FC7AF3}" dt="2021-07-29T16:51:21.759" v="18"/>
        <pc:sldMkLst>
          <pc:docMk/>
          <pc:sldMk cId="2577006722" sldId="2679"/>
        </pc:sldMkLst>
      </pc:sldChg>
      <pc:sldChg chg="add del">
        <pc:chgData name="Franziskus Lorey - Hubdrive.com" userId="472a1a07-c563-412f-861d-eed20bd8e491" providerId="ADAL" clId="{49664D81-0BC7-4172-A37A-689D29FC7AF3}" dt="2021-07-29T16:51:21.759" v="18"/>
        <pc:sldMkLst>
          <pc:docMk/>
          <pc:sldMk cId="1649699461" sldId="2680"/>
        </pc:sldMkLst>
      </pc:sldChg>
      <pc:sldChg chg="add del">
        <pc:chgData name="Franziskus Lorey - Hubdrive.com" userId="472a1a07-c563-412f-861d-eed20bd8e491" providerId="ADAL" clId="{49664D81-0BC7-4172-A37A-689D29FC7AF3}" dt="2021-07-29T16:51:21.759" v="18"/>
        <pc:sldMkLst>
          <pc:docMk/>
          <pc:sldMk cId="2462108829" sldId="2681"/>
        </pc:sldMkLst>
      </pc:sldChg>
      <pc:sldChg chg="add del">
        <pc:chgData name="Franziskus Lorey - Hubdrive.com" userId="472a1a07-c563-412f-861d-eed20bd8e491" providerId="ADAL" clId="{49664D81-0BC7-4172-A37A-689D29FC7AF3}" dt="2021-07-29T16:51:21.759" v="18"/>
        <pc:sldMkLst>
          <pc:docMk/>
          <pc:sldMk cId="4098931560" sldId="2682"/>
        </pc:sldMkLst>
      </pc:sldChg>
      <pc:sldChg chg="modSp add del">
        <pc:chgData name="Franziskus Lorey - Hubdrive.com" userId="472a1a07-c563-412f-861d-eed20bd8e491" providerId="ADAL" clId="{49664D81-0BC7-4172-A37A-689D29FC7AF3}" dt="2021-07-29T16:51:21.759" v="18"/>
        <pc:sldMkLst>
          <pc:docMk/>
          <pc:sldMk cId="1832049837" sldId="2683"/>
        </pc:sldMkLst>
        <pc:spChg chg="mod">
          <ac:chgData name="Franziskus Lorey - Hubdrive.com" userId="472a1a07-c563-412f-861d-eed20bd8e491" providerId="ADAL" clId="{49664D81-0BC7-4172-A37A-689D29FC7AF3}" dt="2021-07-29T16:51:17.156" v="16"/>
          <ac:spMkLst>
            <pc:docMk/>
            <pc:sldMk cId="1832049837" sldId="2683"/>
            <ac:spMk id="3" creationId="{5377484A-3E75-4FF5-900E-BB7F1A7DF634}"/>
          </ac:spMkLst>
        </pc:spChg>
      </pc:sldChg>
      <pc:sldChg chg="add del">
        <pc:chgData name="Franziskus Lorey - Hubdrive.com" userId="472a1a07-c563-412f-861d-eed20bd8e491" providerId="ADAL" clId="{49664D81-0BC7-4172-A37A-689D29FC7AF3}" dt="2021-07-29T16:51:21.759" v="18"/>
        <pc:sldMkLst>
          <pc:docMk/>
          <pc:sldMk cId="498517071" sldId="2684"/>
        </pc:sldMkLst>
      </pc:sldChg>
      <pc:sldChg chg="add del">
        <pc:chgData name="Franziskus Lorey - Hubdrive.com" userId="472a1a07-c563-412f-861d-eed20bd8e491" providerId="ADAL" clId="{49664D81-0BC7-4172-A37A-689D29FC7AF3}" dt="2021-07-29T16:51:21.759" v="18"/>
        <pc:sldMkLst>
          <pc:docMk/>
          <pc:sldMk cId="2378220550" sldId="2762"/>
        </pc:sldMkLst>
      </pc:sldChg>
      <pc:sldChg chg="add del">
        <pc:chgData name="Franziskus Lorey - Hubdrive.com" userId="472a1a07-c563-412f-861d-eed20bd8e491" providerId="ADAL" clId="{49664D81-0BC7-4172-A37A-689D29FC7AF3}" dt="2021-07-29T16:51:21.759" v="18"/>
        <pc:sldMkLst>
          <pc:docMk/>
          <pc:sldMk cId="308695997" sldId="2798"/>
        </pc:sldMkLst>
      </pc:sldChg>
      <pc:sldChg chg="add del">
        <pc:chgData name="Franziskus Lorey - Hubdrive.com" userId="472a1a07-c563-412f-861d-eed20bd8e491" providerId="ADAL" clId="{49664D81-0BC7-4172-A37A-689D29FC7AF3}" dt="2021-07-29T16:51:21.759" v="18"/>
        <pc:sldMkLst>
          <pc:docMk/>
          <pc:sldMk cId="1460024759" sldId="2799"/>
        </pc:sldMkLst>
      </pc:sldChg>
      <pc:sldChg chg="add del">
        <pc:chgData name="Franziskus Lorey - Hubdrive.com" userId="472a1a07-c563-412f-861d-eed20bd8e491" providerId="ADAL" clId="{49664D81-0BC7-4172-A37A-689D29FC7AF3}" dt="2021-07-29T16:51:21.759" v="18"/>
        <pc:sldMkLst>
          <pc:docMk/>
          <pc:sldMk cId="2370137091" sldId="2816"/>
        </pc:sldMkLst>
      </pc:sldChg>
      <pc:sldChg chg="ord">
        <pc:chgData name="Franziskus Lorey - Hubdrive.com" userId="472a1a07-c563-412f-861d-eed20bd8e491" providerId="ADAL" clId="{49664D81-0BC7-4172-A37A-689D29FC7AF3}" dt="2021-07-29T17:00:49.710" v="62"/>
        <pc:sldMkLst>
          <pc:docMk/>
          <pc:sldMk cId="4129451246" sldId="2823"/>
        </pc:sldMkLst>
      </pc:sldChg>
      <pc:sldChg chg="del">
        <pc:chgData name="Franziskus Lorey - Hubdrive.com" userId="472a1a07-c563-412f-861d-eed20bd8e491" providerId="ADAL" clId="{49664D81-0BC7-4172-A37A-689D29FC7AF3}" dt="2021-07-27T18:21:05.842" v="10" actId="47"/>
        <pc:sldMkLst>
          <pc:docMk/>
          <pc:sldMk cId="3443031851" sldId="2901"/>
        </pc:sldMkLst>
      </pc:sldChg>
      <pc:sldChg chg="ord">
        <pc:chgData name="Franziskus Lorey - Hubdrive.com" userId="472a1a07-c563-412f-861d-eed20bd8e491" providerId="ADAL" clId="{49664D81-0BC7-4172-A37A-689D29FC7AF3}" dt="2021-07-29T17:00:24.597" v="57"/>
        <pc:sldMkLst>
          <pc:docMk/>
          <pc:sldMk cId="2699566421" sldId="2953"/>
        </pc:sldMkLst>
      </pc:sldChg>
      <pc:sldChg chg="ord">
        <pc:chgData name="Franziskus Lorey - Hubdrive.com" userId="472a1a07-c563-412f-861d-eed20bd8e491" providerId="ADAL" clId="{49664D81-0BC7-4172-A37A-689D29FC7AF3}" dt="2021-07-29T17:00:49.710" v="62"/>
        <pc:sldMkLst>
          <pc:docMk/>
          <pc:sldMk cId="1698527051" sldId="2962"/>
        </pc:sldMkLst>
      </pc:sldChg>
      <pc:sldChg chg="ord">
        <pc:chgData name="Franziskus Lorey - Hubdrive.com" userId="472a1a07-c563-412f-861d-eed20bd8e491" providerId="ADAL" clId="{49664D81-0BC7-4172-A37A-689D29FC7AF3}" dt="2021-07-29T17:00:24.597" v="57"/>
        <pc:sldMkLst>
          <pc:docMk/>
          <pc:sldMk cId="3352974096" sldId="2964"/>
        </pc:sldMkLst>
      </pc:sldChg>
      <pc:sldChg chg="ord">
        <pc:chgData name="Franziskus Lorey - Hubdrive.com" userId="472a1a07-c563-412f-861d-eed20bd8e491" providerId="ADAL" clId="{49664D81-0BC7-4172-A37A-689D29FC7AF3}" dt="2021-07-29T17:00:49.710" v="62"/>
        <pc:sldMkLst>
          <pc:docMk/>
          <pc:sldMk cId="1591834547" sldId="2994"/>
        </pc:sldMkLst>
      </pc:sldChg>
      <pc:sldChg chg="ord">
        <pc:chgData name="Franziskus Lorey - Hubdrive.com" userId="472a1a07-c563-412f-861d-eed20bd8e491" providerId="ADAL" clId="{49664D81-0BC7-4172-A37A-689D29FC7AF3}" dt="2021-07-29T17:00:24.597" v="57"/>
        <pc:sldMkLst>
          <pc:docMk/>
          <pc:sldMk cId="2227732367" sldId="3017"/>
        </pc:sldMkLst>
      </pc:sldChg>
      <pc:sldChg chg="ord">
        <pc:chgData name="Franziskus Lorey - Hubdrive.com" userId="472a1a07-c563-412f-861d-eed20bd8e491" providerId="ADAL" clId="{49664D81-0BC7-4172-A37A-689D29FC7AF3}" dt="2021-07-29T17:00:24.597" v="57"/>
        <pc:sldMkLst>
          <pc:docMk/>
          <pc:sldMk cId="1412011761" sldId="3018"/>
        </pc:sldMkLst>
      </pc:sldChg>
      <pc:sldChg chg="ord">
        <pc:chgData name="Franziskus Lorey - Hubdrive.com" userId="472a1a07-c563-412f-861d-eed20bd8e491" providerId="ADAL" clId="{49664D81-0BC7-4172-A37A-689D29FC7AF3}" dt="2021-07-29T17:00:49.710" v="62"/>
        <pc:sldMkLst>
          <pc:docMk/>
          <pc:sldMk cId="1795939196" sldId="3019"/>
        </pc:sldMkLst>
      </pc:sldChg>
      <pc:sldChg chg="ord">
        <pc:chgData name="Franziskus Lorey - Hubdrive.com" userId="472a1a07-c563-412f-861d-eed20bd8e491" providerId="ADAL" clId="{49664D81-0BC7-4172-A37A-689D29FC7AF3}" dt="2021-07-29T17:00:49.710" v="62"/>
        <pc:sldMkLst>
          <pc:docMk/>
          <pc:sldMk cId="615254382" sldId="3021"/>
        </pc:sldMkLst>
      </pc:sldChg>
      <pc:sldChg chg="ord">
        <pc:chgData name="Franziskus Lorey - Hubdrive.com" userId="472a1a07-c563-412f-861d-eed20bd8e491" providerId="ADAL" clId="{49664D81-0BC7-4172-A37A-689D29FC7AF3}" dt="2021-07-29T17:00:49.710" v="62"/>
        <pc:sldMkLst>
          <pc:docMk/>
          <pc:sldMk cId="773276787" sldId="3022"/>
        </pc:sldMkLst>
      </pc:sldChg>
      <pc:sldChg chg="ord">
        <pc:chgData name="Franziskus Lorey - Hubdrive.com" userId="472a1a07-c563-412f-861d-eed20bd8e491" providerId="ADAL" clId="{49664D81-0BC7-4172-A37A-689D29FC7AF3}" dt="2021-07-29T17:00:24.597" v="57"/>
        <pc:sldMkLst>
          <pc:docMk/>
          <pc:sldMk cId="3877594108" sldId="3024"/>
        </pc:sldMkLst>
      </pc:sldChg>
      <pc:sldChg chg="ord">
        <pc:chgData name="Franziskus Lorey - Hubdrive.com" userId="472a1a07-c563-412f-861d-eed20bd8e491" providerId="ADAL" clId="{49664D81-0BC7-4172-A37A-689D29FC7AF3}" dt="2021-07-29T17:00:24.597" v="57"/>
        <pc:sldMkLst>
          <pc:docMk/>
          <pc:sldMk cId="3397230781" sldId="3027"/>
        </pc:sldMkLst>
      </pc:sldChg>
      <pc:sldChg chg="ord">
        <pc:chgData name="Franziskus Lorey - Hubdrive.com" userId="472a1a07-c563-412f-861d-eed20bd8e491" providerId="ADAL" clId="{49664D81-0BC7-4172-A37A-689D29FC7AF3}" dt="2021-07-29T17:00:24.597" v="57"/>
        <pc:sldMkLst>
          <pc:docMk/>
          <pc:sldMk cId="3265741545" sldId="3028"/>
        </pc:sldMkLst>
      </pc:sldChg>
      <pc:sldChg chg="ord">
        <pc:chgData name="Franziskus Lorey - Hubdrive.com" userId="472a1a07-c563-412f-861d-eed20bd8e491" providerId="ADAL" clId="{49664D81-0BC7-4172-A37A-689D29FC7AF3}" dt="2021-07-29T17:00:24.597" v="57"/>
        <pc:sldMkLst>
          <pc:docMk/>
          <pc:sldMk cId="610842735" sldId="3029"/>
        </pc:sldMkLst>
      </pc:sldChg>
      <pc:sldChg chg="ord">
        <pc:chgData name="Franziskus Lorey - Hubdrive.com" userId="472a1a07-c563-412f-861d-eed20bd8e491" providerId="ADAL" clId="{49664D81-0BC7-4172-A37A-689D29FC7AF3}" dt="2021-07-29T17:00:24.597" v="57"/>
        <pc:sldMkLst>
          <pc:docMk/>
          <pc:sldMk cId="2014844509" sldId="3031"/>
        </pc:sldMkLst>
      </pc:sldChg>
      <pc:sldChg chg="ord">
        <pc:chgData name="Franziskus Lorey - Hubdrive.com" userId="472a1a07-c563-412f-861d-eed20bd8e491" providerId="ADAL" clId="{49664D81-0BC7-4172-A37A-689D29FC7AF3}" dt="2021-07-29T17:00:49.710" v="62"/>
        <pc:sldMkLst>
          <pc:docMk/>
          <pc:sldMk cId="3610313331" sldId="3041"/>
        </pc:sldMkLst>
      </pc:sldChg>
      <pc:sldChg chg="ord">
        <pc:chgData name="Franziskus Lorey - Hubdrive.com" userId="472a1a07-c563-412f-861d-eed20bd8e491" providerId="ADAL" clId="{49664D81-0BC7-4172-A37A-689D29FC7AF3}" dt="2021-07-29T17:00:49.710" v="62"/>
        <pc:sldMkLst>
          <pc:docMk/>
          <pc:sldMk cId="436275604" sldId="3046"/>
        </pc:sldMkLst>
      </pc:sldChg>
      <pc:sldChg chg="ord">
        <pc:chgData name="Franziskus Lorey - Hubdrive.com" userId="472a1a07-c563-412f-861d-eed20bd8e491" providerId="ADAL" clId="{49664D81-0BC7-4172-A37A-689D29FC7AF3}" dt="2021-07-29T17:00:49.710" v="62"/>
        <pc:sldMkLst>
          <pc:docMk/>
          <pc:sldMk cId="3169247989" sldId="3047"/>
        </pc:sldMkLst>
      </pc:sldChg>
      <pc:sldChg chg="ord">
        <pc:chgData name="Franziskus Lorey - Hubdrive.com" userId="472a1a07-c563-412f-861d-eed20bd8e491" providerId="ADAL" clId="{49664D81-0BC7-4172-A37A-689D29FC7AF3}" dt="2021-07-29T17:00:49.710" v="62"/>
        <pc:sldMkLst>
          <pc:docMk/>
          <pc:sldMk cId="1891193497" sldId="3048"/>
        </pc:sldMkLst>
      </pc:sldChg>
      <pc:sldChg chg="ord">
        <pc:chgData name="Franziskus Lorey - Hubdrive.com" userId="472a1a07-c563-412f-861d-eed20bd8e491" providerId="ADAL" clId="{49664D81-0BC7-4172-A37A-689D29FC7AF3}" dt="2021-07-29T17:00:49.710" v="62"/>
        <pc:sldMkLst>
          <pc:docMk/>
          <pc:sldMk cId="2648199710" sldId="3049"/>
        </pc:sldMkLst>
      </pc:sldChg>
      <pc:sldChg chg="ord">
        <pc:chgData name="Franziskus Lorey - Hubdrive.com" userId="472a1a07-c563-412f-861d-eed20bd8e491" providerId="ADAL" clId="{49664D81-0BC7-4172-A37A-689D29FC7AF3}" dt="2021-07-29T17:00:49.710" v="62"/>
        <pc:sldMkLst>
          <pc:docMk/>
          <pc:sldMk cId="3583063944" sldId="3052"/>
        </pc:sldMkLst>
      </pc:sldChg>
      <pc:sldChg chg="ord">
        <pc:chgData name="Franziskus Lorey - Hubdrive.com" userId="472a1a07-c563-412f-861d-eed20bd8e491" providerId="ADAL" clId="{49664D81-0BC7-4172-A37A-689D29FC7AF3}" dt="2021-07-29T17:00:24.597" v="57"/>
        <pc:sldMkLst>
          <pc:docMk/>
          <pc:sldMk cId="3735476478" sldId="3059"/>
        </pc:sldMkLst>
      </pc:sldChg>
      <pc:sldChg chg="ord">
        <pc:chgData name="Franziskus Lorey - Hubdrive.com" userId="472a1a07-c563-412f-861d-eed20bd8e491" providerId="ADAL" clId="{49664D81-0BC7-4172-A37A-689D29FC7AF3}" dt="2021-07-29T17:00:49.710" v="62"/>
        <pc:sldMkLst>
          <pc:docMk/>
          <pc:sldMk cId="855759838" sldId="3061"/>
        </pc:sldMkLst>
      </pc:sldChg>
      <pc:sldChg chg="ord">
        <pc:chgData name="Franziskus Lorey - Hubdrive.com" userId="472a1a07-c563-412f-861d-eed20bd8e491" providerId="ADAL" clId="{49664D81-0BC7-4172-A37A-689D29FC7AF3}" dt="2021-07-29T17:00:49.710" v="62"/>
        <pc:sldMkLst>
          <pc:docMk/>
          <pc:sldMk cId="2533562544" sldId="3067"/>
        </pc:sldMkLst>
      </pc:sldChg>
      <pc:sldChg chg="ord">
        <pc:chgData name="Franziskus Lorey - Hubdrive.com" userId="472a1a07-c563-412f-861d-eed20bd8e491" providerId="ADAL" clId="{49664D81-0BC7-4172-A37A-689D29FC7AF3}" dt="2021-07-29T17:00:49.710" v="62"/>
        <pc:sldMkLst>
          <pc:docMk/>
          <pc:sldMk cId="182839873" sldId="3140"/>
        </pc:sldMkLst>
      </pc:sldChg>
      <pc:sldChg chg="ord">
        <pc:chgData name="Franziskus Lorey - Hubdrive.com" userId="472a1a07-c563-412f-861d-eed20bd8e491" providerId="ADAL" clId="{49664D81-0BC7-4172-A37A-689D29FC7AF3}" dt="2021-07-29T17:00:49.710" v="62"/>
        <pc:sldMkLst>
          <pc:docMk/>
          <pc:sldMk cId="2615744699" sldId="3141"/>
        </pc:sldMkLst>
      </pc:sldChg>
      <pc:sldChg chg="ord">
        <pc:chgData name="Franziskus Lorey - Hubdrive.com" userId="472a1a07-c563-412f-861d-eed20bd8e491" providerId="ADAL" clId="{49664D81-0BC7-4172-A37A-689D29FC7AF3}" dt="2021-07-29T17:00:49.710" v="62"/>
        <pc:sldMkLst>
          <pc:docMk/>
          <pc:sldMk cId="4160618290" sldId="3142"/>
        </pc:sldMkLst>
      </pc:sldChg>
      <pc:sldChg chg="ord">
        <pc:chgData name="Franziskus Lorey - Hubdrive.com" userId="472a1a07-c563-412f-861d-eed20bd8e491" providerId="ADAL" clId="{49664D81-0BC7-4172-A37A-689D29FC7AF3}" dt="2021-07-29T17:00:24.597" v="57"/>
        <pc:sldMkLst>
          <pc:docMk/>
          <pc:sldMk cId="1581375000" sldId="3211"/>
        </pc:sldMkLst>
      </pc:sldChg>
      <pc:sldChg chg="ord">
        <pc:chgData name="Franziskus Lorey - Hubdrive.com" userId="472a1a07-c563-412f-861d-eed20bd8e491" providerId="ADAL" clId="{49664D81-0BC7-4172-A37A-689D29FC7AF3}" dt="2021-07-29T17:00:24.597" v="57"/>
        <pc:sldMkLst>
          <pc:docMk/>
          <pc:sldMk cId="96372404" sldId="3212"/>
        </pc:sldMkLst>
      </pc:sldChg>
      <pc:sldChg chg="ord">
        <pc:chgData name="Franziskus Lorey - Hubdrive.com" userId="472a1a07-c563-412f-861d-eed20bd8e491" providerId="ADAL" clId="{49664D81-0BC7-4172-A37A-689D29FC7AF3}" dt="2021-07-29T17:00:24.597" v="57"/>
        <pc:sldMkLst>
          <pc:docMk/>
          <pc:sldMk cId="64507282" sldId="3213"/>
        </pc:sldMkLst>
      </pc:sldChg>
      <pc:sldChg chg="modSp mod">
        <pc:chgData name="Franziskus Lorey - Hubdrive.com" userId="472a1a07-c563-412f-861d-eed20bd8e491" providerId="ADAL" clId="{49664D81-0BC7-4172-A37A-689D29FC7AF3}" dt="2021-07-30T08:14:29.062" v="78" actId="13926"/>
        <pc:sldMkLst>
          <pc:docMk/>
          <pc:sldMk cId="1784985549" sldId="3233"/>
        </pc:sldMkLst>
        <pc:spChg chg="mod">
          <ac:chgData name="Franziskus Lorey - Hubdrive.com" userId="472a1a07-c563-412f-861d-eed20bd8e491" providerId="ADAL" clId="{49664D81-0BC7-4172-A37A-689D29FC7AF3}" dt="2021-07-30T08:14:29.062" v="78" actId="13926"/>
          <ac:spMkLst>
            <pc:docMk/>
            <pc:sldMk cId="1784985549" sldId="3233"/>
            <ac:spMk id="2" creationId="{84BBE93E-81BD-4894-B6CC-43592798D928}"/>
          </ac:spMkLst>
        </pc:spChg>
        <pc:spChg chg="mod">
          <ac:chgData name="Franziskus Lorey - Hubdrive.com" userId="472a1a07-c563-412f-861d-eed20bd8e491" providerId="ADAL" clId="{49664D81-0BC7-4172-A37A-689D29FC7AF3}" dt="2021-07-30T08:14:26.246" v="77" actId="13926"/>
          <ac:spMkLst>
            <pc:docMk/>
            <pc:sldMk cId="1784985549" sldId="3233"/>
            <ac:spMk id="13" creationId="{61A1376A-9C01-459E-B4D9-E1F3EFA2B096}"/>
          </ac:spMkLst>
        </pc:spChg>
      </pc:sldChg>
      <pc:sldChg chg="modSp mod">
        <pc:chgData name="Franziskus Lorey - Hubdrive.com" userId="472a1a07-c563-412f-861d-eed20bd8e491" providerId="ADAL" clId="{49664D81-0BC7-4172-A37A-689D29FC7AF3}" dt="2021-07-30T09:27:04.665" v="341" actId="20577"/>
        <pc:sldMkLst>
          <pc:docMk/>
          <pc:sldMk cId="588415145" sldId="3234"/>
        </pc:sldMkLst>
        <pc:spChg chg="mod">
          <ac:chgData name="Franziskus Lorey - Hubdrive.com" userId="472a1a07-c563-412f-861d-eed20bd8e491" providerId="ADAL" clId="{49664D81-0BC7-4172-A37A-689D29FC7AF3}" dt="2021-07-30T09:27:04.665" v="341" actId="20577"/>
          <ac:spMkLst>
            <pc:docMk/>
            <pc:sldMk cId="588415145" sldId="3234"/>
            <ac:spMk id="6" creationId="{51F1BCF0-FA1E-4055-A196-E500A81E9EBF}"/>
          </ac:spMkLst>
        </pc:spChg>
      </pc:sldChg>
      <pc:sldChg chg="modSp mod">
        <pc:chgData name="Franziskus Lorey - Hubdrive.com" userId="472a1a07-c563-412f-861d-eed20bd8e491" providerId="ADAL" clId="{49664D81-0BC7-4172-A37A-689D29FC7AF3}" dt="2021-07-30T08:17:26.894" v="98" actId="20577"/>
        <pc:sldMkLst>
          <pc:docMk/>
          <pc:sldMk cId="3217222950" sldId="3235"/>
        </pc:sldMkLst>
        <pc:spChg chg="mod">
          <ac:chgData name="Franziskus Lorey - Hubdrive.com" userId="472a1a07-c563-412f-861d-eed20bd8e491" providerId="ADAL" clId="{49664D81-0BC7-4172-A37A-689D29FC7AF3}" dt="2021-07-30T08:17:26.894" v="98" actId="20577"/>
          <ac:spMkLst>
            <pc:docMk/>
            <pc:sldMk cId="3217222950" sldId="3235"/>
            <ac:spMk id="12" creationId="{7BEEB237-3952-4E2E-AEB1-1F44394E321E}"/>
          </ac:spMkLst>
        </pc:spChg>
      </pc:sldChg>
      <pc:sldChg chg="delSp modSp mod">
        <pc:chgData name="Franziskus Lorey - Hubdrive.com" userId="472a1a07-c563-412f-861d-eed20bd8e491" providerId="ADAL" clId="{49664D81-0BC7-4172-A37A-689D29FC7AF3}" dt="2021-07-30T08:18:43.061" v="111" actId="20577"/>
        <pc:sldMkLst>
          <pc:docMk/>
          <pc:sldMk cId="296784965" sldId="3238"/>
        </pc:sldMkLst>
        <pc:spChg chg="del">
          <ac:chgData name="Franziskus Lorey - Hubdrive.com" userId="472a1a07-c563-412f-861d-eed20bd8e491" providerId="ADAL" clId="{49664D81-0BC7-4172-A37A-689D29FC7AF3}" dt="2021-07-30T08:17:48.230" v="99" actId="478"/>
          <ac:spMkLst>
            <pc:docMk/>
            <pc:sldMk cId="296784965" sldId="3238"/>
            <ac:spMk id="6" creationId="{F3A7FA41-108E-4BF5-9492-91CFAA1C3D0D}"/>
          </ac:spMkLst>
        </pc:spChg>
        <pc:graphicFrameChg chg="modGraphic">
          <ac:chgData name="Franziskus Lorey - Hubdrive.com" userId="472a1a07-c563-412f-861d-eed20bd8e491" providerId="ADAL" clId="{49664D81-0BC7-4172-A37A-689D29FC7AF3}" dt="2021-07-30T08:18:43.061" v="111" actId="20577"/>
          <ac:graphicFrameMkLst>
            <pc:docMk/>
            <pc:sldMk cId="296784965" sldId="3238"/>
            <ac:graphicFrameMk id="5" creationId="{26CF9827-22EA-409D-9693-E867A54BC85A}"/>
          </ac:graphicFrameMkLst>
        </pc:graphicFrameChg>
      </pc:sldChg>
      <pc:sldChg chg="delSp mod modShow">
        <pc:chgData name="Franziskus Lorey - Hubdrive.com" userId="472a1a07-c563-412f-861d-eed20bd8e491" providerId="ADAL" clId="{49664D81-0BC7-4172-A37A-689D29FC7AF3}" dt="2021-07-30T08:19:39.967" v="113" actId="729"/>
        <pc:sldMkLst>
          <pc:docMk/>
          <pc:sldMk cId="4284608666" sldId="3239"/>
        </pc:sldMkLst>
        <pc:spChg chg="del">
          <ac:chgData name="Franziskus Lorey - Hubdrive.com" userId="472a1a07-c563-412f-861d-eed20bd8e491" providerId="ADAL" clId="{49664D81-0BC7-4172-A37A-689D29FC7AF3}" dt="2021-07-30T08:19:32.382" v="112" actId="478"/>
          <ac:spMkLst>
            <pc:docMk/>
            <pc:sldMk cId="4284608666" sldId="3239"/>
            <ac:spMk id="3" creationId="{EC703C69-267C-4A37-990A-161B3DB9971A}"/>
          </ac:spMkLst>
        </pc:spChg>
      </pc:sldChg>
      <pc:sldChg chg="modSp del mod">
        <pc:chgData name="Franziskus Lorey - Hubdrive.com" userId="472a1a07-c563-412f-861d-eed20bd8e491" providerId="ADAL" clId="{49664D81-0BC7-4172-A37A-689D29FC7AF3}" dt="2021-07-30T08:21:10.996" v="115" actId="47"/>
        <pc:sldMkLst>
          <pc:docMk/>
          <pc:sldMk cId="2800887250" sldId="3240"/>
        </pc:sldMkLst>
        <pc:spChg chg="mod">
          <ac:chgData name="Franziskus Lorey - Hubdrive.com" userId="472a1a07-c563-412f-861d-eed20bd8e491" providerId="ADAL" clId="{49664D81-0BC7-4172-A37A-689D29FC7AF3}" dt="2021-07-30T08:21:09.238" v="114" actId="6549"/>
          <ac:spMkLst>
            <pc:docMk/>
            <pc:sldMk cId="2800887250" sldId="3240"/>
            <ac:spMk id="4" creationId="{609EE9D6-EC9D-43DA-8667-D53906A6F9A1}"/>
          </ac:spMkLst>
        </pc:spChg>
      </pc:sldChg>
      <pc:sldChg chg="addSp delSp modSp mod chgLayout">
        <pc:chgData name="Franziskus Lorey - Hubdrive.com" userId="472a1a07-c563-412f-861d-eed20bd8e491" providerId="ADAL" clId="{49664D81-0BC7-4172-A37A-689D29FC7AF3}" dt="2021-07-30T08:25:44.980" v="146" actId="20577"/>
        <pc:sldMkLst>
          <pc:docMk/>
          <pc:sldMk cId="1612511672" sldId="3241"/>
        </pc:sldMkLst>
        <pc:spChg chg="mod ord">
          <ac:chgData name="Franziskus Lorey - Hubdrive.com" userId="472a1a07-c563-412f-861d-eed20bd8e491" providerId="ADAL" clId="{49664D81-0BC7-4172-A37A-689D29FC7AF3}" dt="2021-07-30T08:25:10.704" v="128" actId="6264"/>
          <ac:spMkLst>
            <pc:docMk/>
            <pc:sldMk cId="1612511672" sldId="3241"/>
            <ac:spMk id="2" creationId="{1C639A84-6605-4B2B-881F-FCE9B5DC3D21}"/>
          </ac:spMkLst>
        </pc:spChg>
        <pc:spChg chg="add del mod">
          <ac:chgData name="Franziskus Lorey - Hubdrive.com" userId="472a1a07-c563-412f-861d-eed20bd8e491" providerId="ADAL" clId="{49664D81-0BC7-4172-A37A-689D29FC7AF3}" dt="2021-07-30T08:25:10.704" v="128" actId="6264"/>
          <ac:spMkLst>
            <pc:docMk/>
            <pc:sldMk cId="1612511672" sldId="3241"/>
            <ac:spMk id="3" creationId="{8AB3A68D-9D41-433E-A020-B72448989198}"/>
          </ac:spMkLst>
        </pc:spChg>
        <pc:spChg chg="mod ord">
          <ac:chgData name="Franziskus Lorey - Hubdrive.com" userId="472a1a07-c563-412f-861d-eed20bd8e491" providerId="ADAL" clId="{49664D81-0BC7-4172-A37A-689D29FC7AF3}" dt="2021-07-30T08:25:44.980" v="146" actId="20577"/>
          <ac:spMkLst>
            <pc:docMk/>
            <pc:sldMk cId="1612511672" sldId="3241"/>
            <ac:spMk id="4" creationId="{1E8601DA-DB13-4BB9-B743-60E02C7E84E0}"/>
          </ac:spMkLst>
        </pc:spChg>
        <pc:spChg chg="add del mod">
          <ac:chgData name="Franziskus Lorey - Hubdrive.com" userId="472a1a07-c563-412f-861d-eed20bd8e491" providerId="ADAL" clId="{49664D81-0BC7-4172-A37A-689D29FC7AF3}" dt="2021-07-30T08:25:10.704" v="128" actId="6264"/>
          <ac:spMkLst>
            <pc:docMk/>
            <pc:sldMk cId="1612511672" sldId="3241"/>
            <ac:spMk id="5" creationId="{359B1358-994E-4820-AC5F-7B17CF8B4DBA}"/>
          </ac:spMkLst>
        </pc:spChg>
        <pc:spChg chg="add mod ord">
          <ac:chgData name="Franziskus Lorey - Hubdrive.com" userId="472a1a07-c563-412f-861d-eed20bd8e491" providerId="ADAL" clId="{49664D81-0BC7-4172-A37A-689D29FC7AF3}" dt="2021-07-30T08:25:10.704" v="128" actId="6264"/>
          <ac:spMkLst>
            <pc:docMk/>
            <pc:sldMk cId="1612511672" sldId="3241"/>
            <ac:spMk id="6" creationId="{5D51DC69-C73A-4912-A2AC-65A3AD20B2C6}"/>
          </ac:spMkLst>
        </pc:spChg>
      </pc:sldChg>
      <pc:sldChg chg="addSp delSp modSp mod chgLayout">
        <pc:chgData name="Franziskus Lorey - Hubdrive.com" userId="472a1a07-c563-412f-861d-eed20bd8e491" providerId="ADAL" clId="{49664D81-0BC7-4172-A37A-689D29FC7AF3}" dt="2021-07-30T08:25:57.591" v="148" actId="6264"/>
        <pc:sldMkLst>
          <pc:docMk/>
          <pc:sldMk cId="2981421049" sldId="3242"/>
        </pc:sldMkLst>
        <pc:spChg chg="mod ord">
          <ac:chgData name="Franziskus Lorey - Hubdrive.com" userId="472a1a07-c563-412f-861d-eed20bd8e491" providerId="ADAL" clId="{49664D81-0BC7-4172-A37A-689D29FC7AF3}" dt="2021-07-30T08:25:57.591" v="148" actId="6264"/>
          <ac:spMkLst>
            <pc:docMk/>
            <pc:sldMk cId="2981421049" sldId="3242"/>
            <ac:spMk id="2" creationId="{1C639A84-6605-4B2B-881F-FCE9B5DC3D21}"/>
          </ac:spMkLst>
        </pc:spChg>
        <pc:spChg chg="add del mod">
          <ac:chgData name="Franziskus Lorey - Hubdrive.com" userId="472a1a07-c563-412f-861d-eed20bd8e491" providerId="ADAL" clId="{49664D81-0BC7-4172-A37A-689D29FC7AF3}" dt="2021-07-30T08:25:52.829" v="147" actId="6264"/>
          <ac:spMkLst>
            <pc:docMk/>
            <pc:sldMk cId="2981421049" sldId="3242"/>
            <ac:spMk id="3" creationId="{CEBFE31B-198C-4C64-82FE-8CA8F0541001}"/>
          </ac:spMkLst>
        </pc:spChg>
        <pc:spChg chg="mod ord">
          <ac:chgData name="Franziskus Lorey - Hubdrive.com" userId="472a1a07-c563-412f-861d-eed20bd8e491" providerId="ADAL" clId="{49664D81-0BC7-4172-A37A-689D29FC7AF3}" dt="2021-07-30T08:25:57.591" v="148" actId="6264"/>
          <ac:spMkLst>
            <pc:docMk/>
            <pc:sldMk cId="2981421049" sldId="3242"/>
            <ac:spMk id="4" creationId="{1E8601DA-DB13-4BB9-B743-60E02C7E84E0}"/>
          </ac:spMkLst>
        </pc:spChg>
        <pc:spChg chg="add del mod">
          <ac:chgData name="Franziskus Lorey - Hubdrive.com" userId="472a1a07-c563-412f-861d-eed20bd8e491" providerId="ADAL" clId="{49664D81-0BC7-4172-A37A-689D29FC7AF3}" dt="2021-07-30T08:25:57.591" v="148" actId="6264"/>
          <ac:spMkLst>
            <pc:docMk/>
            <pc:sldMk cId="2981421049" sldId="3242"/>
            <ac:spMk id="5" creationId="{56CB01B2-C626-4A54-8E11-3653967EA986}"/>
          </ac:spMkLst>
        </pc:spChg>
      </pc:sldChg>
      <pc:sldChg chg="addSp delSp modSp mod chgLayout">
        <pc:chgData name="Franziskus Lorey - Hubdrive.com" userId="472a1a07-c563-412f-861d-eed20bd8e491" providerId="ADAL" clId="{49664D81-0BC7-4172-A37A-689D29FC7AF3}" dt="2021-07-30T08:31:33.413" v="247" actId="14100"/>
        <pc:sldMkLst>
          <pc:docMk/>
          <pc:sldMk cId="1291983099" sldId="3249"/>
        </pc:sldMkLst>
        <pc:spChg chg="mod ord">
          <ac:chgData name="Franziskus Lorey - Hubdrive.com" userId="472a1a07-c563-412f-861d-eed20bd8e491" providerId="ADAL" clId="{49664D81-0BC7-4172-A37A-689D29FC7AF3}" dt="2021-07-30T08:31:33.413" v="247" actId="14100"/>
          <ac:spMkLst>
            <pc:docMk/>
            <pc:sldMk cId="1291983099" sldId="3249"/>
            <ac:spMk id="2" creationId="{03D8EA34-8A74-4797-AAC7-38F3AD2AEF74}"/>
          </ac:spMkLst>
        </pc:spChg>
        <pc:spChg chg="add del mod">
          <ac:chgData name="Franziskus Lorey - Hubdrive.com" userId="472a1a07-c563-412f-861d-eed20bd8e491" providerId="ADAL" clId="{49664D81-0BC7-4172-A37A-689D29FC7AF3}" dt="2021-07-30T08:31:25.110" v="246" actId="6264"/>
          <ac:spMkLst>
            <pc:docMk/>
            <pc:sldMk cId="1291983099" sldId="3249"/>
            <ac:spMk id="3" creationId="{484B547F-120B-41B9-BF7F-A0824DEA620B}"/>
          </ac:spMkLst>
        </pc:spChg>
        <pc:spChg chg="mod ord">
          <ac:chgData name="Franziskus Lorey - Hubdrive.com" userId="472a1a07-c563-412f-861d-eed20bd8e491" providerId="ADAL" clId="{49664D81-0BC7-4172-A37A-689D29FC7AF3}" dt="2021-07-30T08:31:25.110" v="246" actId="6264"/>
          <ac:spMkLst>
            <pc:docMk/>
            <pc:sldMk cId="1291983099" sldId="3249"/>
            <ac:spMk id="4" creationId="{4A7E2C3E-02B6-4CED-B928-970E90693145}"/>
          </ac:spMkLst>
        </pc:spChg>
        <pc:spChg chg="add del mod">
          <ac:chgData name="Franziskus Lorey - Hubdrive.com" userId="472a1a07-c563-412f-861d-eed20bd8e491" providerId="ADAL" clId="{49664D81-0BC7-4172-A37A-689D29FC7AF3}" dt="2021-07-30T08:31:25.110" v="246" actId="6264"/>
          <ac:spMkLst>
            <pc:docMk/>
            <pc:sldMk cId="1291983099" sldId="3249"/>
            <ac:spMk id="5" creationId="{90FBC66C-5BE0-4625-A625-430605F27117}"/>
          </ac:spMkLst>
        </pc:spChg>
        <pc:spChg chg="add mod ord">
          <ac:chgData name="Franziskus Lorey - Hubdrive.com" userId="472a1a07-c563-412f-861d-eed20bd8e491" providerId="ADAL" clId="{49664D81-0BC7-4172-A37A-689D29FC7AF3}" dt="2021-07-30T08:31:25.110" v="246" actId="6264"/>
          <ac:spMkLst>
            <pc:docMk/>
            <pc:sldMk cId="1291983099" sldId="3249"/>
            <ac:spMk id="6" creationId="{710EC667-58E1-4A10-96BF-0A07F5084336}"/>
          </ac:spMkLst>
        </pc:spChg>
      </pc:sldChg>
      <pc:sldChg chg="addSp delSp modSp mod">
        <pc:chgData name="Franziskus Lorey - Hubdrive.com" userId="472a1a07-c563-412f-861d-eed20bd8e491" providerId="ADAL" clId="{49664D81-0BC7-4172-A37A-689D29FC7AF3}" dt="2021-07-30T08:25:01.853" v="127" actId="20577"/>
        <pc:sldMkLst>
          <pc:docMk/>
          <pc:sldMk cId="2246267422" sldId="3261"/>
        </pc:sldMkLst>
        <pc:spChg chg="mod">
          <ac:chgData name="Franziskus Lorey - Hubdrive.com" userId="472a1a07-c563-412f-861d-eed20bd8e491" providerId="ADAL" clId="{49664D81-0BC7-4172-A37A-689D29FC7AF3}" dt="2021-07-30T08:25:01.853" v="127" actId="20577"/>
          <ac:spMkLst>
            <pc:docMk/>
            <pc:sldMk cId="2246267422" sldId="3261"/>
            <ac:spMk id="4" creationId="{5AA651AE-25C8-4E46-87BA-47DCE1273939}"/>
          </ac:spMkLst>
        </pc:spChg>
        <pc:graphicFrameChg chg="add del">
          <ac:chgData name="Franziskus Lorey - Hubdrive.com" userId="472a1a07-c563-412f-861d-eed20bd8e491" providerId="ADAL" clId="{49664D81-0BC7-4172-A37A-689D29FC7AF3}" dt="2021-07-30T08:16:30.032" v="86"/>
          <ac:graphicFrameMkLst>
            <pc:docMk/>
            <pc:sldMk cId="2246267422" sldId="3261"/>
            <ac:graphicFrameMk id="6" creationId="{D29ACA19-30A0-47E4-AF83-A3943364C141}"/>
          </ac:graphicFrameMkLst>
        </pc:graphicFrameChg>
      </pc:sldChg>
      <pc:sldChg chg="add">
        <pc:chgData name="Franziskus Lorey - Hubdrive.com" userId="472a1a07-c563-412f-861d-eed20bd8e491" providerId="ADAL" clId="{49664D81-0BC7-4172-A37A-689D29FC7AF3}" dt="2021-07-27T18:21:09.514" v="11"/>
        <pc:sldMkLst>
          <pc:docMk/>
          <pc:sldMk cId="3460303969" sldId="3265"/>
        </pc:sldMkLst>
      </pc:sldChg>
      <pc:sldChg chg="add del ord">
        <pc:chgData name="Franziskus Lorey - Hubdrive.com" userId="472a1a07-c563-412f-861d-eed20bd8e491" providerId="ADAL" clId="{49664D81-0BC7-4172-A37A-689D29FC7AF3}" dt="2021-07-27T18:20:58.137" v="7" actId="2696"/>
        <pc:sldMkLst>
          <pc:docMk/>
          <pc:sldMk cId="3994036609" sldId="3265"/>
        </pc:sldMkLst>
      </pc:sldChg>
      <pc:sldChg chg="add del ord">
        <pc:chgData name="Franziskus Lorey - Hubdrive.com" userId="472a1a07-c563-412f-861d-eed20bd8e491" providerId="ADAL" clId="{49664D81-0BC7-4172-A37A-689D29FC7AF3}" dt="2021-07-27T18:20:58.137" v="7" actId="2696"/>
        <pc:sldMkLst>
          <pc:docMk/>
          <pc:sldMk cId="3129790974" sldId="3266"/>
        </pc:sldMkLst>
      </pc:sldChg>
      <pc:sldChg chg="add">
        <pc:chgData name="Franziskus Lorey - Hubdrive.com" userId="472a1a07-c563-412f-861d-eed20bd8e491" providerId="ADAL" clId="{49664D81-0BC7-4172-A37A-689D29FC7AF3}" dt="2021-07-27T18:21:09.514" v="11"/>
        <pc:sldMkLst>
          <pc:docMk/>
          <pc:sldMk cId="3263864860" sldId="3266"/>
        </pc:sldMkLst>
      </pc:sldChg>
      <pc:sldChg chg="add del ord">
        <pc:chgData name="Franziskus Lorey - Hubdrive.com" userId="472a1a07-c563-412f-861d-eed20bd8e491" providerId="ADAL" clId="{49664D81-0BC7-4172-A37A-689D29FC7AF3}" dt="2021-07-27T18:20:58.137" v="7" actId="2696"/>
        <pc:sldMkLst>
          <pc:docMk/>
          <pc:sldMk cId="3731531792" sldId="3267"/>
        </pc:sldMkLst>
      </pc:sldChg>
      <pc:sldChg chg="add">
        <pc:chgData name="Franziskus Lorey - Hubdrive.com" userId="472a1a07-c563-412f-861d-eed20bd8e491" providerId="ADAL" clId="{49664D81-0BC7-4172-A37A-689D29FC7AF3}" dt="2021-07-27T18:21:09.514" v="11"/>
        <pc:sldMkLst>
          <pc:docMk/>
          <pc:sldMk cId="3951266157" sldId="3267"/>
        </pc:sldMkLst>
      </pc:sldChg>
      <pc:sldChg chg="add del ord">
        <pc:chgData name="Franziskus Lorey - Hubdrive.com" userId="472a1a07-c563-412f-861d-eed20bd8e491" providerId="ADAL" clId="{49664D81-0BC7-4172-A37A-689D29FC7AF3}" dt="2021-07-27T18:20:58.137" v="7" actId="2696"/>
        <pc:sldMkLst>
          <pc:docMk/>
          <pc:sldMk cId="14464265" sldId="3268"/>
        </pc:sldMkLst>
      </pc:sldChg>
      <pc:sldChg chg="add">
        <pc:chgData name="Franziskus Lorey - Hubdrive.com" userId="472a1a07-c563-412f-861d-eed20bd8e491" providerId="ADAL" clId="{49664D81-0BC7-4172-A37A-689D29FC7AF3}" dt="2021-07-27T18:21:09.514" v="11"/>
        <pc:sldMkLst>
          <pc:docMk/>
          <pc:sldMk cId="2477054745" sldId="3268"/>
        </pc:sldMkLst>
      </pc:sldChg>
      <pc:sldChg chg="add del ord">
        <pc:chgData name="Franziskus Lorey - Hubdrive.com" userId="472a1a07-c563-412f-861d-eed20bd8e491" providerId="ADAL" clId="{49664D81-0BC7-4172-A37A-689D29FC7AF3}" dt="2021-07-27T18:20:58.137" v="7" actId="2696"/>
        <pc:sldMkLst>
          <pc:docMk/>
          <pc:sldMk cId="482284995" sldId="3269"/>
        </pc:sldMkLst>
      </pc:sldChg>
      <pc:sldChg chg="add">
        <pc:chgData name="Franziskus Lorey - Hubdrive.com" userId="472a1a07-c563-412f-861d-eed20bd8e491" providerId="ADAL" clId="{49664D81-0BC7-4172-A37A-689D29FC7AF3}" dt="2021-07-27T18:21:09.514" v="11"/>
        <pc:sldMkLst>
          <pc:docMk/>
          <pc:sldMk cId="3750726615" sldId="3269"/>
        </pc:sldMkLst>
      </pc:sldChg>
      <pc:sldChg chg="add del ord">
        <pc:chgData name="Franziskus Lorey - Hubdrive.com" userId="472a1a07-c563-412f-861d-eed20bd8e491" providerId="ADAL" clId="{49664D81-0BC7-4172-A37A-689D29FC7AF3}" dt="2021-07-27T18:20:58.137" v="7" actId="2696"/>
        <pc:sldMkLst>
          <pc:docMk/>
          <pc:sldMk cId="313059590" sldId="3270"/>
        </pc:sldMkLst>
      </pc:sldChg>
      <pc:sldChg chg="add">
        <pc:chgData name="Franziskus Lorey - Hubdrive.com" userId="472a1a07-c563-412f-861d-eed20bd8e491" providerId="ADAL" clId="{49664D81-0BC7-4172-A37A-689D29FC7AF3}" dt="2021-07-27T18:21:09.514" v="11"/>
        <pc:sldMkLst>
          <pc:docMk/>
          <pc:sldMk cId="2546524666" sldId="3270"/>
        </pc:sldMkLst>
      </pc:sldChg>
      <pc:sldChg chg="add">
        <pc:chgData name="Franziskus Lorey - Hubdrive.com" userId="472a1a07-c563-412f-861d-eed20bd8e491" providerId="ADAL" clId="{49664D81-0BC7-4172-A37A-689D29FC7AF3}" dt="2021-07-27T18:21:09.514" v="11"/>
        <pc:sldMkLst>
          <pc:docMk/>
          <pc:sldMk cId="617221576" sldId="3271"/>
        </pc:sldMkLst>
      </pc:sldChg>
      <pc:sldChg chg="add del ord">
        <pc:chgData name="Franziskus Lorey - Hubdrive.com" userId="472a1a07-c563-412f-861d-eed20bd8e491" providerId="ADAL" clId="{49664D81-0BC7-4172-A37A-689D29FC7AF3}" dt="2021-07-27T18:20:58.137" v="7" actId="2696"/>
        <pc:sldMkLst>
          <pc:docMk/>
          <pc:sldMk cId="1986226427" sldId="3271"/>
        </pc:sldMkLst>
      </pc:sldChg>
      <pc:sldChg chg="modSp add del">
        <pc:chgData name="Franziskus Lorey - Hubdrive.com" userId="472a1a07-c563-412f-861d-eed20bd8e491" providerId="ADAL" clId="{49664D81-0BC7-4172-A37A-689D29FC7AF3}" dt="2021-07-29T16:53:45.020" v="22"/>
        <pc:sldMkLst>
          <pc:docMk/>
          <pc:sldMk cId="1109754200" sldId="3272"/>
        </pc:sldMkLst>
        <pc:spChg chg="mod">
          <ac:chgData name="Franziskus Lorey - Hubdrive.com" userId="472a1a07-c563-412f-861d-eed20bd8e491" providerId="ADAL" clId="{49664D81-0BC7-4172-A37A-689D29FC7AF3}" dt="2021-07-29T16:53:41.887" v="21"/>
          <ac:spMkLst>
            <pc:docMk/>
            <pc:sldMk cId="1109754200" sldId="3272"/>
            <ac:spMk id="3" creationId="{5377484A-3E75-4FF5-900E-BB7F1A7DF634}"/>
          </ac:spMkLst>
        </pc:spChg>
      </pc:sldChg>
      <pc:sldChg chg="add">
        <pc:chgData name="Franziskus Lorey - Hubdrive.com" userId="472a1a07-c563-412f-861d-eed20bd8e491" providerId="ADAL" clId="{49664D81-0BC7-4172-A37A-689D29FC7AF3}" dt="2021-07-29T16:53:45.428" v="23"/>
        <pc:sldMkLst>
          <pc:docMk/>
          <pc:sldMk cId="1605741966" sldId="3272"/>
        </pc:sldMkLst>
      </pc:sldChg>
      <pc:sldChg chg="add">
        <pc:chgData name="Franziskus Lorey - Hubdrive.com" userId="472a1a07-c563-412f-861d-eed20bd8e491" providerId="ADAL" clId="{49664D81-0BC7-4172-A37A-689D29FC7AF3}" dt="2021-07-29T16:53:45.428" v="23"/>
        <pc:sldMkLst>
          <pc:docMk/>
          <pc:sldMk cId="1266725156" sldId="3273"/>
        </pc:sldMkLst>
      </pc:sldChg>
      <pc:sldChg chg="modSp add del">
        <pc:chgData name="Franziskus Lorey - Hubdrive.com" userId="472a1a07-c563-412f-861d-eed20bd8e491" providerId="ADAL" clId="{49664D81-0BC7-4172-A37A-689D29FC7AF3}" dt="2021-07-29T16:53:45.020" v="22"/>
        <pc:sldMkLst>
          <pc:docMk/>
          <pc:sldMk cId="2096108706" sldId="3273"/>
        </pc:sldMkLst>
        <pc:spChg chg="mod">
          <ac:chgData name="Franziskus Lorey - Hubdrive.com" userId="472a1a07-c563-412f-861d-eed20bd8e491" providerId="ADAL" clId="{49664D81-0BC7-4172-A37A-689D29FC7AF3}" dt="2021-07-29T16:53:41.887" v="21"/>
          <ac:spMkLst>
            <pc:docMk/>
            <pc:sldMk cId="2096108706" sldId="3273"/>
            <ac:spMk id="3" creationId="{5377484A-3E75-4FF5-900E-BB7F1A7DF634}"/>
          </ac:spMkLst>
        </pc:spChg>
      </pc:sldChg>
      <pc:sldChg chg="add del">
        <pc:chgData name="Franziskus Lorey - Hubdrive.com" userId="472a1a07-c563-412f-861d-eed20bd8e491" providerId="ADAL" clId="{49664D81-0BC7-4172-A37A-689D29FC7AF3}" dt="2021-07-29T16:53:45.020" v="22"/>
        <pc:sldMkLst>
          <pc:docMk/>
          <pc:sldMk cId="1603301673" sldId="3274"/>
        </pc:sldMkLst>
      </pc:sldChg>
      <pc:sldChg chg="add">
        <pc:chgData name="Franziskus Lorey - Hubdrive.com" userId="472a1a07-c563-412f-861d-eed20bd8e491" providerId="ADAL" clId="{49664D81-0BC7-4172-A37A-689D29FC7AF3}" dt="2021-07-29T16:53:45.428" v="23"/>
        <pc:sldMkLst>
          <pc:docMk/>
          <pc:sldMk cId="4147599016" sldId="3274"/>
        </pc:sldMkLst>
      </pc:sldChg>
      <pc:sldChg chg="add">
        <pc:chgData name="Franziskus Lorey - Hubdrive.com" userId="472a1a07-c563-412f-861d-eed20bd8e491" providerId="ADAL" clId="{49664D81-0BC7-4172-A37A-689D29FC7AF3}" dt="2021-07-29T16:53:45.428" v="23"/>
        <pc:sldMkLst>
          <pc:docMk/>
          <pc:sldMk cId="1225379132" sldId="3275"/>
        </pc:sldMkLst>
      </pc:sldChg>
      <pc:sldChg chg="add del">
        <pc:chgData name="Franziskus Lorey - Hubdrive.com" userId="472a1a07-c563-412f-861d-eed20bd8e491" providerId="ADAL" clId="{49664D81-0BC7-4172-A37A-689D29FC7AF3}" dt="2021-07-29T16:53:45.020" v="22"/>
        <pc:sldMkLst>
          <pc:docMk/>
          <pc:sldMk cId="2670064794" sldId="3275"/>
        </pc:sldMkLst>
      </pc:sldChg>
      <pc:sldChg chg="add">
        <pc:chgData name="Franziskus Lorey - Hubdrive.com" userId="472a1a07-c563-412f-861d-eed20bd8e491" providerId="ADAL" clId="{49664D81-0BC7-4172-A37A-689D29FC7AF3}" dt="2021-07-29T16:53:45.428" v="23"/>
        <pc:sldMkLst>
          <pc:docMk/>
          <pc:sldMk cId="2366841545" sldId="3276"/>
        </pc:sldMkLst>
      </pc:sldChg>
      <pc:sldChg chg="add del">
        <pc:chgData name="Franziskus Lorey - Hubdrive.com" userId="472a1a07-c563-412f-861d-eed20bd8e491" providerId="ADAL" clId="{49664D81-0BC7-4172-A37A-689D29FC7AF3}" dt="2021-07-29T16:53:45.020" v="22"/>
        <pc:sldMkLst>
          <pc:docMk/>
          <pc:sldMk cId="3060314388" sldId="3276"/>
        </pc:sldMkLst>
      </pc:sldChg>
      <pc:sldChg chg="add">
        <pc:chgData name="Franziskus Lorey - Hubdrive.com" userId="472a1a07-c563-412f-861d-eed20bd8e491" providerId="ADAL" clId="{49664D81-0BC7-4172-A37A-689D29FC7AF3}" dt="2021-07-29T16:53:45.428" v="23"/>
        <pc:sldMkLst>
          <pc:docMk/>
          <pc:sldMk cId="2508858266" sldId="3277"/>
        </pc:sldMkLst>
      </pc:sldChg>
      <pc:sldChg chg="add del">
        <pc:chgData name="Franziskus Lorey - Hubdrive.com" userId="472a1a07-c563-412f-861d-eed20bd8e491" providerId="ADAL" clId="{49664D81-0BC7-4172-A37A-689D29FC7AF3}" dt="2021-07-29T16:53:45.020" v="22"/>
        <pc:sldMkLst>
          <pc:docMk/>
          <pc:sldMk cId="2542992388" sldId="3277"/>
        </pc:sldMkLst>
      </pc:sldChg>
      <pc:sldChg chg="add">
        <pc:chgData name="Franziskus Lorey - Hubdrive.com" userId="472a1a07-c563-412f-861d-eed20bd8e491" providerId="ADAL" clId="{49664D81-0BC7-4172-A37A-689D29FC7AF3}" dt="2021-07-29T16:53:45.428" v="23"/>
        <pc:sldMkLst>
          <pc:docMk/>
          <pc:sldMk cId="1271615948" sldId="3278"/>
        </pc:sldMkLst>
      </pc:sldChg>
      <pc:sldChg chg="add del">
        <pc:chgData name="Franziskus Lorey - Hubdrive.com" userId="472a1a07-c563-412f-861d-eed20bd8e491" providerId="ADAL" clId="{49664D81-0BC7-4172-A37A-689D29FC7AF3}" dt="2021-07-29T16:53:45.020" v="22"/>
        <pc:sldMkLst>
          <pc:docMk/>
          <pc:sldMk cId="2953967594" sldId="3278"/>
        </pc:sldMkLst>
      </pc:sldChg>
      <pc:sldChg chg="add">
        <pc:chgData name="Franziskus Lorey - Hubdrive.com" userId="472a1a07-c563-412f-861d-eed20bd8e491" providerId="ADAL" clId="{49664D81-0BC7-4172-A37A-689D29FC7AF3}" dt="2021-07-29T16:55:31.354" v="36"/>
        <pc:sldMkLst>
          <pc:docMk/>
          <pc:sldMk cId="3257147016" sldId="3279"/>
        </pc:sldMkLst>
      </pc:sldChg>
      <pc:sldChg chg="add del">
        <pc:chgData name="Franziskus Lorey - Hubdrive.com" userId="472a1a07-c563-412f-861d-eed20bd8e491" providerId="ADAL" clId="{49664D81-0BC7-4172-A37A-689D29FC7AF3}" dt="2021-07-29T16:55:03.596" v="29"/>
        <pc:sldMkLst>
          <pc:docMk/>
          <pc:sldMk cId="3728800843" sldId="3279"/>
        </pc:sldMkLst>
      </pc:sldChg>
      <pc:sldChg chg="add del">
        <pc:chgData name="Franziskus Lorey - Hubdrive.com" userId="472a1a07-c563-412f-861d-eed20bd8e491" providerId="ADAL" clId="{49664D81-0BC7-4172-A37A-689D29FC7AF3}" dt="2021-07-29T16:55:31.241" v="35"/>
        <pc:sldMkLst>
          <pc:docMk/>
          <pc:sldMk cId="3764906933" sldId="3279"/>
        </pc:sldMkLst>
      </pc:sldChg>
      <pc:sldChg chg="add del">
        <pc:chgData name="Franziskus Lorey - Hubdrive.com" userId="472a1a07-c563-412f-861d-eed20bd8e491" providerId="ADAL" clId="{49664D81-0BC7-4172-A37A-689D29FC7AF3}" dt="2021-07-29T16:55:10.680" v="31"/>
        <pc:sldMkLst>
          <pc:docMk/>
          <pc:sldMk cId="4034232531" sldId="3279"/>
        </pc:sldMkLst>
      </pc:sldChg>
      <pc:sldChg chg="add del">
        <pc:chgData name="Franziskus Lorey - Hubdrive.com" userId="472a1a07-c563-412f-861d-eed20bd8e491" providerId="ADAL" clId="{49664D81-0BC7-4172-A37A-689D29FC7AF3}" dt="2021-07-29T16:55:31.241" v="35"/>
        <pc:sldMkLst>
          <pc:docMk/>
          <pc:sldMk cId="2340034294" sldId="3280"/>
        </pc:sldMkLst>
      </pc:sldChg>
      <pc:sldChg chg="add del">
        <pc:chgData name="Franziskus Lorey - Hubdrive.com" userId="472a1a07-c563-412f-861d-eed20bd8e491" providerId="ADAL" clId="{49664D81-0BC7-4172-A37A-689D29FC7AF3}" dt="2021-07-29T16:55:10.680" v="31"/>
        <pc:sldMkLst>
          <pc:docMk/>
          <pc:sldMk cId="2775235064" sldId="3280"/>
        </pc:sldMkLst>
      </pc:sldChg>
      <pc:sldChg chg="add del">
        <pc:chgData name="Franziskus Lorey - Hubdrive.com" userId="472a1a07-c563-412f-861d-eed20bd8e491" providerId="ADAL" clId="{49664D81-0BC7-4172-A37A-689D29FC7AF3}" dt="2021-07-29T16:55:03.596" v="29"/>
        <pc:sldMkLst>
          <pc:docMk/>
          <pc:sldMk cId="2976319751" sldId="3280"/>
        </pc:sldMkLst>
      </pc:sldChg>
      <pc:sldChg chg="add">
        <pc:chgData name="Franziskus Lorey - Hubdrive.com" userId="472a1a07-c563-412f-861d-eed20bd8e491" providerId="ADAL" clId="{49664D81-0BC7-4172-A37A-689D29FC7AF3}" dt="2021-07-29T16:55:31.354" v="36"/>
        <pc:sldMkLst>
          <pc:docMk/>
          <pc:sldMk cId="4043552162" sldId="3280"/>
        </pc:sldMkLst>
      </pc:sldChg>
      <pc:sldChg chg="add del">
        <pc:chgData name="Franziskus Lorey - Hubdrive.com" userId="472a1a07-c563-412f-861d-eed20bd8e491" providerId="ADAL" clId="{49664D81-0BC7-4172-A37A-689D29FC7AF3}" dt="2021-07-29T16:55:03.596" v="29"/>
        <pc:sldMkLst>
          <pc:docMk/>
          <pc:sldMk cId="556312502" sldId="3281"/>
        </pc:sldMkLst>
      </pc:sldChg>
      <pc:sldChg chg="add del">
        <pc:chgData name="Franziskus Lorey - Hubdrive.com" userId="472a1a07-c563-412f-861d-eed20bd8e491" providerId="ADAL" clId="{49664D81-0BC7-4172-A37A-689D29FC7AF3}" dt="2021-07-29T16:55:31.241" v="35"/>
        <pc:sldMkLst>
          <pc:docMk/>
          <pc:sldMk cId="3183726942" sldId="3281"/>
        </pc:sldMkLst>
      </pc:sldChg>
      <pc:sldChg chg="add">
        <pc:chgData name="Franziskus Lorey - Hubdrive.com" userId="472a1a07-c563-412f-861d-eed20bd8e491" providerId="ADAL" clId="{49664D81-0BC7-4172-A37A-689D29FC7AF3}" dt="2021-07-29T16:55:31.354" v="36"/>
        <pc:sldMkLst>
          <pc:docMk/>
          <pc:sldMk cId="3501456243" sldId="3281"/>
        </pc:sldMkLst>
      </pc:sldChg>
      <pc:sldChg chg="add del">
        <pc:chgData name="Franziskus Lorey - Hubdrive.com" userId="472a1a07-c563-412f-861d-eed20bd8e491" providerId="ADAL" clId="{49664D81-0BC7-4172-A37A-689D29FC7AF3}" dt="2021-07-29T16:55:10.680" v="31"/>
        <pc:sldMkLst>
          <pc:docMk/>
          <pc:sldMk cId="4237762896" sldId="3281"/>
        </pc:sldMkLst>
      </pc:sldChg>
      <pc:sldChg chg="add del">
        <pc:chgData name="Franziskus Lorey - Hubdrive.com" userId="472a1a07-c563-412f-861d-eed20bd8e491" providerId="ADAL" clId="{49664D81-0BC7-4172-A37A-689D29FC7AF3}" dt="2021-07-29T16:55:31.354" v="36"/>
        <pc:sldMkLst>
          <pc:docMk/>
          <pc:sldMk cId="1207610868" sldId="3282"/>
        </pc:sldMkLst>
      </pc:sldChg>
      <pc:sldChg chg="add del">
        <pc:chgData name="Franziskus Lorey - Hubdrive.com" userId="472a1a07-c563-412f-861d-eed20bd8e491" providerId="ADAL" clId="{49664D81-0BC7-4172-A37A-689D29FC7AF3}" dt="2021-07-29T16:55:03.596" v="29"/>
        <pc:sldMkLst>
          <pc:docMk/>
          <pc:sldMk cId="2275379803" sldId="3282"/>
        </pc:sldMkLst>
      </pc:sldChg>
      <pc:sldChg chg="add del">
        <pc:chgData name="Franziskus Lorey - Hubdrive.com" userId="472a1a07-c563-412f-861d-eed20bd8e491" providerId="ADAL" clId="{49664D81-0BC7-4172-A37A-689D29FC7AF3}" dt="2021-07-29T16:55:10.680" v="31"/>
        <pc:sldMkLst>
          <pc:docMk/>
          <pc:sldMk cId="2860364424" sldId="3282"/>
        </pc:sldMkLst>
      </pc:sldChg>
      <pc:sldChg chg="add del">
        <pc:chgData name="Franziskus Lorey - Hubdrive.com" userId="472a1a07-c563-412f-861d-eed20bd8e491" providerId="ADAL" clId="{49664D81-0BC7-4172-A37A-689D29FC7AF3}" dt="2021-07-29T16:55:03.596" v="29"/>
        <pc:sldMkLst>
          <pc:docMk/>
          <pc:sldMk cId="796685920" sldId="3283"/>
        </pc:sldMkLst>
      </pc:sldChg>
      <pc:sldChg chg="add del">
        <pc:chgData name="Franziskus Lorey - Hubdrive.com" userId="472a1a07-c563-412f-861d-eed20bd8e491" providerId="ADAL" clId="{49664D81-0BC7-4172-A37A-689D29FC7AF3}" dt="2021-07-29T16:55:10.680" v="31"/>
        <pc:sldMkLst>
          <pc:docMk/>
          <pc:sldMk cId="1582860168" sldId="3283"/>
        </pc:sldMkLst>
      </pc:sldChg>
      <pc:sldChg chg="add">
        <pc:chgData name="Franziskus Lorey - Hubdrive.com" userId="472a1a07-c563-412f-861d-eed20bd8e491" providerId="ADAL" clId="{49664D81-0BC7-4172-A37A-689D29FC7AF3}" dt="2021-07-29T16:56:53.261" v="44"/>
        <pc:sldMkLst>
          <pc:docMk/>
          <pc:sldMk cId="2489756194" sldId="3283"/>
        </pc:sldMkLst>
      </pc:sldChg>
      <pc:sldChg chg="add del">
        <pc:chgData name="Franziskus Lorey - Hubdrive.com" userId="472a1a07-c563-412f-861d-eed20bd8e491" providerId="ADAL" clId="{49664D81-0BC7-4172-A37A-689D29FC7AF3}" dt="2021-07-29T16:56:53.114" v="43"/>
        <pc:sldMkLst>
          <pc:docMk/>
          <pc:sldMk cId="2867375405" sldId="3283"/>
        </pc:sldMkLst>
      </pc:sldChg>
      <pc:sldChg chg="add">
        <pc:chgData name="Franziskus Lorey - Hubdrive.com" userId="472a1a07-c563-412f-861d-eed20bd8e491" providerId="ADAL" clId="{49664D81-0BC7-4172-A37A-689D29FC7AF3}" dt="2021-07-29T16:56:53.261" v="44"/>
        <pc:sldMkLst>
          <pc:docMk/>
          <pc:sldMk cId="620346611" sldId="3284"/>
        </pc:sldMkLst>
      </pc:sldChg>
      <pc:sldChg chg="add del">
        <pc:chgData name="Franziskus Lorey - Hubdrive.com" userId="472a1a07-c563-412f-861d-eed20bd8e491" providerId="ADAL" clId="{49664D81-0BC7-4172-A37A-689D29FC7AF3}" dt="2021-07-29T16:55:10.680" v="31"/>
        <pc:sldMkLst>
          <pc:docMk/>
          <pc:sldMk cId="1352054557" sldId="3284"/>
        </pc:sldMkLst>
      </pc:sldChg>
      <pc:sldChg chg="add del">
        <pc:chgData name="Franziskus Lorey - Hubdrive.com" userId="472a1a07-c563-412f-861d-eed20bd8e491" providerId="ADAL" clId="{49664D81-0BC7-4172-A37A-689D29FC7AF3}" dt="2021-07-29T16:56:53.114" v="43"/>
        <pc:sldMkLst>
          <pc:docMk/>
          <pc:sldMk cId="4040752681" sldId="3284"/>
        </pc:sldMkLst>
      </pc:sldChg>
      <pc:sldChg chg="add del">
        <pc:chgData name="Franziskus Lorey - Hubdrive.com" userId="472a1a07-c563-412f-861d-eed20bd8e491" providerId="ADAL" clId="{49664D81-0BC7-4172-A37A-689D29FC7AF3}" dt="2021-07-29T16:55:03.596" v="29"/>
        <pc:sldMkLst>
          <pc:docMk/>
          <pc:sldMk cId="4290928591" sldId="3284"/>
        </pc:sldMkLst>
      </pc:sldChg>
      <pc:sldChg chg="add">
        <pc:chgData name="Franziskus Lorey - Hubdrive.com" userId="472a1a07-c563-412f-861d-eed20bd8e491" providerId="ADAL" clId="{49664D81-0BC7-4172-A37A-689D29FC7AF3}" dt="2021-07-29T16:56:53.261" v="44"/>
        <pc:sldMkLst>
          <pc:docMk/>
          <pc:sldMk cId="641126749" sldId="3285"/>
        </pc:sldMkLst>
      </pc:sldChg>
      <pc:sldChg chg="add del">
        <pc:chgData name="Franziskus Lorey - Hubdrive.com" userId="472a1a07-c563-412f-861d-eed20bd8e491" providerId="ADAL" clId="{49664D81-0BC7-4172-A37A-689D29FC7AF3}" dt="2021-07-29T16:55:03.596" v="29"/>
        <pc:sldMkLst>
          <pc:docMk/>
          <pc:sldMk cId="1005682983" sldId="3285"/>
        </pc:sldMkLst>
      </pc:sldChg>
      <pc:sldChg chg="add del">
        <pc:chgData name="Franziskus Lorey - Hubdrive.com" userId="472a1a07-c563-412f-861d-eed20bd8e491" providerId="ADAL" clId="{49664D81-0BC7-4172-A37A-689D29FC7AF3}" dt="2021-07-29T16:55:10.680" v="31"/>
        <pc:sldMkLst>
          <pc:docMk/>
          <pc:sldMk cId="3478297445" sldId="3285"/>
        </pc:sldMkLst>
      </pc:sldChg>
      <pc:sldChg chg="add del">
        <pc:chgData name="Franziskus Lorey - Hubdrive.com" userId="472a1a07-c563-412f-861d-eed20bd8e491" providerId="ADAL" clId="{49664D81-0BC7-4172-A37A-689D29FC7AF3}" dt="2021-07-29T16:56:53.114" v="43"/>
        <pc:sldMkLst>
          <pc:docMk/>
          <pc:sldMk cId="3868038645" sldId="3285"/>
        </pc:sldMkLst>
      </pc:sldChg>
      <pc:sldChg chg="add del">
        <pc:chgData name="Franziskus Lorey - Hubdrive.com" userId="472a1a07-c563-412f-861d-eed20bd8e491" providerId="ADAL" clId="{49664D81-0BC7-4172-A37A-689D29FC7AF3}" dt="2021-07-29T16:56:53.114" v="43"/>
        <pc:sldMkLst>
          <pc:docMk/>
          <pc:sldMk cId="301389681" sldId="3286"/>
        </pc:sldMkLst>
      </pc:sldChg>
      <pc:sldChg chg="add">
        <pc:chgData name="Franziskus Lorey - Hubdrive.com" userId="472a1a07-c563-412f-861d-eed20bd8e491" providerId="ADAL" clId="{49664D81-0BC7-4172-A37A-689D29FC7AF3}" dt="2021-07-29T16:56:53.261" v="44"/>
        <pc:sldMkLst>
          <pc:docMk/>
          <pc:sldMk cId="3286610848" sldId="3286"/>
        </pc:sldMkLst>
      </pc:sldChg>
      <pc:sldChg chg="add del">
        <pc:chgData name="Franziskus Lorey - Hubdrive.com" userId="472a1a07-c563-412f-861d-eed20bd8e491" providerId="ADAL" clId="{49664D81-0BC7-4172-A37A-689D29FC7AF3}" dt="2021-07-29T16:56:53.114" v="43"/>
        <pc:sldMkLst>
          <pc:docMk/>
          <pc:sldMk cId="1459503567" sldId="3287"/>
        </pc:sldMkLst>
      </pc:sldChg>
      <pc:sldChg chg="add">
        <pc:chgData name="Franziskus Lorey - Hubdrive.com" userId="472a1a07-c563-412f-861d-eed20bd8e491" providerId="ADAL" clId="{49664D81-0BC7-4172-A37A-689D29FC7AF3}" dt="2021-07-29T16:56:53.261" v="44"/>
        <pc:sldMkLst>
          <pc:docMk/>
          <pc:sldMk cId="2500494614" sldId="3287"/>
        </pc:sldMkLst>
      </pc:sldChg>
      <pc:sldChg chg="add">
        <pc:chgData name="Franziskus Lorey - Hubdrive.com" userId="472a1a07-c563-412f-861d-eed20bd8e491" providerId="ADAL" clId="{49664D81-0BC7-4172-A37A-689D29FC7AF3}" dt="2021-07-29T17:08:07.903" v="68"/>
        <pc:sldMkLst>
          <pc:docMk/>
          <pc:sldMk cId="57314623" sldId="3288"/>
        </pc:sldMkLst>
      </pc:sldChg>
      <pc:sldChg chg="add del">
        <pc:chgData name="Franziskus Lorey - Hubdrive.com" userId="472a1a07-c563-412f-861d-eed20bd8e491" providerId="ADAL" clId="{49664D81-0BC7-4172-A37A-689D29FC7AF3}" dt="2021-07-29T17:08:07.674" v="67"/>
        <pc:sldMkLst>
          <pc:docMk/>
          <pc:sldMk cId="2576731459" sldId="3288"/>
        </pc:sldMkLst>
      </pc:sldChg>
      <pc:sldChg chg="add del">
        <pc:chgData name="Franziskus Lorey - Hubdrive.com" userId="472a1a07-c563-412f-861d-eed20bd8e491" providerId="ADAL" clId="{49664D81-0BC7-4172-A37A-689D29FC7AF3}" dt="2021-07-29T17:08:07.674" v="67"/>
        <pc:sldMkLst>
          <pc:docMk/>
          <pc:sldMk cId="1996391987" sldId="3289"/>
        </pc:sldMkLst>
      </pc:sldChg>
      <pc:sldChg chg="add">
        <pc:chgData name="Franziskus Lorey - Hubdrive.com" userId="472a1a07-c563-412f-861d-eed20bd8e491" providerId="ADAL" clId="{49664D81-0BC7-4172-A37A-689D29FC7AF3}" dt="2021-07-29T17:08:07.903" v="68"/>
        <pc:sldMkLst>
          <pc:docMk/>
          <pc:sldMk cId="3498851900" sldId="3289"/>
        </pc:sldMkLst>
      </pc:sldChg>
      <pc:sldChg chg="add del">
        <pc:chgData name="Franziskus Lorey - Hubdrive.com" userId="472a1a07-c563-412f-861d-eed20bd8e491" providerId="ADAL" clId="{49664D81-0BC7-4172-A37A-689D29FC7AF3}" dt="2021-07-29T17:08:07.674" v="67"/>
        <pc:sldMkLst>
          <pc:docMk/>
          <pc:sldMk cId="1165703743" sldId="3290"/>
        </pc:sldMkLst>
      </pc:sldChg>
      <pc:sldChg chg="add">
        <pc:chgData name="Franziskus Lorey - Hubdrive.com" userId="472a1a07-c563-412f-861d-eed20bd8e491" providerId="ADAL" clId="{49664D81-0BC7-4172-A37A-689D29FC7AF3}" dt="2021-07-29T17:08:07.903" v="68"/>
        <pc:sldMkLst>
          <pc:docMk/>
          <pc:sldMk cId="2572121297" sldId="3290"/>
        </pc:sldMkLst>
      </pc:sldChg>
      <pc:sldChg chg="add">
        <pc:chgData name="Franziskus Lorey - Hubdrive.com" userId="472a1a07-c563-412f-861d-eed20bd8e491" providerId="ADAL" clId="{49664D81-0BC7-4172-A37A-689D29FC7AF3}" dt="2021-07-29T17:08:07.903" v="68"/>
        <pc:sldMkLst>
          <pc:docMk/>
          <pc:sldMk cId="1035392436" sldId="3291"/>
        </pc:sldMkLst>
      </pc:sldChg>
      <pc:sldChg chg="add del">
        <pc:chgData name="Franziskus Lorey - Hubdrive.com" userId="472a1a07-c563-412f-861d-eed20bd8e491" providerId="ADAL" clId="{49664D81-0BC7-4172-A37A-689D29FC7AF3}" dt="2021-07-29T17:08:07.674" v="67"/>
        <pc:sldMkLst>
          <pc:docMk/>
          <pc:sldMk cId="1343450639" sldId="3291"/>
        </pc:sldMkLst>
      </pc:sldChg>
      <pc:sldChg chg="modSp new mod">
        <pc:chgData name="Franziskus Lorey - Hubdrive.com" userId="472a1a07-c563-412f-861d-eed20bd8e491" providerId="ADAL" clId="{49664D81-0BC7-4172-A37A-689D29FC7AF3}" dt="2021-07-30T09:23:40.179" v="340" actId="20577"/>
        <pc:sldMkLst>
          <pc:docMk/>
          <pc:sldMk cId="2002032139" sldId="3292"/>
        </pc:sldMkLst>
        <pc:spChg chg="mod">
          <ac:chgData name="Franziskus Lorey - Hubdrive.com" userId="472a1a07-c563-412f-861d-eed20bd8e491" providerId="ADAL" clId="{49664D81-0BC7-4172-A37A-689D29FC7AF3}" dt="2021-07-30T08:32:42.705" v="272" actId="6549"/>
          <ac:spMkLst>
            <pc:docMk/>
            <pc:sldMk cId="2002032139" sldId="3292"/>
            <ac:spMk id="2" creationId="{96A9AA51-04D9-4A3C-A173-1A598CACC94A}"/>
          </ac:spMkLst>
        </pc:spChg>
        <pc:spChg chg="mod">
          <ac:chgData name="Franziskus Lorey - Hubdrive.com" userId="472a1a07-c563-412f-861d-eed20bd8e491" providerId="ADAL" clId="{49664D81-0BC7-4172-A37A-689D29FC7AF3}" dt="2021-07-30T09:23:00.967" v="311" actId="20577"/>
          <ac:spMkLst>
            <pc:docMk/>
            <pc:sldMk cId="2002032139" sldId="3292"/>
            <ac:spMk id="3" creationId="{D21AB40E-CBAE-4921-938B-A43DE8F5B35A}"/>
          </ac:spMkLst>
        </pc:spChg>
        <pc:spChg chg="mod">
          <ac:chgData name="Franziskus Lorey - Hubdrive.com" userId="472a1a07-c563-412f-861d-eed20bd8e491" providerId="ADAL" clId="{49664D81-0BC7-4172-A37A-689D29FC7AF3}" dt="2021-07-30T09:23:40.179" v="340" actId="20577"/>
          <ac:spMkLst>
            <pc:docMk/>
            <pc:sldMk cId="2002032139" sldId="3292"/>
            <ac:spMk id="4" creationId="{C7D4A8F1-8804-45B5-A926-E02525A1FCD6}"/>
          </ac:spMkLst>
        </pc:spChg>
        <pc:spChg chg="mod">
          <ac:chgData name="Franziskus Lorey - Hubdrive.com" userId="472a1a07-c563-412f-861d-eed20bd8e491" providerId="ADAL" clId="{49664D81-0BC7-4172-A37A-689D29FC7AF3}" dt="2021-07-30T08:33:03.360" v="307" actId="20577"/>
          <ac:spMkLst>
            <pc:docMk/>
            <pc:sldMk cId="2002032139" sldId="3292"/>
            <ac:spMk id="5" creationId="{6B60E8B3-101C-4D7C-AFD8-8957F4D7B31A}"/>
          </ac:spMkLst>
        </pc:spChg>
        <pc:spChg chg="mod">
          <ac:chgData name="Franziskus Lorey - Hubdrive.com" userId="472a1a07-c563-412f-861d-eed20bd8e491" providerId="ADAL" clId="{49664D81-0BC7-4172-A37A-689D29FC7AF3}" dt="2021-07-30T08:33:01.541" v="305" actId="20577"/>
          <ac:spMkLst>
            <pc:docMk/>
            <pc:sldMk cId="2002032139" sldId="3292"/>
            <ac:spMk id="6" creationId="{F648F537-5D85-4CAE-95B8-AECF8CBC0BC2}"/>
          </ac:spMkLst>
        </pc:spChg>
        <pc:spChg chg="mod">
          <ac:chgData name="Franziskus Lorey - Hubdrive.com" userId="472a1a07-c563-412f-861d-eed20bd8e491" providerId="ADAL" clId="{49664D81-0BC7-4172-A37A-689D29FC7AF3}" dt="2021-07-30T08:32:48.147" v="282" actId="20577"/>
          <ac:spMkLst>
            <pc:docMk/>
            <pc:sldMk cId="2002032139" sldId="3292"/>
            <ac:spMk id="7" creationId="{3FB96C4B-6B1A-4B1D-9C3A-2EF0F3960A9B}"/>
          </ac:spMkLst>
        </pc:spChg>
        <pc:spChg chg="mod">
          <ac:chgData name="Franziskus Lorey - Hubdrive.com" userId="472a1a07-c563-412f-861d-eed20bd8e491" providerId="ADAL" clId="{49664D81-0BC7-4172-A37A-689D29FC7AF3}" dt="2021-07-30T08:32:51.127" v="291" actId="20577"/>
          <ac:spMkLst>
            <pc:docMk/>
            <pc:sldMk cId="2002032139" sldId="3292"/>
            <ac:spMk id="8" creationId="{B5C2F3D7-FDD6-4A03-9DE8-3176DC5DB3FF}"/>
          </ac:spMkLst>
        </pc:spChg>
        <pc:spChg chg="mod">
          <ac:chgData name="Franziskus Lorey - Hubdrive.com" userId="472a1a07-c563-412f-861d-eed20bd8e491" providerId="ADAL" clId="{49664D81-0BC7-4172-A37A-689D29FC7AF3}" dt="2021-07-30T08:32:55.431" v="301" actId="20577"/>
          <ac:spMkLst>
            <pc:docMk/>
            <pc:sldMk cId="2002032139" sldId="3292"/>
            <ac:spMk id="9" creationId="{CA7F929C-F1E5-43AF-8DC6-159EC63FCDB6}"/>
          </ac:spMkLst>
        </pc:spChg>
      </pc:sldChg>
      <pc:sldMasterChg chg="delSldLayout">
        <pc:chgData name="Franziskus Lorey - Hubdrive.com" userId="472a1a07-c563-412f-861d-eed20bd8e491" providerId="ADAL" clId="{49664D81-0BC7-4172-A37A-689D29FC7AF3}" dt="2021-07-27T18:20:58.137" v="7" actId="2696"/>
        <pc:sldMasterMkLst>
          <pc:docMk/>
          <pc:sldMasterMk cId="764299105" sldId="2147484108"/>
        </pc:sldMasterMkLst>
        <pc:sldLayoutChg chg="del">
          <pc:chgData name="Franziskus Lorey - Hubdrive.com" userId="472a1a07-c563-412f-861d-eed20bd8e491" providerId="ADAL" clId="{49664D81-0BC7-4172-A37A-689D29FC7AF3}" dt="2021-07-27T18:20:58.137" v="7" actId="2696"/>
          <pc:sldLayoutMkLst>
            <pc:docMk/>
            <pc:sldMasterMk cId="764299105" sldId="2147484108"/>
            <pc:sldLayoutMk cId="3626570237" sldId="2147484115"/>
          </pc:sldLayoutMkLst>
        </pc:sldLayoutChg>
      </pc:sldMasterChg>
      <pc:sldMasterChg chg="delSldLayout">
        <pc:chgData name="Franziskus Lorey - Hubdrive.com" userId="472a1a07-c563-412f-861d-eed20bd8e491" providerId="ADAL" clId="{49664D81-0BC7-4172-A37A-689D29FC7AF3}" dt="2021-07-27T18:20:58.137" v="7" actId="2696"/>
        <pc:sldMasterMkLst>
          <pc:docMk/>
          <pc:sldMasterMk cId="1282251051" sldId="2147484118"/>
        </pc:sldMasterMkLst>
        <pc:sldLayoutChg chg="del">
          <pc:chgData name="Franziskus Lorey - Hubdrive.com" userId="472a1a07-c563-412f-861d-eed20bd8e491" providerId="ADAL" clId="{49664D81-0BC7-4172-A37A-689D29FC7AF3}" dt="2021-07-27T18:20:58.137" v="7" actId="2696"/>
          <pc:sldLayoutMkLst>
            <pc:docMk/>
            <pc:sldMasterMk cId="1282251051" sldId="2147484118"/>
            <pc:sldLayoutMk cId="1355284417" sldId="2147484120"/>
          </pc:sldLayoutMkLst>
        </pc:sldLayoutChg>
        <pc:sldLayoutChg chg="del">
          <pc:chgData name="Franziskus Lorey - Hubdrive.com" userId="472a1a07-c563-412f-861d-eed20bd8e491" providerId="ADAL" clId="{49664D81-0BC7-4172-A37A-689D29FC7AF3}" dt="2021-07-27T18:20:58.137" v="7" actId="2696"/>
          <pc:sldLayoutMkLst>
            <pc:docMk/>
            <pc:sldMasterMk cId="1282251051" sldId="2147484118"/>
            <pc:sldLayoutMk cId="1427756084" sldId="2147484122"/>
          </pc:sldLayoutMkLst>
        </pc:sldLayoutChg>
      </pc:sldMasterChg>
      <pc:sldMasterChg chg="delSldLayout">
        <pc:chgData name="Franziskus Lorey - Hubdrive.com" userId="472a1a07-c563-412f-861d-eed20bd8e491" providerId="ADAL" clId="{49664D81-0BC7-4172-A37A-689D29FC7AF3}" dt="2021-07-27T18:20:58.137" v="7" actId="2696"/>
        <pc:sldMasterMkLst>
          <pc:docMk/>
          <pc:sldMasterMk cId="2456175445" sldId="2147484133"/>
        </pc:sldMasterMkLst>
        <pc:sldLayoutChg chg="del">
          <pc:chgData name="Franziskus Lorey - Hubdrive.com" userId="472a1a07-c563-412f-861d-eed20bd8e491" providerId="ADAL" clId="{49664D81-0BC7-4172-A37A-689D29FC7AF3}" dt="2021-07-27T18:20:58.137" v="7" actId="2696"/>
          <pc:sldLayoutMkLst>
            <pc:docMk/>
            <pc:sldMasterMk cId="2456175445" sldId="2147484133"/>
            <pc:sldLayoutMk cId="1513116703" sldId="2147484138"/>
          </pc:sldLayoutMkLst>
        </pc:sldLayoutChg>
      </pc:sldMasterChg>
    </pc:docChg>
  </pc:docChgLst>
  <pc:docChgLst>
    <pc:chgData name="Vanessa Redlin - Hubdrive.com" userId="8a0848b8-f2d0-47bb-a849-5847f1b5ec25" providerId="ADAL" clId="{440FEFDB-D45A-4095-B4C9-1AA340E4873A}"/>
    <pc:docChg chg="undo custSel addSld delSld modSld modMainMaster modSection">
      <pc:chgData name="Vanessa Redlin - Hubdrive.com" userId="8a0848b8-f2d0-47bb-a849-5847f1b5ec25" providerId="ADAL" clId="{440FEFDB-D45A-4095-B4C9-1AA340E4873A}" dt="2021-09-23T09:06:51.483" v="903" actId="1076"/>
      <pc:docMkLst>
        <pc:docMk/>
      </pc:docMkLst>
      <pc:sldChg chg="addSp delSp modSp mod modClrScheme chgLayout">
        <pc:chgData name="Vanessa Redlin - Hubdrive.com" userId="8a0848b8-f2d0-47bb-a849-5847f1b5ec25" providerId="ADAL" clId="{440FEFDB-D45A-4095-B4C9-1AA340E4873A}" dt="2021-09-10T09:29:02.912" v="577" actId="700"/>
        <pc:sldMkLst>
          <pc:docMk/>
          <pc:sldMk cId="617221576" sldId="3271"/>
        </pc:sldMkLst>
        <pc:spChg chg="add del mod ord">
          <ac:chgData name="Vanessa Redlin - Hubdrive.com" userId="8a0848b8-f2d0-47bb-a849-5847f1b5ec25" providerId="ADAL" clId="{440FEFDB-D45A-4095-B4C9-1AA340E4873A}" dt="2021-09-10T09:29:02.912" v="577" actId="700"/>
          <ac:spMkLst>
            <pc:docMk/>
            <pc:sldMk cId="617221576" sldId="3271"/>
            <ac:spMk id="2" creationId="{AB4682EB-029F-4AF2-9855-586CA5217E0F}"/>
          </ac:spMkLst>
        </pc:spChg>
        <pc:spChg chg="mod">
          <ac:chgData name="Vanessa Redlin - Hubdrive.com" userId="8a0848b8-f2d0-47bb-a849-5847f1b5ec25" providerId="ADAL" clId="{440FEFDB-D45A-4095-B4C9-1AA340E4873A}" dt="2021-09-10T09:23:35.858" v="191" actId="20577"/>
          <ac:spMkLst>
            <pc:docMk/>
            <pc:sldMk cId="617221576" sldId="3271"/>
            <ac:spMk id="3" creationId="{00000000-0000-0000-0000-000000000000}"/>
          </ac:spMkLst>
        </pc:spChg>
        <pc:spChg chg="mod">
          <ac:chgData name="Vanessa Redlin - Hubdrive.com" userId="8a0848b8-f2d0-47bb-a849-5847f1b5ec25" providerId="ADAL" clId="{440FEFDB-D45A-4095-B4C9-1AA340E4873A}" dt="2021-09-10T09:24:05.372" v="287" actId="20577"/>
          <ac:spMkLst>
            <pc:docMk/>
            <pc:sldMk cId="617221576" sldId="3271"/>
            <ac:spMk id="4" creationId="{00000000-0000-0000-0000-000000000000}"/>
          </ac:spMkLst>
        </pc:spChg>
        <pc:spChg chg="mod">
          <ac:chgData name="Vanessa Redlin - Hubdrive.com" userId="8a0848b8-f2d0-47bb-a849-5847f1b5ec25" providerId="ADAL" clId="{440FEFDB-D45A-4095-B4C9-1AA340E4873A}" dt="2021-09-10T09:25:24.449" v="562" actId="5793"/>
          <ac:spMkLst>
            <pc:docMk/>
            <pc:sldMk cId="617221576" sldId="3271"/>
            <ac:spMk id="8" creationId="{00000000-0000-0000-0000-000000000000}"/>
          </ac:spMkLst>
        </pc:spChg>
      </pc:sldChg>
      <pc:sldChg chg="addSp modSp new del mod modClrScheme chgLayout">
        <pc:chgData name="Vanessa Redlin - Hubdrive.com" userId="8a0848b8-f2d0-47bb-a849-5847f1b5ec25" providerId="ADAL" clId="{440FEFDB-D45A-4095-B4C9-1AA340E4873A}" dt="2021-09-13T07:36:35.532" v="705" actId="47"/>
        <pc:sldMkLst>
          <pc:docMk/>
          <pc:sldMk cId="3494154477" sldId="3294"/>
        </pc:sldMkLst>
        <pc:spChg chg="add mod">
          <ac:chgData name="Vanessa Redlin - Hubdrive.com" userId="8a0848b8-f2d0-47bb-a849-5847f1b5ec25" providerId="ADAL" clId="{440FEFDB-D45A-4095-B4C9-1AA340E4873A}" dt="2021-09-13T07:31:01.491" v="668" actId="20577"/>
          <ac:spMkLst>
            <pc:docMk/>
            <pc:sldMk cId="3494154477" sldId="3294"/>
            <ac:spMk id="2" creationId="{D8C58C64-06DF-4200-A2D9-B24FBA996BC7}"/>
          </ac:spMkLst>
        </pc:spChg>
        <pc:spChg chg="add mod">
          <ac:chgData name="Vanessa Redlin - Hubdrive.com" userId="8a0848b8-f2d0-47bb-a849-5847f1b5ec25" providerId="ADAL" clId="{440FEFDB-D45A-4095-B4C9-1AA340E4873A}" dt="2021-09-13T07:31:44.701" v="704" actId="255"/>
          <ac:spMkLst>
            <pc:docMk/>
            <pc:sldMk cId="3494154477" sldId="3294"/>
            <ac:spMk id="3" creationId="{49F1E563-1B95-445A-BBFB-37BBA39E7F82}"/>
          </ac:spMkLst>
        </pc:spChg>
      </pc:sldChg>
      <pc:sldChg chg="addSp modSp new del mod modClrScheme chgLayout">
        <pc:chgData name="Vanessa Redlin - Hubdrive.com" userId="8a0848b8-f2d0-47bb-a849-5847f1b5ec25" providerId="ADAL" clId="{440FEFDB-D45A-4095-B4C9-1AA340E4873A}" dt="2021-09-13T14:12:28.322" v="758" actId="47"/>
        <pc:sldMkLst>
          <pc:docMk/>
          <pc:sldMk cId="4141585378" sldId="3294"/>
        </pc:sldMkLst>
        <pc:spChg chg="add mod">
          <ac:chgData name="Vanessa Redlin - Hubdrive.com" userId="8a0848b8-f2d0-47bb-a849-5847f1b5ec25" providerId="ADAL" clId="{440FEFDB-D45A-4095-B4C9-1AA340E4873A}" dt="2021-09-13T13:55:11.874" v="723" actId="20577"/>
          <ac:spMkLst>
            <pc:docMk/>
            <pc:sldMk cId="4141585378" sldId="3294"/>
            <ac:spMk id="2" creationId="{262500E0-8FB7-421B-9E08-34A5CFAAC7F2}"/>
          </ac:spMkLst>
        </pc:spChg>
        <pc:spChg chg="add mod">
          <ac:chgData name="Vanessa Redlin - Hubdrive.com" userId="8a0848b8-f2d0-47bb-a849-5847f1b5ec25" providerId="ADAL" clId="{440FEFDB-D45A-4095-B4C9-1AA340E4873A}" dt="2021-09-13T13:55:54.782" v="757" actId="255"/>
          <ac:spMkLst>
            <pc:docMk/>
            <pc:sldMk cId="4141585378" sldId="3294"/>
            <ac:spMk id="3" creationId="{C09DEFFA-06B9-408A-8F58-59450CAE86C2}"/>
          </ac:spMkLst>
        </pc:spChg>
      </pc:sldChg>
      <pc:sldChg chg="addSp delSp modSp add mod modClrScheme chgLayout">
        <pc:chgData name="Vanessa Redlin - Hubdrive.com" userId="8a0848b8-f2d0-47bb-a849-5847f1b5ec25" providerId="ADAL" clId="{440FEFDB-D45A-4095-B4C9-1AA340E4873A}" dt="2021-09-23T09:06:51.483" v="903" actId="1076"/>
        <pc:sldMkLst>
          <pc:docMk/>
          <pc:sldMk cId="721407437" sldId="3311"/>
        </pc:sldMkLst>
        <pc:spChg chg="mod ord">
          <ac:chgData name="Vanessa Redlin - Hubdrive.com" userId="8a0848b8-f2d0-47bb-a849-5847f1b5ec25" providerId="ADAL" clId="{440FEFDB-D45A-4095-B4C9-1AA340E4873A}" dt="2021-09-23T09:06:51.483" v="903" actId="1076"/>
          <ac:spMkLst>
            <pc:docMk/>
            <pc:sldMk cId="721407437" sldId="3311"/>
            <ac:spMk id="2" creationId="{94CA4F6D-9338-49B2-8F72-5F7FA2456545}"/>
          </ac:spMkLst>
        </pc:spChg>
        <pc:spChg chg="mod ord">
          <ac:chgData name="Vanessa Redlin - Hubdrive.com" userId="8a0848b8-f2d0-47bb-a849-5847f1b5ec25" providerId="ADAL" clId="{440FEFDB-D45A-4095-B4C9-1AA340E4873A}" dt="2021-09-23T09:06:30.113" v="900" actId="700"/>
          <ac:spMkLst>
            <pc:docMk/>
            <pc:sldMk cId="721407437" sldId="3311"/>
            <ac:spMk id="4" creationId="{DA894B43-60EF-42F1-9DFC-35CBA12490EE}"/>
          </ac:spMkLst>
        </pc:spChg>
        <pc:spChg chg="del mod ord">
          <ac:chgData name="Vanessa Redlin - Hubdrive.com" userId="8a0848b8-f2d0-47bb-a849-5847f1b5ec25" providerId="ADAL" clId="{440FEFDB-D45A-4095-B4C9-1AA340E4873A}" dt="2021-09-23T09:06:30.113" v="900" actId="700"/>
          <ac:spMkLst>
            <pc:docMk/>
            <pc:sldMk cId="721407437" sldId="3311"/>
            <ac:spMk id="5" creationId="{2D4309AF-35A0-4205-8691-5FEAB63F00A9}"/>
          </ac:spMkLst>
        </pc:spChg>
        <pc:spChg chg="add del mod ord">
          <ac:chgData name="Vanessa Redlin - Hubdrive.com" userId="8a0848b8-f2d0-47bb-a849-5847f1b5ec25" providerId="ADAL" clId="{440FEFDB-D45A-4095-B4C9-1AA340E4873A}" dt="2021-09-23T09:06:30.113" v="900" actId="700"/>
          <ac:spMkLst>
            <pc:docMk/>
            <pc:sldMk cId="721407437" sldId="3311"/>
            <ac:spMk id="6" creationId="{7BE8311F-ECAF-407A-B418-CF118AA45997}"/>
          </ac:spMkLst>
        </pc:spChg>
        <pc:spChg chg="add mod ord">
          <ac:chgData name="Vanessa Redlin - Hubdrive.com" userId="8a0848b8-f2d0-47bb-a849-5847f1b5ec25" providerId="ADAL" clId="{440FEFDB-D45A-4095-B4C9-1AA340E4873A}" dt="2021-09-23T09:06:30.113" v="900" actId="700"/>
          <ac:spMkLst>
            <pc:docMk/>
            <pc:sldMk cId="721407437" sldId="3311"/>
            <ac:spMk id="7" creationId="{D1743E87-6421-482B-BDFD-479C68FDB71F}"/>
          </ac:spMkLst>
        </pc:spChg>
        <pc:spChg chg="add mod ord">
          <ac:chgData name="Vanessa Redlin - Hubdrive.com" userId="8a0848b8-f2d0-47bb-a849-5847f1b5ec25" providerId="ADAL" clId="{440FEFDB-D45A-4095-B4C9-1AA340E4873A}" dt="2021-09-23T09:06:30.113" v="900" actId="700"/>
          <ac:spMkLst>
            <pc:docMk/>
            <pc:sldMk cId="721407437" sldId="3311"/>
            <ac:spMk id="10" creationId="{61FDEDB1-9DF7-4808-8469-9EC67E5AC414}"/>
          </ac:spMkLst>
        </pc:spChg>
        <pc:spChg chg="mod">
          <ac:chgData name="Vanessa Redlin - Hubdrive.com" userId="8a0848b8-f2d0-47bb-a849-5847f1b5ec25" providerId="ADAL" clId="{440FEFDB-D45A-4095-B4C9-1AA340E4873A}" dt="2021-09-23T09:06:44.659" v="902" actId="1076"/>
          <ac:spMkLst>
            <pc:docMk/>
            <pc:sldMk cId="721407437" sldId="3311"/>
            <ac:spMk id="20" creationId="{34BCA6AB-5A49-4F8A-A4FA-4266292A19E8}"/>
          </ac:spMkLst>
        </pc:spChg>
        <pc:picChg chg="del">
          <ac:chgData name="Vanessa Redlin - Hubdrive.com" userId="8a0848b8-f2d0-47bb-a849-5847f1b5ec25" providerId="ADAL" clId="{440FEFDB-D45A-4095-B4C9-1AA340E4873A}" dt="2021-09-23T09:04:46.796" v="891" actId="478"/>
          <ac:picMkLst>
            <pc:docMk/>
            <pc:sldMk cId="721407437" sldId="3311"/>
            <ac:picMk id="8" creationId="{A925F892-1F88-4F5D-A0C4-0C662F743CD4}"/>
          </ac:picMkLst>
        </pc:picChg>
        <pc:picChg chg="del">
          <ac:chgData name="Vanessa Redlin - Hubdrive.com" userId="8a0848b8-f2d0-47bb-a849-5847f1b5ec25" providerId="ADAL" clId="{440FEFDB-D45A-4095-B4C9-1AA340E4873A}" dt="2021-09-23T09:02:56.959" v="761" actId="478"/>
          <ac:picMkLst>
            <pc:docMk/>
            <pc:sldMk cId="721407437" sldId="3311"/>
            <ac:picMk id="9" creationId="{4378C3E4-5A74-416A-BA36-947D922A9B86}"/>
          </ac:picMkLst>
        </pc:picChg>
        <pc:picChg chg="del">
          <ac:chgData name="Vanessa Redlin - Hubdrive.com" userId="8a0848b8-f2d0-47bb-a849-5847f1b5ec25" providerId="ADAL" clId="{440FEFDB-D45A-4095-B4C9-1AA340E4873A}" dt="2021-09-23T09:04:36.526" v="889" actId="478"/>
          <ac:picMkLst>
            <pc:docMk/>
            <pc:sldMk cId="721407437" sldId="3311"/>
            <ac:picMk id="12" creationId="{9061CBD0-B459-40EF-B814-82D07EBBA92C}"/>
          </ac:picMkLst>
        </pc:picChg>
        <pc:picChg chg="del">
          <ac:chgData name="Vanessa Redlin - Hubdrive.com" userId="8a0848b8-f2d0-47bb-a849-5847f1b5ec25" providerId="ADAL" clId="{440FEFDB-D45A-4095-B4C9-1AA340E4873A}" dt="2021-09-23T09:04:35.196" v="888" actId="478"/>
          <ac:picMkLst>
            <pc:docMk/>
            <pc:sldMk cId="721407437" sldId="3311"/>
            <ac:picMk id="16" creationId="{E7F17999-28FF-45CC-8636-A0CFEE61C5D4}"/>
          </ac:picMkLst>
        </pc:picChg>
        <pc:picChg chg="del">
          <ac:chgData name="Vanessa Redlin - Hubdrive.com" userId="8a0848b8-f2d0-47bb-a849-5847f1b5ec25" providerId="ADAL" clId="{440FEFDB-D45A-4095-B4C9-1AA340E4873A}" dt="2021-09-23T09:04:34.437" v="887" actId="478"/>
          <ac:picMkLst>
            <pc:docMk/>
            <pc:sldMk cId="721407437" sldId="3311"/>
            <ac:picMk id="17" creationId="{59A57ED1-5B14-43B2-8D28-66B9F1519C1C}"/>
          </ac:picMkLst>
        </pc:picChg>
      </pc:sldChg>
      <pc:sldMasterChg chg="modSldLayout">
        <pc:chgData name="Vanessa Redlin - Hubdrive.com" userId="8a0848b8-f2d0-47bb-a849-5847f1b5ec25" providerId="ADAL" clId="{440FEFDB-D45A-4095-B4C9-1AA340E4873A}" dt="2021-09-13T07:24:45.600" v="624" actId="20577"/>
        <pc:sldMasterMkLst>
          <pc:docMk/>
          <pc:sldMasterMk cId="2965863924" sldId="2147483819"/>
        </pc:sldMasterMkLst>
        <pc:sldLayoutChg chg="modSp mod">
          <pc:chgData name="Vanessa Redlin - Hubdrive.com" userId="8a0848b8-f2d0-47bb-a849-5847f1b5ec25" providerId="ADAL" clId="{440FEFDB-D45A-4095-B4C9-1AA340E4873A}" dt="2021-09-13T07:24:45.600" v="624" actId="20577"/>
          <pc:sldLayoutMkLst>
            <pc:docMk/>
            <pc:sldMasterMk cId="2965863924" sldId="2147483819"/>
            <pc:sldLayoutMk cId="1084379874" sldId="2147483824"/>
          </pc:sldLayoutMkLst>
          <pc:spChg chg="mod">
            <ac:chgData name="Vanessa Redlin - Hubdrive.com" userId="8a0848b8-f2d0-47bb-a849-5847f1b5ec25" providerId="ADAL" clId="{440FEFDB-D45A-4095-B4C9-1AA340E4873A}" dt="2021-09-13T07:24:34.416" v="623" actId="20577"/>
            <ac:spMkLst>
              <pc:docMk/>
              <pc:sldMasterMk cId="2965863924" sldId="2147483819"/>
              <pc:sldLayoutMk cId="1084379874" sldId="2147483824"/>
              <ac:spMk id="2" creationId="{81AB6C28-85A9-460C-B80A-A188895B7D49}"/>
            </ac:spMkLst>
          </pc:spChg>
          <pc:spChg chg="mod">
            <ac:chgData name="Vanessa Redlin - Hubdrive.com" userId="8a0848b8-f2d0-47bb-a849-5847f1b5ec25" providerId="ADAL" clId="{440FEFDB-D45A-4095-B4C9-1AA340E4873A}" dt="2021-09-13T07:24:45.600" v="624" actId="20577"/>
            <ac:spMkLst>
              <pc:docMk/>
              <pc:sldMasterMk cId="2965863924" sldId="2147483819"/>
              <pc:sldLayoutMk cId="1084379874" sldId="2147483824"/>
              <ac:spMk id="3" creationId="{6FB0507F-D600-4623-8F59-A2B530E75520}"/>
            </ac:spMkLst>
          </pc:spChg>
        </pc:sldLayoutChg>
      </pc:sldMasterChg>
      <pc:sldMasterChg chg="addSldLayout delSldLayout modSldLayout">
        <pc:chgData name="Vanessa Redlin - Hubdrive.com" userId="8a0848b8-f2d0-47bb-a849-5847f1b5ec25" providerId="ADAL" clId="{440FEFDB-D45A-4095-B4C9-1AA340E4873A}" dt="2021-09-10T09:28:52.999" v="576" actId="478"/>
        <pc:sldMasterMkLst>
          <pc:docMk/>
          <pc:sldMasterMk cId="3356861373" sldId="2147484233"/>
        </pc:sldMasterMkLst>
        <pc:sldLayoutChg chg="delSp new mod">
          <pc:chgData name="Vanessa Redlin - Hubdrive.com" userId="8a0848b8-f2d0-47bb-a849-5847f1b5ec25" providerId="ADAL" clId="{440FEFDB-D45A-4095-B4C9-1AA340E4873A}" dt="2021-09-10T09:28:52.999" v="576" actId="478"/>
          <pc:sldLayoutMkLst>
            <pc:docMk/>
            <pc:sldMasterMk cId="3356861373" sldId="2147484233"/>
            <pc:sldLayoutMk cId="305766939" sldId="2147484028"/>
          </pc:sldLayoutMkLst>
          <pc:spChg chg="del">
            <ac:chgData name="Vanessa Redlin - Hubdrive.com" userId="8a0848b8-f2d0-47bb-a849-5847f1b5ec25" providerId="ADAL" clId="{440FEFDB-D45A-4095-B4C9-1AA340E4873A}" dt="2021-09-10T09:28:52.999" v="576" actId="478"/>
            <ac:spMkLst>
              <pc:docMk/>
              <pc:sldMasterMk cId="3356861373" sldId="2147484233"/>
              <pc:sldLayoutMk cId="305766939" sldId="2147484028"/>
              <ac:spMk id="2" creationId="{6128C31E-128D-4D87-8F63-1ADB57B05840}"/>
            </ac:spMkLst>
          </pc:spChg>
          <pc:spChg chg="del">
            <ac:chgData name="Vanessa Redlin - Hubdrive.com" userId="8a0848b8-f2d0-47bb-a849-5847f1b5ec25" providerId="ADAL" clId="{440FEFDB-D45A-4095-B4C9-1AA340E4873A}" dt="2021-09-10T09:28:47.234" v="573" actId="478"/>
            <ac:spMkLst>
              <pc:docMk/>
              <pc:sldMasterMk cId="3356861373" sldId="2147484233"/>
              <pc:sldLayoutMk cId="305766939" sldId="2147484028"/>
              <ac:spMk id="3" creationId="{A0026A15-2422-44B6-A16E-02D3D5700C59}"/>
            </ac:spMkLst>
          </pc:spChg>
          <pc:spChg chg="del">
            <ac:chgData name="Vanessa Redlin - Hubdrive.com" userId="8a0848b8-f2d0-47bb-a849-5847f1b5ec25" providerId="ADAL" clId="{440FEFDB-D45A-4095-B4C9-1AA340E4873A}" dt="2021-09-10T09:28:49.437" v="574" actId="478"/>
            <ac:spMkLst>
              <pc:docMk/>
              <pc:sldMasterMk cId="3356861373" sldId="2147484233"/>
              <pc:sldLayoutMk cId="305766939" sldId="2147484028"/>
              <ac:spMk id="4" creationId="{8BBA25BC-03D8-429D-A936-0ED7A8F2B8C3}"/>
            </ac:spMkLst>
          </pc:spChg>
          <pc:spChg chg="del">
            <ac:chgData name="Vanessa Redlin - Hubdrive.com" userId="8a0848b8-f2d0-47bb-a849-5847f1b5ec25" providerId="ADAL" clId="{440FEFDB-D45A-4095-B4C9-1AA340E4873A}" dt="2021-09-10T09:28:51.592" v="575" actId="478"/>
            <ac:spMkLst>
              <pc:docMk/>
              <pc:sldMasterMk cId="3356861373" sldId="2147484233"/>
              <pc:sldLayoutMk cId="305766939" sldId="2147484028"/>
              <ac:spMk id="5" creationId="{F4C4EE0B-A3F5-4ADB-97D3-17C06215BBBB}"/>
            </ac:spMkLst>
          </pc:spChg>
        </pc:sldLayoutChg>
        <pc:sldLayoutChg chg="new del mod">
          <pc:chgData name="Vanessa Redlin - Hubdrive.com" userId="8a0848b8-f2d0-47bb-a849-5847f1b5ec25" providerId="ADAL" clId="{440FEFDB-D45A-4095-B4C9-1AA340E4873A}" dt="2021-09-10T09:28:38.948" v="571" actId="11236"/>
          <pc:sldLayoutMkLst>
            <pc:docMk/>
            <pc:sldMasterMk cId="3356861373" sldId="2147484233"/>
            <pc:sldLayoutMk cId="2189510608" sldId="2147484028"/>
          </pc:sldLayoutMkLst>
        </pc:sldLayoutChg>
        <pc:sldLayoutChg chg="addSp delSp add del mod modTransition">
          <pc:chgData name="Vanessa Redlin - Hubdrive.com" userId="8a0848b8-f2d0-47bb-a849-5847f1b5ec25" providerId="ADAL" clId="{440FEFDB-D45A-4095-B4C9-1AA340E4873A}" dt="2021-09-10T09:28:25.065" v="569" actId="2890"/>
          <pc:sldLayoutMkLst>
            <pc:docMk/>
            <pc:sldMasterMk cId="3356861373" sldId="2147484233"/>
            <pc:sldLayoutMk cId="3096707969" sldId="2147484028"/>
          </pc:sldLayoutMkLst>
          <pc:spChg chg="add del">
            <ac:chgData name="Vanessa Redlin - Hubdrive.com" userId="8a0848b8-f2d0-47bb-a849-5847f1b5ec25" providerId="ADAL" clId="{440FEFDB-D45A-4095-B4C9-1AA340E4873A}" dt="2021-09-10T09:28:18.738" v="568" actId="478"/>
            <ac:spMkLst>
              <pc:docMk/>
              <pc:sldMasterMk cId="3356861373" sldId="2147484233"/>
              <pc:sldLayoutMk cId="3096707969" sldId="2147484028"/>
              <ac:spMk id="15" creationId="{00000000-0000-0000-0000-000000000000}"/>
            </ac:spMkLst>
          </pc:spChg>
          <pc:picChg chg="add del">
            <ac:chgData name="Vanessa Redlin - Hubdrive.com" userId="8a0848b8-f2d0-47bb-a849-5847f1b5ec25" providerId="ADAL" clId="{440FEFDB-D45A-4095-B4C9-1AA340E4873A}" dt="2021-09-10T09:28:17.038" v="567" actId="478"/>
            <ac:picMkLst>
              <pc:docMk/>
              <pc:sldMasterMk cId="3356861373" sldId="2147484233"/>
              <pc:sldLayoutMk cId="3096707969" sldId="2147484028"/>
              <ac:picMk id="2" creationId="{00000000-0000-0000-0000-000000000000}"/>
            </ac:picMkLst>
          </pc:picChg>
        </pc:sldLayoutChg>
      </pc:sldMasterChg>
    </pc:docChg>
  </pc:docChgLst>
  <pc:docChgLst>
    <pc:chgData name="Tina Schmailzl - Hubdrive.com" userId="ecef4084-f778-4ce2-a34c-818623faa625" providerId="ADAL" clId="{987B2C4E-317E-4B99-825F-361A0C636CCC}"/>
    <pc:docChg chg="addSld delSld modSld delSection modSection">
      <pc:chgData name="Tina Schmailzl - Hubdrive.com" userId="ecef4084-f778-4ce2-a34c-818623faa625" providerId="ADAL" clId="{987B2C4E-317E-4B99-825F-361A0C636CCC}" dt="2022-11-17T10:21:09.380" v="3"/>
      <pc:docMkLst>
        <pc:docMk/>
      </pc:docMkLst>
      <pc:sldChg chg="del">
        <pc:chgData name="Tina Schmailzl - Hubdrive.com" userId="ecef4084-f778-4ce2-a34c-818623faa625" providerId="ADAL" clId="{987B2C4E-317E-4B99-825F-361A0C636CCC}" dt="2022-11-17T10:20:10.445" v="0" actId="47"/>
        <pc:sldMkLst>
          <pc:docMk/>
          <pc:sldMk cId="1770035695" sldId="389"/>
        </pc:sldMkLst>
      </pc:sldChg>
      <pc:sldChg chg="del">
        <pc:chgData name="Tina Schmailzl - Hubdrive.com" userId="ecef4084-f778-4ce2-a34c-818623faa625" providerId="ADAL" clId="{987B2C4E-317E-4B99-825F-361A0C636CCC}" dt="2022-11-17T10:20:10.445" v="0" actId="47"/>
        <pc:sldMkLst>
          <pc:docMk/>
          <pc:sldMk cId="1993330199" sldId="390"/>
        </pc:sldMkLst>
      </pc:sldChg>
      <pc:sldChg chg="del">
        <pc:chgData name="Tina Schmailzl - Hubdrive.com" userId="ecef4084-f778-4ce2-a34c-818623faa625" providerId="ADAL" clId="{987B2C4E-317E-4B99-825F-361A0C636CCC}" dt="2022-11-17T10:20:10.445" v="0" actId="47"/>
        <pc:sldMkLst>
          <pc:docMk/>
          <pc:sldMk cId="1225807676" sldId="392"/>
        </pc:sldMkLst>
      </pc:sldChg>
      <pc:sldChg chg="del">
        <pc:chgData name="Tina Schmailzl - Hubdrive.com" userId="ecef4084-f778-4ce2-a34c-818623faa625" providerId="ADAL" clId="{987B2C4E-317E-4B99-825F-361A0C636CCC}" dt="2022-11-17T10:20:10.445" v="0" actId="47"/>
        <pc:sldMkLst>
          <pc:docMk/>
          <pc:sldMk cId="2611753064" sldId="393"/>
        </pc:sldMkLst>
      </pc:sldChg>
      <pc:sldChg chg="del">
        <pc:chgData name="Tina Schmailzl - Hubdrive.com" userId="ecef4084-f778-4ce2-a34c-818623faa625" providerId="ADAL" clId="{987B2C4E-317E-4B99-825F-361A0C636CCC}" dt="2022-11-17T10:20:10.445" v="0" actId="47"/>
        <pc:sldMkLst>
          <pc:docMk/>
          <pc:sldMk cId="1321934848" sldId="395"/>
        </pc:sldMkLst>
      </pc:sldChg>
      <pc:sldChg chg="del">
        <pc:chgData name="Tina Schmailzl - Hubdrive.com" userId="ecef4084-f778-4ce2-a34c-818623faa625" providerId="ADAL" clId="{987B2C4E-317E-4B99-825F-361A0C636CCC}" dt="2022-11-17T10:20:10.445" v="0" actId="47"/>
        <pc:sldMkLst>
          <pc:docMk/>
          <pc:sldMk cId="551441039" sldId="3294"/>
        </pc:sldMkLst>
      </pc:sldChg>
      <pc:sldChg chg="del">
        <pc:chgData name="Tina Schmailzl - Hubdrive.com" userId="ecef4084-f778-4ce2-a34c-818623faa625" providerId="ADAL" clId="{987B2C4E-317E-4B99-825F-361A0C636CCC}" dt="2022-11-17T10:20:10.445" v="0" actId="47"/>
        <pc:sldMkLst>
          <pc:docMk/>
          <pc:sldMk cId="999203134" sldId="3295"/>
        </pc:sldMkLst>
      </pc:sldChg>
      <pc:sldChg chg="del">
        <pc:chgData name="Tina Schmailzl - Hubdrive.com" userId="ecef4084-f778-4ce2-a34c-818623faa625" providerId="ADAL" clId="{987B2C4E-317E-4B99-825F-361A0C636CCC}" dt="2022-11-17T10:20:10.445" v="0" actId="47"/>
        <pc:sldMkLst>
          <pc:docMk/>
          <pc:sldMk cId="1918529021" sldId="3296"/>
        </pc:sldMkLst>
      </pc:sldChg>
      <pc:sldChg chg="del">
        <pc:chgData name="Tina Schmailzl - Hubdrive.com" userId="ecef4084-f778-4ce2-a34c-818623faa625" providerId="ADAL" clId="{987B2C4E-317E-4B99-825F-361A0C636CCC}" dt="2022-11-17T10:20:10.445" v="0" actId="47"/>
        <pc:sldMkLst>
          <pc:docMk/>
          <pc:sldMk cId="1728534541" sldId="3297"/>
        </pc:sldMkLst>
      </pc:sldChg>
      <pc:sldChg chg="del">
        <pc:chgData name="Tina Schmailzl - Hubdrive.com" userId="ecef4084-f778-4ce2-a34c-818623faa625" providerId="ADAL" clId="{987B2C4E-317E-4B99-825F-361A0C636CCC}" dt="2022-11-17T10:20:10.445" v="0" actId="47"/>
        <pc:sldMkLst>
          <pc:docMk/>
          <pc:sldMk cId="2128990235" sldId="3301"/>
        </pc:sldMkLst>
      </pc:sldChg>
      <pc:sldChg chg="del">
        <pc:chgData name="Tina Schmailzl - Hubdrive.com" userId="ecef4084-f778-4ce2-a34c-818623faa625" providerId="ADAL" clId="{987B2C4E-317E-4B99-825F-361A0C636CCC}" dt="2022-11-17T10:20:10.445" v="0" actId="47"/>
        <pc:sldMkLst>
          <pc:docMk/>
          <pc:sldMk cId="3920468134" sldId="3302"/>
        </pc:sldMkLst>
      </pc:sldChg>
      <pc:sldChg chg="del">
        <pc:chgData name="Tina Schmailzl - Hubdrive.com" userId="ecef4084-f778-4ce2-a34c-818623faa625" providerId="ADAL" clId="{987B2C4E-317E-4B99-825F-361A0C636CCC}" dt="2022-11-17T10:20:10.445" v="0" actId="47"/>
        <pc:sldMkLst>
          <pc:docMk/>
          <pc:sldMk cId="3044249371" sldId="3303"/>
        </pc:sldMkLst>
      </pc:sldChg>
      <pc:sldChg chg="del">
        <pc:chgData name="Tina Schmailzl - Hubdrive.com" userId="ecef4084-f778-4ce2-a34c-818623faa625" providerId="ADAL" clId="{987B2C4E-317E-4B99-825F-361A0C636CCC}" dt="2022-11-17T10:20:10.445" v="0" actId="47"/>
        <pc:sldMkLst>
          <pc:docMk/>
          <pc:sldMk cId="1551706098" sldId="3305"/>
        </pc:sldMkLst>
      </pc:sldChg>
      <pc:sldChg chg="del">
        <pc:chgData name="Tina Schmailzl - Hubdrive.com" userId="ecef4084-f778-4ce2-a34c-818623faa625" providerId="ADAL" clId="{987B2C4E-317E-4B99-825F-361A0C636CCC}" dt="2022-11-17T10:20:10.445" v="0" actId="47"/>
        <pc:sldMkLst>
          <pc:docMk/>
          <pc:sldMk cId="3118409813" sldId="3306"/>
        </pc:sldMkLst>
      </pc:sldChg>
      <pc:sldChg chg="del">
        <pc:chgData name="Tina Schmailzl - Hubdrive.com" userId="ecef4084-f778-4ce2-a34c-818623faa625" providerId="ADAL" clId="{987B2C4E-317E-4B99-825F-361A0C636CCC}" dt="2022-11-17T10:20:10.445" v="0" actId="47"/>
        <pc:sldMkLst>
          <pc:docMk/>
          <pc:sldMk cId="557135904" sldId="3312"/>
        </pc:sldMkLst>
      </pc:sldChg>
      <pc:sldChg chg="del">
        <pc:chgData name="Tina Schmailzl - Hubdrive.com" userId="ecef4084-f778-4ce2-a34c-818623faa625" providerId="ADAL" clId="{987B2C4E-317E-4B99-825F-361A0C636CCC}" dt="2022-11-17T10:20:10.445" v="0" actId="47"/>
        <pc:sldMkLst>
          <pc:docMk/>
          <pc:sldMk cId="1777482770" sldId="3313"/>
        </pc:sldMkLst>
      </pc:sldChg>
      <pc:sldChg chg="del">
        <pc:chgData name="Tina Schmailzl - Hubdrive.com" userId="ecef4084-f778-4ce2-a34c-818623faa625" providerId="ADAL" clId="{987B2C4E-317E-4B99-825F-361A0C636CCC}" dt="2022-11-17T10:20:10.445" v="0" actId="47"/>
        <pc:sldMkLst>
          <pc:docMk/>
          <pc:sldMk cId="316311074" sldId="3315"/>
        </pc:sldMkLst>
      </pc:sldChg>
      <pc:sldChg chg="del">
        <pc:chgData name="Tina Schmailzl - Hubdrive.com" userId="ecef4084-f778-4ce2-a34c-818623faa625" providerId="ADAL" clId="{987B2C4E-317E-4B99-825F-361A0C636CCC}" dt="2022-11-17T10:20:10.445" v="0" actId="47"/>
        <pc:sldMkLst>
          <pc:docMk/>
          <pc:sldMk cId="1040225689" sldId="3322"/>
        </pc:sldMkLst>
      </pc:sldChg>
      <pc:sldChg chg="del">
        <pc:chgData name="Tina Schmailzl - Hubdrive.com" userId="ecef4084-f778-4ce2-a34c-818623faa625" providerId="ADAL" clId="{987B2C4E-317E-4B99-825F-361A0C636CCC}" dt="2022-11-17T10:20:10.445" v="0" actId="47"/>
        <pc:sldMkLst>
          <pc:docMk/>
          <pc:sldMk cId="2092203193" sldId="3323"/>
        </pc:sldMkLst>
      </pc:sldChg>
      <pc:sldChg chg="del">
        <pc:chgData name="Tina Schmailzl - Hubdrive.com" userId="ecef4084-f778-4ce2-a34c-818623faa625" providerId="ADAL" clId="{987B2C4E-317E-4B99-825F-361A0C636CCC}" dt="2022-11-17T10:20:10.445" v="0" actId="47"/>
        <pc:sldMkLst>
          <pc:docMk/>
          <pc:sldMk cId="583123171" sldId="3325"/>
        </pc:sldMkLst>
      </pc:sldChg>
      <pc:sldChg chg="del">
        <pc:chgData name="Tina Schmailzl - Hubdrive.com" userId="ecef4084-f778-4ce2-a34c-818623faa625" providerId="ADAL" clId="{987B2C4E-317E-4B99-825F-361A0C636CCC}" dt="2022-11-17T10:20:10.445" v="0" actId="47"/>
        <pc:sldMkLst>
          <pc:docMk/>
          <pc:sldMk cId="2773797410" sldId="3342"/>
        </pc:sldMkLst>
      </pc:sldChg>
      <pc:sldChg chg="del">
        <pc:chgData name="Tina Schmailzl - Hubdrive.com" userId="ecef4084-f778-4ce2-a34c-818623faa625" providerId="ADAL" clId="{987B2C4E-317E-4B99-825F-361A0C636CCC}" dt="2022-11-17T10:20:10.445" v="0" actId="47"/>
        <pc:sldMkLst>
          <pc:docMk/>
          <pc:sldMk cId="558035634" sldId="3343"/>
        </pc:sldMkLst>
      </pc:sldChg>
      <pc:sldChg chg="del">
        <pc:chgData name="Tina Schmailzl - Hubdrive.com" userId="ecef4084-f778-4ce2-a34c-818623faa625" providerId="ADAL" clId="{987B2C4E-317E-4B99-825F-361A0C636CCC}" dt="2022-11-17T10:20:10.445" v="0" actId="47"/>
        <pc:sldMkLst>
          <pc:docMk/>
          <pc:sldMk cId="2303586421" sldId="3344"/>
        </pc:sldMkLst>
      </pc:sldChg>
      <pc:sldChg chg="del">
        <pc:chgData name="Tina Schmailzl - Hubdrive.com" userId="ecef4084-f778-4ce2-a34c-818623faa625" providerId="ADAL" clId="{987B2C4E-317E-4B99-825F-361A0C636CCC}" dt="2022-11-17T10:20:10.445" v="0" actId="47"/>
        <pc:sldMkLst>
          <pc:docMk/>
          <pc:sldMk cId="2883583437" sldId="3346"/>
        </pc:sldMkLst>
      </pc:sldChg>
      <pc:sldChg chg="del">
        <pc:chgData name="Tina Schmailzl - Hubdrive.com" userId="ecef4084-f778-4ce2-a34c-818623faa625" providerId="ADAL" clId="{987B2C4E-317E-4B99-825F-361A0C636CCC}" dt="2022-11-17T10:20:10.445" v="0" actId="47"/>
        <pc:sldMkLst>
          <pc:docMk/>
          <pc:sldMk cId="1770233345" sldId="3348"/>
        </pc:sldMkLst>
      </pc:sldChg>
      <pc:sldChg chg="del">
        <pc:chgData name="Tina Schmailzl - Hubdrive.com" userId="ecef4084-f778-4ce2-a34c-818623faa625" providerId="ADAL" clId="{987B2C4E-317E-4B99-825F-361A0C636CCC}" dt="2022-11-17T10:20:10.445" v="0" actId="47"/>
        <pc:sldMkLst>
          <pc:docMk/>
          <pc:sldMk cId="1769986965" sldId="3350"/>
        </pc:sldMkLst>
      </pc:sldChg>
      <pc:sldChg chg="del">
        <pc:chgData name="Tina Schmailzl - Hubdrive.com" userId="ecef4084-f778-4ce2-a34c-818623faa625" providerId="ADAL" clId="{987B2C4E-317E-4B99-825F-361A0C636CCC}" dt="2022-11-17T10:20:10.445" v="0" actId="47"/>
        <pc:sldMkLst>
          <pc:docMk/>
          <pc:sldMk cId="118501715" sldId="3351"/>
        </pc:sldMkLst>
      </pc:sldChg>
      <pc:sldChg chg="del">
        <pc:chgData name="Tina Schmailzl - Hubdrive.com" userId="ecef4084-f778-4ce2-a34c-818623faa625" providerId="ADAL" clId="{987B2C4E-317E-4B99-825F-361A0C636CCC}" dt="2022-11-17T10:20:10.445" v="0" actId="47"/>
        <pc:sldMkLst>
          <pc:docMk/>
          <pc:sldMk cId="1251243165" sldId="3352"/>
        </pc:sldMkLst>
      </pc:sldChg>
      <pc:sldChg chg="del">
        <pc:chgData name="Tina Schmailzl - Hubdrive.com" userId="ecef4084-f778-4ce2-a34c-818623faa625" providerId="ADAL" clId="{987B2C4E-317E-4B99-825F-361A0C636CCC}" dt="2022-11-17T10:20:10.445" v="0" actId="47"/>
        <pc:sldMkLst>
          <pc:docMk/>
          <pc:sldMk cId="2982347495" sldId="3353"/>
        </pc:sldMkLst>
      </pc:sldChg>
      <pc:sldChg chg="del">
        <pc:chgData name="Tina Schmailzl - Hubdrive.com" userId="ecef4084-f778-4ce2-a34c-818623faa625" providerId="ADAL" clId="{987B2C4E-317E-4B99-825F-361A0C636CCC}" dt="2022-11-17T10:20:10.445" v="0" actId="47"/>
        <pc:sldMkLst>
          <pc:docMk/>
          <pc:sldMk cId="4261391246" sldId="3354"/>
        </pc:sldMkLst>
      </pc:sldChg>
      <pc:sldChg chg="del">
        <pc:chgData name="Tina Schmailzl - Hubdrive.com" userId="ecef4084-f778-4ce2-a34c-818623faa625" providerId="ADAL" clId="{987B2C4E-317E-4B99-825F-361A0C636CCC}" dt="2022-11-17T10:20:10.445" v="0" actId="47"/>
        <pc:sldMkLst>
          <pc:docMk/>
          <pc:sldMk cId="1758548318" sldId="3357"/>
        </pc:sldMkLst>
      </pc:sldChg>
      <pc:sldChg chg="del">
        <pc:chgData name="Tina Schmailzl - Hubdrive.com" userId="ecef4084-f778-4ce2-a34c-818623faa625" providerId="ADAL" clId="{987B2C4E-317E-4B99-825F-361A0C636CCC}" dt="2022-11-17T10:20:10.445" v="0" actId="47"/>
        <pc:sldMkLst>
          <pc:docMk/>
          <pc:sldMk cId="2856967164" sldId="3358"/>
        </pc:sldMkLst>
      </pc:sldChg>
      <pc:sldChg chg="del">
        <pc:chgData name="Tina Schmailzl - Hubdrive.com" userId="ecef4084-f778-4ce2-a34c-818623faa625" providerId="ADAL" clId="{987B2C4E-317E-4B99-825F-361A0C636CCC}" dt="2022-11-17T10:20:10.445" v="0" actId="47"/>
        <pc:sldMkLst>
          <pc:docMk/>
          <pc:sldMk cId="2224998788" sldId="3359"/>
        </pc:sldMkLst>
      </pc:sldChg>
      <pc:sldChg chg="del">
        <pc:chgData name="Tina Schmailzl - Hubdrive.com" userId="ecef4084-f778-4ce2-a34c-818623faa625" providerId="ADAL" clId="{987B2C4E-317E-4B99-825F-361A0C636CCC}" dt="2022-11-17T10:20:10.445" v="0" actId="47"/>
        <pc:sldMkLst>
          <pc:docMk/>
          <pc:sldMk cId="1741930307" sldId="3360"/>
        </pc:sldMkLst>
      </pc:sldChg>
      <pc:sldChg chg="add del">
        <pc:chgData name="Tina Schmailzl - Hubdrive.com" userId="ecef4084-f778-4ce2-a34c-818623faa625" providerId="ADAL" clId="{987B2C4E-317E-4B99-825F-361A0C636CCC}" dt="2022-11-17T10:21:09.380" v="3"/>
        <pc:sldMkLst>
          <pc:docMk/>
          <pc:sldMk cId="1698942637" sldId="3404"/>
        </pc:sldMkLst>
      </pc:sldChg>
      <pc:sldChg chg="add del">
        <pc:chgData name="Tina Schmailzl - Hubdrive.com" userId="ecef4084-f778-4ce2-a34c-818623faa625" providerId="ADAL" clId="{987B2C4E-317E-4B99-825F-361A0C636CCC}" dt="2022-11-17T10:21:09.380" v="3"/>
        <pc:sldMkLst>
          <pc:docMk/>
          <pc:sldMk cId="2964326457" sldId="3407"/>
        </pc:sldMkLst>
      </pc:sldChg>
      <pc:sldChg chg="add del">
        <pc:chgData name="Tina Schmailzl - Hubdrive.com" userId="ecef4084-f778-4ce2-a34c-818623faa625" providerId="ADAL" clId="{987B2C4E-317E-4B99-825F-361A0C636CCC}" dt="2022-11-17T10:21:09.380" v="3"/>
        <pc:sldMkLst>
          <pc:docMk/>
          <pc:sldMk cId="3176339909" sldId="3408"/>
        </pc:sldMkLst>
      </pc:sldChg>
      <pc:sldChg chg="add del">
        <pc:chgData name="Tina Schmailzl - Hubdrive.com" userId="ecef4084-f778-4ce2-a34c-818623faa625" providerId="ADAL" clId="{987B2C4E-317E-4B99-825F-361A0C636CCC}" dt="2022-11-17T10:21:09.380" v="3"/>
        <pc:sldMkLst>
          <pc:docMk/>
          <pc:sldMk cId="3220684125" sldId="3409"/>
        </pc:sldMkLst>
      </pc:sldChg>
      <pc:sldChg chg="add del">
        <pc:chgData name="Tina Schmailzl - Hubdrive.com" userId="ecef4084-f778-4ce2-a34c-818623faa625" providerId="ADAL" clId="{987B2C4E-317E-4B99-825F-361A0C636CCC}" dt="2022-11-17T10:21:09.380" v="3"/>
        <pc:sldMkLst>
          <pc:docMk/>
          <pc:sldMk cId="1200127021" sldId="3410"/>
        </pc:sldMkLst>
      </pc:sldChg>
      <pc:sldChg chg="add del">
        <pc:chgData name="Tina Schmailzl - Hubdrive.com" userId="ecef4084-f778-4ce2-a34c-818623faa625" providerId="ADAL" clId="{987B2C4E-317E-4B99-825F-361A0C636CCC}" dt="2022-11-17T10:21:09.380" v="3"/>
        <pc:sldMkLst>
          <pc:docMk/>
          <pc:sldMk cId="4219366196" sldId="3411"/>
        </pc:sldMkLst>
      </pc:sldChg>
      <pc:sldChg chg="add del">
        <pc:chgData name="Tina Schmailzl - Hubdrive.com" userId="ecef4084-f778-4ce2-a34c-818623faa625" providerId="ADAL" clId="{987B2C4E-317E-4B99-825F-361A0C636CCC}" dt="2022-11-17T10:21:09.380" v="3"/>
        <pc:sldMkLst>
          <pc:docMk/>
          <pc:sldMk cId="826160420" sldId="3412"/>
        </pc:sldMkLst>
      </pc:sldChg>
      <pc:sldChg chg="add del">
        <pc:chgData name="Tina Schmailzl - Hubdrive.com" userId="ecef4084-f778-4ce2-a34c-818623faa625" providerId="ADAL" clId="{987B2C4E-317E-4B99-825F-361A0C636CCC}" dt="2022-11-17T10:21:09.380" v="3"/>
        <pc:sldMkLst>
          <pc:docMk/>
          <pc:sldMk cId="1399156110" sldId="3413"/>
        </pc:sldMkLst>
      </pc:sldChg>
      <pc:sldChg chg="add del">
        <pc:chgData name="Tina Schmailzl - Hubdrive.com" userId="ecef4084-f778-4ce2-a34c-818623faa625" providerId="ADAL" clId="{987B2C4E-317E-4B99-825F-361A0C636CCC}" dt="2022-11-17T10:21:09.380" v="3"/>
        <pc:sldMkLst>
          <pc:docMk/>
          <pc:sldMk cId="1230186988" sldId="3414"/>
        </pc:sldMkLst>
      </pc:sldChg>
      <pc:sldChg chg="add del">
        <pc:chgData name="Tina Schmailzl - Hubdrive.com" userId="ecef4084-f778-4ce2-a34c-818623faa625" providerId="ADAL" clId="{987B2C4E-317E-4B99-825F-361A0C636CCC}" dt="2022-11-17T10:21:09.380" v="3"/>
        <pc:sldMkLst>
          <pc:docMk/>
          <pc:sldMk cId="1940380660" sldId="3415"/>
        </pc:sldMkLst>
      </pc:sldChg>
      <pc:sldChg chg="add del">
        <pc:chgData name="Tina Schmailzl - Hubdrive.com" userId="ecef4084-f778-4ce2-a34c-818623faa625" providerId="ADAL" clId="{987B2C4E-317E-4B99-825F-361A0C636CCC}" dt="2022-11-17T10:21:09.380" v="3"/>
        <pc:sldMkLst>
          <pc:docMk/>
          <pc:sldMk cId="3819110969" sldId="3416"/>
        </pc:sldMkLst>
      </pc:sldChg>
      <pc:sldChg chg="add del">
        <pc:chgData name="Tina Schmailzl - Hubdrive.com" userId="ecef4084-f778-4ce2-a34c-818623faa625" providerId="ADAL" clId="{987B2C4E-317E-4B99-825F-361A0C636CCC}" dt="2022-11-17T10:21:09.380" v="3"/>
        <pc:sldMkLst>
          <pc:docMk/>
          <pc:sldMk cId="1762013841" sldId="3417"/>
        </pc:sldMkLst>
      </pc:sldChg>
      <pc:sldChg chg="add del">
        <pc:chgData name="Tina Schmailzl - Hubdrive.com" userId="ecef4084-f778-4ce2-a34c-818623faa625" providerId="ADAL" clId="{987B2C4E-317E-4B99-825F-361A0C636CCC}" dt="2022-11-17T10:21:09.380" v="3"/>
        <pc:sldMkLst>
          <pc:docMk/>
          <pc:sldMk cId="869949181" sldId="3418"/>
        </pc:sldMkLst>
      </pc:sldChg>
      <pc:sldChg chg="add del">
        <pc:chgData name="Tina Schmailzl - Hubdrive.com" userId="ecef4084-f778-4ce2-a34c-818623faa625" providerId="ADAL" clId="{987B2C4E-317E-4B99-825F-361A0C636CCC}" dt="2022-11-17T10:21:09.380" v="3"/>
        <pc:sldMkLst>
          <pc:docMk/>
          <pc:sldMk cId="3881129128" sldId="3421"/>
        </pc:sldMkLst>
      </pc:sldChg>
      <pc:sldChg chg="add del">
        <pc:chgData name="Tina Schmailzl - Hubdrive.com" userId="ecef4084-f778-4ce2-a34c-818623faa625" providerId="ADAL" clId="{987B2C4E-317E-4B99-825F-361A0C636CCC}" dt="2022-11-17T10:21:09.380" v="3"/>
        <pc:sldMkLst>
          <pc:docMk/>
          <pc:sldMk cId="2320082594" sldId="3422"/>
        </pc:sldMkLst>
      </pc:sldChg>
      <pc:sldChg chg="add del">
        <pc:chgData name="Tina Schmailzl - Hubdrive.com" userId="ecef4084-f778-4ce2-a34c-818623faa625" providerId="ADAL" clId="{987B2C4E-317E-4B99-825F-361A0C636CCC}" dt="2022-11-17T10:21:09.380" v="3"/>
        <pc:sldMkLst>
          <pc:docMk/>
          <pc:sldMk cId="2417149608" sldId="3423"/>
        </pc:sldMkLst>
      </pc:sldChg>
      <pc:sldChg chg="add del">
        <pc:chgData name="Tina Schmailzl - Hubdrive.com" userId="ecef4084-f778-4ce2-a34c-818623faa625" providerId="ADAL" clId="{987B2C4E-317E-4B99-825F-361A0C636CCC}" dt="2022-11-17T10:21:09.380" v="3"/>
        <pc:sldMkLst>
          <pc:docMk/>
          <pc:sldMk cId="4110696799" sldId="3424"/>
        </pc:sldMkLst>
      </pc:sldChg>
      <pc:sldChg chg="add del">
        <pc:chgData name="Tina Schmailzl - Hubdrive.com" userId="ecef4084-f778-4ce2-a34c-818623faa625" providerId="ADAL" clId="{987B2C4E-317E-4B99-825F-361A0C636CCC}" dt="2022-11-17T10:21:09.380" v="3"/>
        <pc:sldMkLst>
          <pc:docMk/>
          <pc:sldMk cId="1908819560" sldId="3425"/>
        </pc:sldMkLst>
      </pc:sldChg>
      <pc:sldChg chg="add del">
        <pc:chgData name="Tina Schmailzl - Hubdrive.com" userId="ecef4084-f778-4ce2-a34c-818623faa625" providerId="ADAL" clId="{987B2C4E-317E-4B99-825F-361A0C636CCC}" dt="2022-11-17T10:21:09.380" v="3"/>
        <pc:sldMkLst>
          <pc:docMk/>
          <pc:sldMk cId="3998646200" sldId="3426"/>
        </pc:sldMkLst>
      </pc:sldChg>
      <pc:sldChg chg="add del">
        <pc:chgData name="Tina Schmailzl - Hubdrive.com" userId="ecef4084-f778-4ce2-a34c-818623faa625" providerId="ADAL" clId="{987B2C4E-317E-4B99-825F-361A0C636CCC}" dt="2022-11-17T10:21:09.380" v="3"/>
        <pc:sldMkLst>
          <pc:docMk/>
          <pc:sldMk cId="2012900896" sldId="3427"/>
        </pc:sldMkLst>
      </pc:sldChg>
      <pc:sldChg chg="add del">
        <pc:chgData name="Tina Schmailzl - Hubdrive.com" userId="ecef4084-f778-4ce2-a34c-818623faa625" providerId="ADAL" clId="{987B2C4E-317E-4B99-825F-361A0C636CCC}" dt="2022-11-17T10:21:09.380" v="3"/>
        <pc:sldMkLst>
          <pc:docMk/>
          <pc:sldMk cId="862756684" sldId="3428"/>
        </pc:sldMkLst>
      </pc:sldChg>
      <pc:sldChg chg="add del">
        <pc:chgData name="Tina Schmailzl - Hubdrive.com" userId="ecef4084-f778-4ce2-a34c-818623faa625" providerId="ADAL" clId="{987B2C4E-317E-4B99-825F-361A0C636CCC}" dt="2022-11-17T10:21:09.380" v="3"/>
        <pc:sldMkLst>
          <pc:docMk/>
          <pc:sldMk cId="1455776679" sldId="3429"/>
        </pc:sldMkLst>
      </pc:sldChg>
      <pc:sldChg chg="add del">
        <pc:chgData name="Tina Schmailzl - Hubdrive.com" userId="ecef4084-f778-4ce2-a34c-818623faa625" providerId="ADAL" clId="{987B2C4E-317E-4B99-825F-361A0C636CCC}" dt="2022-11-17T10:21:09.380" v="3"/>
        <pc:sldMkLst>
          <pc:docMk/>
          <pc:sldMk cId="232800335" sldId="3430"/>
        </pc:sldMkLst>
      </pc:sldChg>
      <pc:sldChg chg="add del">
        <pc:chgData name="Tina Schmailzl - Hubdrive.com" userId="ecef4084-f778-4ce2-a34c-818623faa625" providerId="ADAL" clId="{987B2C4E-317E-4B99-825F-361A0C636CCC}" dt="2022-11-17T10:21:09.380" v="3"/>
        <pc:sldMkLst>
          <pc:docMk/>
          <pc:sldMk cId="1874109674" sldId="3431"/>
        </pc:sldMkLst>
      </pc:sldChg>
      <pc:sldChg chg="add del">
        <pc:chgData name="Tina Schmailzl - Hubdrive.com" userId="ecef4084-f778-4ce2-a34c-818623faa625" providerId="ADAL" clId="{987B2C4E-317E-4B99-825F-361A0C636CCC}" dt="2022-11-17T10:21:09.380" v="3"/>
        <pc:sldMkLst>
          <pc:docMk/>
          <pc:sldMk cId="449471903" sldId="3467"/>
        </pc:sldMkLst>
      </pc:sldChg>
      <pc:sldChg chg="add del">
        <pc:chgData name="Tina Schmailzl - Hubdrive.com" userId="ecef4084-f778-4ce2-a34c-818623faa625" providerId="ADAL" clId="{987B2C4E-317E-4B99-825F-361A0C636CCC}" dt="2022-11-17T10:21:09.380" v="3"/>
        <pc:sldMkLst>
          <pc:docMk/>
          <pc:sldMk cId="115412711" sldId="3552"/>
        </pc:sldMkLst>
      </pc:sldChg>
      <pc:sldChg chg="add del">
        <pc:chgData name="Tina Schmailzl - Hubdrive.com" userId="ecef4084-f778-4ce2-a34c-818623faa625" providerId="ADAL" clId="{987B2C4E-317E-4B99-825F-361A0C636CCC}" dt="2022-11-17T10:21:09.380" v="3"/>
        <pc:sldMkLst>
          <pc:docMk/>
          <pc:sldMk cId="674723173" sldId="3553"/>
        </pc:sldMkLst>
      </pc:sldChg>
      <pc:sldChg chg="add del">
        <pc:chgData name="Tina Schmailzl - Hubdrive.com" userId="ecef4084-f778-4ce2-a34c-818623faa625" providerId="ADAL" clId="{987B2C4E-317E-4B99-825F-361A0C636CCC}" dt="2022-11-17T10:21:09.380" v="3"/>
        <pc:sldMkLst>
          <pc:docMk/>
          <pc:sldMk cId="2185458528" sldId="3554"/>
        </pc:sldMkLst>
      </pc:sldChg>
      <pc:sldChg chg="add del">
        <pc:chgData name="Tina Schmailzl - Hubdrive.com" userId="ecef4084-f778-4ce2-a34c-818623faa625" providerId="ADAL" clId="{987B2C4E-317E-4B99-825F-361A0C636CCC}" dt="2022-11-17T10:21:09.380" v="3"/>
        <pc:sldMkLst>
          <pc:docMk/>
          <pc:sldMk cId="300324102" sldId="3555"/>
        </pc:sldMkLst>
      </pc:sldChg>
      <pc:sldChg chg="add del">
        <pc:chgData name="Tina Schmailzl - Hubdrive.com" userId="ecef4084-f778-4ce2-a34c-818623faa625" providerId="ADAL" clId="{987B2C4E-317E-4B99-825F-361A0C636CCC}" dt="2022-11-17T10:21:09.380" v="3"/>
        <pc:sldMkLst>
          <pc:docMk/>
          <pc:sldMk cId="3842137239" sldId="3556"/>
        </pc:sldMkLst>
      </pc:sldChg>
      <pc:sldChg chg="add del">
        <pc:chgData name="Tina Schmailzl - Hubdrive.com" userId="ecef4084-f778-4ce2-a34c-818623faa625" providerId="ADAL" clId="{987B2C4E-317E-4B99-825F-361A0C636CCC}" dt="2022-11-17T10:21:09.380" v="3"/>
        <pc:sldMkLst>
          <pc:docMk/>
          <pc:sldMk cId="3838459590" sldId="3570"/>
        </pc:sldMkLst>
      </pc:sldChg>
      <pc:sldChg chg="add del">
        <pc:chgData name="Tina Schmailzl - Hubdrive.com" userId="ecef4084-f778-4ce2-a34c-818623faa625" providerId="ADAL" clId="{987B2C4E-317E-4B99-825F-361A0C636CCC}" dt="2022-11-17T10:21:09.380" v="3"/>
        <pc:sldMkLst>
          <pc:docMk/>
          <pc:sldMk cId="2047841218" sldId="3594"/>
        </pc:sldMkLst>
      </pc:sldChg>
      <pc:sldChg chg="add del">
        <pc:chgData name="Tina Schmailzl - Hubdrive.com" userId="ecef4084-f778-4ce2-a34c-818623faa625" providerId="ADAL" clId="{987B2C4E-317E-4B99-825F-361A0C636CCC}" dt="2022-11-17T10:21:09.380" v="3"/>
        <pc:sldMkLst>
          <pc:docMk/>
          <pc:sldMk cId="3798692573" sldId="3595"/>
        </pc:sldMkLst>
      </pc:sldChg>
      <pc:sldChg chg="add del">
        <pc:chgData name="Tina Schmailzl - Hubdrive.com" userId="ecef4084-f778-4ce2-a34c-818623faa625" providerId="ADAL" clId="{987B2C4E-317E-4B99-825F-361A0C636CCC}" dt="2022-11-17T10:21:09.380" v="3"/>
        <pc:sldMkLst>
          <pc:docMk/>
          <pc:sldMk cId="3315127444" sldId="3597"/>
        </pc:sldMkLst>
      </pc:sldChg>
      <pc:sldChg chg="add del">
        <pc:chgData name="Tina Schmailzl - Hubdrive.com" userId="ecef4084-f778-4ce2-a34c-818623faa625" providerId="ADAL" clId="{987B2C4E-317E-4B99-825F-361A0C636CCC}" dt="2022-11-17T10:21:09.380" v="3"/>
        <pc:sldMkLst>
          <pc:docMk/>
          <pc:sldMk cId="2314125404" sldId="4067"/>
        </pc:sldMkLst>
      </pc:sldChg>
      <pc:sldChg chg="add del">
        <pc:chgData name="Tina Schmailzl - Hubdrive.com" userId="ecef4084-f778-4ce2-a34c-818623faa625" providerId="ADAL" clId="{987B2C4E-317E-4B99-825F-361A0C636CCC}" dt="2022-11-17T10:21:09.380" v="3"/>
        <pc:sldMkLst>
          <pc:docMk/>
          <pc:sldMk cId="2389464730" sldId="4068"/>
        </pc:sldMkLst>
      </pc:sldChg>
      <pc:sldChg chg="add del">
        <pc:chgData name="Tina Schmailzl - Hubdrive.com" userId="ecef4084-f778-4ce2-a34c-818623faa625" providerId="ADAL" clId="{987B2C4E-317E-4B99-825F-361A0C636CCC}" dt="2022-11-17T10:21:09.380" v="3"/>
        <pc:sldMkLst>
          <pc:docMk/>
          <pc:sldMk cId="2856007552" sldId="4083"/>
        </pc:sldMkLst>
      </pc:sldChg>
      <pc:sldChg chg="add del">
        <pc:chgData name="Tina Schmailzl - Hubdrive.com" userId="ecef4084-f778-4ce2-a34c-818623faa625" providerId="ADAL" clId="{987B2C4E-317E-4B99-825F-361A0C636CCC}" dt="2022-11-17T10:21:09.380" v="3"/>
        <pc:sldMkLst>
          <pc:docMk/>
          <pc:sldMk cId="2354691499" sldId="4084"/>
        </pc:sldMkLst>
      </pc:sldChg>
      <pc:sldChg chg="add del">
        <pc:chgData name="Tina Schmailzl - Hubdrive.com" userId="ecef4084-f778-4ce2-a34c-818623faa625" providerId="ADAL" clId="{987B2C4E-317E-4B99-825F-361A0C636CCC}" dt="2022-11-17T10:21:09.380" v="3"/>
        <pc:sldMkLst>
          <pc:docMk/>
          <pc:sldMk cId="1685384276" sldId="4085"/>
        </pc:sldMkLst>
      </pc:sldChg>
      <pc:sldChg chg="add del">
        <pc:chgData name="Tina Schmailzl - Hubdrive.com" userId="ecef4084-f778-4ce2-a34c-818623faa625" providerId="ADAL" clId="{987B2C4E-317E-4B99-825F-361A0C636CCC}" dt="2022-11-17T10:21:09.380" v="3"/>
        <pc:sldMkLst>
          <pc:docMk/>
          <pc:sldMk cId="1689578725" sldId="4086"/>
        </pc:sldMkLst>
      </pc:sldChg>
      <pc:sldChg chg="add del">
        <pc:chgData name="Tina Schmailzl - Hubdrive.com" userId="ecef4084-f778-4ce2-a34c-818623faa625" providerId="ADAL" clId="{987B2C4E-317E-4B99-825F-361A0C636CCC}" dt="2022-11-17T10:21:09.380" v="3"/>
        <pc:sldMkLst>
          <pc:docMk/>
          <pc:sldMk cId="4221752" sldId="4087"/>
        </pc:sldMkLst>
      </pc:sldChg>
      <pc:sldChg chg="add del">
        <pc:chgData name="Tina Schmailzl - Hubdrive.com" userId="ecef4084-f778-4ce2-a34c-818623faa625" providerId="ADAL" clId="{987B2C4E-317E-4B99-825F-361A0C636CCC}" dt="2022-11-17T10:21:09.380" v="3"/>
        <pc:sldMkLst>
          <pc:docMk/>
          <pc:sldMk cId="327055169" sldId="4088"/>
        </pc:sldMkLst>
      </pc:sldChg>
      <pc:sldChg chg="add del">
        <pc:chgData name="Tina Schmailzl - Hubdrive.com" userId="ecef4084-f778-4ce2-a34c-818623faa625" providerId="ADAL" clId="{987B2C4E-317E-4B99-825F-361A0C636CCC}" dt="2022-11-17T10:21:09.380" v="3"/>
        <pc:sldMkLst>
          <pc:docMk/>
          <pc:sldMk cId="105042592" sldId="4089"/>
        </pc:sldMkLst>
      </pc:sldChg>
      <pc:sldChg chg="add del">
        <pc:chgData name="Tina Schmailzl - Hubdrive.com" userId="ecef4084-f778-4ce2-a34c-818623faa625" providerId="ADAL" clId="{987B2C4E-317E-4B99-825F-361A0C636CCC}" dt="2022-11-17T10:21:09.380" v="3"/>
        <pc:sldMkLst>
          <pc:docMk/>
          <pc:sldMk cId="2114992417" sldId="4090"/>
        </pc:sldMkLst>
      </pc:sldChg>
      <pc:sldChg chg="add del">
        <pc:chgData name="Tina Schmailzl - Hubdrive.com" userId="ecef4084-f778-4ce2-a34c-818623faa625" providerId="ADAL" clId="{987B2C4E-317E-4B99-825F-361A0C636CCC}" dt="2022-11-17T10:21:09.380" v="3"/>
        <pc:sldMkLst>
          <pc:docMk/>
          <pc:sldMk cId="4152092873" sldId="4091"/>
        </pc:sldMkLst>
      </pc:sldChg>
      <pc:sldChg chg="add del">
        <pc:chgData name="Tina Schmailzl - Hubdrive.com" userId="ecef4084-f778-4ce2-a34c-818623faa625" providerId="ADAL" clId="{987B2C4E-317E-4B99-825F-361A0C636CCC}" dt="2022-11-17T10:21:09.380" v="3"/>
        <pc:sldMkLst>
          <pc:docMk/>
          <pc:sldMk cId="3754173234" sldId="4092"/>
        </pc:sldMkLst>
      </pc:sldChg>
      <pc:sldChg chg="add del">
        <pc:chgData name="Tina Schmailzl - Hubdrive.com" userId="ecef4084-f778-4ce2-a34c-818623faa625" providerId="ADAL" clId="{987B2C4E-317E-4B99-825F-361A0C636CCC}" dt="2022-11-17T10:21:09.380" v="3"/>
        <pc:sldMkLst>
          <pc:docMk/>
          <pc:sldMk cId="2034547519" sldId="4093"/>
        </pc:sldMkLst>
      </pc:sldChg>
      <pc:sldChg chg="add del">
        <pc:chgData name="Tina Schmailzl - Hubdrive.com" userId="ecef4084-f778-4ce2-a34c-818623faa625" providerId="ADAL" clId="{987B2C4E-317E-4B99-825F-361A0C636CCC}" dt="2022-11-17T10:21:09.380" v="3"/>
        <pc:sldMkLst>
          <pc:docMk/>
          <pc:sldMk cId="3545096347" sldId="4094"/>
        </pc:sldMkLst>
      </pc:sldChg>
      <pc:sldChg chg="add del">
        <pc:chgData name="Tina Schmailzl - Hubdrive.com" userId="ecef4084-f778-4ce2-a34c-818623faa625" providerId="ADAL" clId="{987B2C4E-317E-4B99-825F-361A0C636CCC}" dt="2022-11-17T10:21:09.380" v="3"/>
        <pc:sldMkLst>
          <pc:docMk/>
          <pc:sldMk cId="387126633" sldId="4095"/>
        </pc:sldMkLst>
      </pc:sldChg>
      <pc:sldChg chg="add del">
        <pc:chgData name="Tina Schmailzl - Hubdrive.com" userId="ecef4084-f778-4ce2-a34c-818623faa625" providerId="ADAL" clId="{987B2C4E-317E-4B99-825F-361A0C636CCC}" dt="2022-11-17T10:21:09.380" v="3"/>
        <pc:sldMkLst>
          <pc:docMk/>
          <pc:sldMk cId="885317791" sldId="4096"/>
        </pc:sldMkLst>
      </pc:sldChg>
      <pc:sldChg chg="add del">
        <pc:chgData name="Tina Schmailzl - Hubdrive.com" userId="ecef4084-f778-4ce2-a34c-818623faa625" providerId="ADAL" clId="{987B2C4E-317E-4B99-825F-361A0C636CCC}" dt="2022-11-17T10:21:09.380" v="3"/>
        <pc:sldMkLst>
          <pc:docMk/>
          <pc:sldMk cId="3142373178" sldId="2076136402"/>
        </pc:sldMkLst>
      </pc:sldChg>
      <pc:sldMasterChg chg="delSldLayout">
        <pc:chgData name="Tina Schmailzl - Hubdrive.com" userId="ecef4084-f778-4ce2-a34c-818623faa625" providerId="ADAL" clId="{987B2C4E-317E-4B99-825F-361A0C636CCC}" dt="2022-11-17T10:20:10.445" v="0" actId="47"/>
        <pc:sldMasterMkLst>
          <pc:docMk/>
          <pc:sldMasterMk cId="4206547431" sldId="2147484321"/>
        </pc:sldMasterMkLst>
        <pc:sldLayoutChg chg="del">
          <pc:chgData name="Tina Schmailzl - Hubdrive.com" userId="ecef4084-f778-4ce2-a34c-818623faa625" providerId="ADAL" clId="{987B2C4E-317E-4B99-825F-361A0C636CCC}" dt="2022-11-17T10:20:10.445" v="0" actId="47"/>
          <pc:sldLayoutMkLst>
            <pc:docMk/>
            <pc:sldMasterMk cId="4206547431" sldId="2147484321"/>
            <pc:sldLayoutMk cId="3422098431" sldId="2147484328"/>
          </pc:sldLayoutMkLst>
        </pc:sldLayoutChg>
        <pc:sldLayoutChg chg="del">
          <pc:chgData name="Tina Schmailzl - Hubdrive.com" userId="ecef4084-f778-4ce2-a34c-818623faa625" providerId="ADAL" clId="{987B2C4E-317E-4B99-825F-361A0C636CCC}" dt="2022-11-17T10:20:10.445" v="0" actId="47"/>
          <pc:sldLayoutMkLst>
            <pc:docMk/>
            <pc:sldMasterMk cId="4206547431" sldId="2147484321"/>
            <pc:sldLayoutMk cId="3802367324" sldId="2147484331"/>
          </pc:sldLayoutMkLst>
        </pc:sldLayoutChg>
      </pc:sldMasterChg>
      <pc:sldMasterChg chg="delSldLayout">
        <pc:chgData name="Tina Schmailzl - Hubdrive.com" userId="ecef4084-f778-4ce2-a34c-818623faa625" providerId="ADAL" clId="{987B2C4E-317E-4B99-825F-361A0C636CCC}" dt="2022-11-17T10:20:10.445" v="0" actId="47"/>
        <pc:sldMasterMkLst>
          <pc:docMk/>
          <pc:sldMasterMk cId="2290919234" sldId="2147484365"/>
        </pc:sldMasterMkLst>
        <pc:sldLayoutChg chg="del">
          <pc:chgData name="Tina Schmailzl - Hubdrive.com" userId="ecef4084-f778-4ce2-a34c-818623faa625" providerId="ADAL" clId="{987B2C4E-317E-4B99-825F-361A0C636CCC}" dt="2022-11-17T10:20:10.445" v="0" actId="47"/>
          <pc:sldLayoutMkLst>
            <pc:docMk/>
            <pc:sldMasterMk cId="2290919234" sldId="2147484365"/>
            <pc:sldLayoutMk cId="1412240587" sldId="2147484368"/>
          </pc:sldLayoutMkLst>
        </pc:sldLayoutChg>
      </pc:sldMasterChg>
      <pc:sldMasterChg chg="delSldLayout">
        <pc:chgData name="Tina Schmailzl - Hubdrive.com" userId="ecef4084-f778-4ce2-a34c-818623faa625" providerId="ADAL" clId="{987B2C4E-317E-4B99-825F-361A0C636CCC}" dt="2022-11-17T10:20:10.445" v="0" actId="47"/>
        <pc:sldMasterMkLst>
          <pc:docMk/>
          <pc:sldMasterMk cId="489136776" sldId="2147484371"/>
        </pc:sldMasterMkLst>
        <pc:sldLayoutChg chg="del">
          <pc:chgData name="Tina Schmailzl - Hubdrive.com" userId="ecef4084-f778-4ce2-a34c-818623faa625" providerId="ADAL" clId="{987B2C4E-317E-4B99-825F-361A0C636CCC}" dt="2022-11-17T10:20:10.445" v="0" actId="47"/>
          <pc:sldLayoutMkLst>
            <pc:docMk/>
            <pc:sldMasterMk cId="489136776" sldId="2147484371"/>
            <pc:sldLayoutMk cId="4093514359" sldId="21474843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17.11.2022</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17.11.2022</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8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B5C248-F97A-4747-A15D-8532AF3B9E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28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60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B5C248-F97A-4747-A15D-8532AF3B9E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73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67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3AD8DD-7D63-4E0E-B7E2-A4B2234FF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64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69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42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635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46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58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041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a:p>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47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06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194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807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2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063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425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090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01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3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594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35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21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662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3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47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270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svg"/><Relationship Id="rId4" Type="http://schemas.openxmlformats.org/officeDocument/2006/relationships/image" Target="../media/image34.svg"/><Relationship Id="rId9" Type="http://schemas.openxmlformats.org/officeDocument/2006/relationships/image" Target="../media/image38.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4.xml"/><Relationship Id="rId4" Type="http://schemas.openxmlformats.org/officeDocument/2006/relationships/image" Target="../media/image1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2.xml"/><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3.xml"/><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4.xml"/><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ild mit zwei Textfeldern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960800"/>
          </a:xfrm>
          <a:prstGeom prst="rect">
            <a:avLst/>
          </a:prstGeom>
        </p:spPr>
      </p:pic>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5564618" y="629046"/>
            <a:ext cx="3243362" cy="661308"/>
          </a:xfrm>
          <a:solidFill>
            <a:srgbClr val="009900">
              <a:alpha val="90000"/>
            </a:srgbClr>
          </a:solidFill>
        </p:spPr>
        <p:txBody>
          <a:bodyPr wrap="square" lIns="108000" tIns="108000" rIns="108000" bIns="108000">
            <a:sp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Textplatzhalter 3"/>
          <p:cNvSpPr>
            <a:spLocks noGrp="1"/>
          </p:cNvSpPr>
          <p:nvPr>
            <p:ph type="body" sz="half" idx="10"/>
          </p:nvPr>
        </p:nvSpPr>
        <p:spPr>
          <a:xfrm>
            <a:off x="5564618" y="2444400"/>
            <a:ext cx="3243362" cy="661308"/>
          </a:xfrm>
          <a:solidFill>
            <a:srgbClr val="009900">
              <a:alpha val="90000"/>
            </a:srgbClr>
          </a:solidFill>
        </p:spPr>
        <p:txBody>
          <a:bodyPr wrap="square" lIns="108000" tIns="108000" rIns="108000" bIns="108000">
            <a:sp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7" name="Footer Placeholder 3"/>
          <p:cNvSpPr>
            <a:spLocks noGrp="1"/>
          </p:cNvSpPr>
          <p:nvPr>
            <p:ph type="ftr" sz="quarter" idx="11"/>
          </p:nvPr>
        </p:nvSpPr>
        <p:spPr>
          <a:xfrm>
            <a:off x="7812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5218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360226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17731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6247906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203822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65546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0496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888097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535379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7698291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7240148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4891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45670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3180456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613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2182573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408073136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27513205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131779111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131724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3757969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8833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017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806076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2866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Infographic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785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7162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5125826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207396"/>
            <a:ext cx="4716044" cy="1326105"/>
          </a:xfrm>
          <a:prstGeom prst="rect">
            <a:avLst/>
          </a:prstGeom>
          <a:solidFill>
            <a:srgbClr val="00A500"/>
          </a:solidFill>
          <a:ln>
            <a:noFill/>
          </a:ln>
        </p:spPr>
        <p:txBody>
          <a:bodyPr wrap="square" lIns="108000" tIns="180000" rIns="108000" bIns="36000" anchor="b">
            <a:spAutoFit/>
          </a:bodyPr>
          <a:lstStyle>
            <a:lvl1pPr algn="l">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713218"/>
          </a:xfrm>
          <a:prstGeom prst="rect">
            <a:avLst/>
          </a:prstGeom>
          <a:solidFill>
            <a:srgbClr val="00A500"/>
          </a:solidFill>
          <a:ln>
            <a:noFill/>
          </a:ln>
        </p:spPr>
        <p:txBody>
          <a:bodyPr wrap="square" lIns="108000" tIns="108000" rIns="108000" bIns="324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193526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014519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rüne Textbox rechts">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108000" rtlCol="0" anchor="ctr"/>
          <a:lstStyle/>
          <a:p>
            <a:pPr algn="ctr"/>
            <a:endParaRPr lang="de-DE"/>
          </a:p>
        </p:txBody>
      </p:sp>
      <p:sp>
        <p:nvSpPr>
          <p:cNvPr id="5" name="Titel 4"/>
          <p:cNvSpPr>
            <a:spLocks noGrp="1"/>
          </p:cNvSpPr>
          <p:nvPr>
            <p:ph type="title"/>
          </p:nvPr>
        </p:nvSpPr>
        <p:spPr>
          <a:xfrm>
            <a:off x="6624000" y="0"/>
            <a:ext cx="2520000" cy="1260000"/>
          </a:xfrm>
          <a:noFill/>
        </p:spPr>
        <p:txBody>
          <a:bodyPr anchor="b">
            <a:normAutofit/>
          </a:bodyPr>
          <a:lstStyle>
            <a:lvl1pPr>
              <a:defRPr sz="240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9" name="Textplatzhalter 3"/>
          <p:cNvSpPr>
            <a:spLocks noGrp="1"/>
          </p:cNvSpPr>
          <p:nvPr>
            <p:ph type="body" sz="half" idx="2"/>
          </p:nvPr>
        </p:nvSpPr>
        <p:spPr>
          <a:xfrm>
            <a:off x="144000" y="216000"/>
            <a:ext cx="6120000" cy="720000"/>
          </a:xfrm>
        </p:spPr>
        <p:txBody>
          <a:bodyPr wrap="square">
            <a:spAutoFit/>
          </a:bodyPr>
          <a:lstStyle>
            <a:lvl1pPr marL="0" indent="0">
              <a:buNone/>
              <a:defRPr sz="2000">
                <a:solidFill>
                  <a:schemeClr val="tx1">
                    <a:lumMod val="75000"/>
                    <a:lumOff val="25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1000"/>
              </a:spcBef>
              <a:buNone/>
              <a:defRPr sz="20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11376869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Hubdrive Intr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7543B76-EC15-49CA-A26E-23416B9AC81B}"/>
              </a:ext>
            </a:extLst>
          </p:cNvPr>
          <p:cNvSpPr>
            <a:spLocks noGrp="1"/>
          </p:cNvSpPr>
          <p:nvPr>
            <p:ph type="pic" sz="quarter" idx="10"/>
          </p:nvPr>
        </p:nvSpPr>
        <p:spPr>
          <a:xfrm>
            <a:off x="0" y="0"/>
            <a:ext cx="9144000" cy="4340225"/>
          </a:xfrm>
          <a:prstGeom prst="rect">
            <a:avLst/>
          </a:prstGeom>
        </p:spPr>
        <p:txBody>
          <a:bodyPr/>
          <a:lstStyle>
            <a:lvl1pPr>
              <a:defRPr>
                <a:latin typeface="Segoe UI" panose="020B0502040204020203" pitchFamily="34" charset="0"/>
                <a:cs typeface="Segoe UI" panose="020B0502040204020203" pitchFamily="34" charset="0"/>
              </a:defRPr>
            </a:lvl1pPr>
          </a:lstStyle>
          <a:p>
            <a:endParaRPr lang="en-DE"/>
          </a:p>
        </p:txBody>
      </p:sp>
      <p:pic>
        <p:nvPicPr>
          <p:cNvPr id="8" name="Picture 7">
            <a:extLst>
              <a:ext uri="{FF2B5EF4-FFF2-40B4-BE49-F238E27FC236}">
                <a16:creationId xmlns:a16="http://schemas.microsoft.com/office/drawing/2014/main" id="{BD303EC8-BF67-42CC-9006-47BC20E47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650" y="4833713"/>
            <a:ext cx="2140531" cy="403133"/>
          </a:xfrm>
          <a:prstGeom prst="rect">
            <a:avLst/>
          </a:prstGeom>
        </p:spPr>
      </p:pic>
    </p:spTree>
    <p:extLst>
      <p:ext uri="{BB962C8B-B14F-4D97-AF65-F5344CB8AC3E}">
        <p14:creationId xmlns:p14="http://schemas.microsoft.com/office/powerpoint/2010/main" val="33553876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23587E-0608-4FBD-895C-60C92DF9E751}"/>
              </a:ext>
            </a:extLst>
          </p:cNvPr>
          <p:cNvSpPr/>
          <p:nvPr userDrawn="1"/>
        </p:nvSpPr>
        <p:spPr>
          <a:xfrm>
            <a:off x="105915" y="5242795"/>
            <a:ext cx="1327469" cy="444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3589342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95257970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290718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57999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41328971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elfolie_dunkelblau">
    <p:bg>
      <p:bgPr>
        <a:solidFill>
          <a:srgbClr val="8E27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4EC4D-8D34-421D-B058-83E5D2A8A3EA}"/>
              </a:ext>
            </a:extLst>
          </p:cNvPr>
          <p:cNvSpPr/>
          <p:nvPr userDrawn="1"/>
        </p:nvSpPr>
        <p:spPr>
          <a:xfrm>
            <a:off x="252000" y="1597025"/>
            <a:ext cx="4320000" cy="2520950"/>
          </a:xfrm>
          <a:prstGeom prst="rect">
            <a:avLst/>
          </a:prstGeom>
          <a:solidFill>
            <a:srgbClr val="CB1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9F8B25BB-58E8-4644-87FD-130896B84F94}"/>
              </a:ext>
            </a:extLst>
          </p:cNvPr>
          <p:cNvSpPr/>
          <p:nvPr userDrawn="1"/>
        </p:nvSpPr>
        <p:spPr>
          <a:xfrm>
            <a:off x="4572000" y="1597025"/>
            <a:ext cx="1440000" cy="1260475"/>
          </a:xfrm>
          <a:prstGeom prst="rect">
            <a:avLst/>
          </a:prstGeom>
          <a:solidFill>
            <a:srgbClr val="661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Talent Management</a:t>
            </a:r>
            <a:endParaRPr lang="en-DE" sz="1600">
              <a:latin typeface="Segoe UI Light" panose="020B0502040204020203" pitchFamily="34" charset="0"/>
              <a:cs typeface="Segoe UI Light" panose="020B0502040204020203" pitchFamily="34" charset="0"/>
            </a:endParaRPr>
          </a:p>
        </p:txBody>
      </p:sp>
      <p:pic>
        <p:nvPicPr>
          <p:cNvPr id="2" name="Graphic 1">
            <a:extLst>
              <a:ext uri="{FF2B5EF4-FFF2-40B4-BE49-F238E27FC236}">
                <a16:creationId xmlns:a16="http://schemas.microsoft.com/office/drawing/2014/main" id="{19F8A4B1-0EC8-4BB4-92D7-02E1083DD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9533" y="3049688"/>
            <a:ext cx="980390" cy="802136"/>
          </a:xfrm>
          <a:prstGeom prst="rect">
            <a:avLst/>
          </a:prstGeom>
        </p:spPr>
      </p:pic>
    </p:spTree>
    <p:extLst>
      <p:ext uri="{BB962C8B-B14F-4D97-AF65-F5344CB8AC3E}">
        <p14:creationId xmlns:p14="http://schemas.microsoft.com/office/powerpoint/2010/main" val="37021693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9728994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6677809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110893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8236781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0147161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3592121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190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4248334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4099566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92921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119533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819331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226994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568456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36866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8404854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40501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21572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381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187973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2038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948529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47592169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4451769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5345525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221608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734420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15749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lstStyle/>
          <a:p>
            <a:endParaRPr lang="en-DE"/>
          </a:p>
        </p:txBody>
      </p:sp>
    </p:spTree>
    <p:extLst>
      <p:ext uri="{BB962C8B-B14F-4D97-AF65-F5344CB8AC3E}">
        <p14:creationId xmlns:p14="http://schemas.microsoft.com/office/powerpoint/2010/main" val="371037844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155139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28353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_Bild">
    <p:bg>
      <p:bgPr>
        <a:solidFill>
          <a:srgbClr val="00206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F7DC1-EEB0-493A-982F-33774371BD7E}"/>
              </a:ext>
            </a:extLst>
          </p:cNvPr>
          <p:cNvSpPr/>
          <p:nvPr userDrawn="1"/>
        </p:nvSpPr>
        <p:spPr>
          <a:xfrm>
            <a:off x="252000" y="1597975"/>
            <a:ext cx="5760000" cy="252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32B48901-D8EC-40CB-BA75-BA733C0E4C6B}"/>
              </a:ext>
            </a:extLst>
          </p:cNvPr>
          <p:cNvSpPr/>
          <p:nvPr userDrawn="1"/>
        </p:nvSpPr>
        <p:spPr>
          <a:xfrm>
            <a:off x="6012000" y="1597025"/>
            <a:ext cx="1440000" cy="1260475"/>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err="1">
                <a:latin typeface="Segoe UI Light" panose="020B0502040204020203" pitchFamily="34" charset="0"/>
                <a:cs typeface="Segoe UI Light" panose="020B0502040204020203" pitchFamily="34" charset="0"/>
              </a:rPr>
              <a:t>Projekt</a:t>
            </a:r>
            <a:r>
              <a:rPr lang="en-US" sz="1600">
                <a:latin typeface="Segoe UI Light" panose="020B0502040204020203" pitchFamily="34" charset="0"/>
                <a:cs typeface="Segoe UI Light" panose="020B0502040204020203" pitchFamily="34" charset="0"/>
              </a:rPr>
              <a:t>-management</a:t>
            </a:r>
            <a:endParaRPr lang="en-DE" sz="1600">
              <a:latin typeface="Segoe UI Light" panose="020B0502040204020203" pitchFamily="34" charset="0"/>
              <a:cs typeface="Segoe UI Light" panose="020B0502040204020203" pitchFamily="34" charset="0"/>
            </a:endParaRPr>
          </a:p>
        </p:txBody>
      </p:sp>
      <p:pic>
        <p:nvPicPr>
          <p:cNvPr id="9" name="Graphic 8">
            <a:extLst>
              <a:ext uri="{FF2B5EF4-FFF2-40B4-BE49-F238E27FC236}">
                <a16:creationId xmlns:a16="http://schemas.microsoft.com/office/drawing/2014/main" id="{704D4A50-9710-4029-8667-435FC89DB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6395" y="3120769"/>
            <a:ext cx="891209" cy="733937"/>
          </a:xfrm>
          <a:prstGeom prst="rect">
            <a:avLst/>
          </a:prstGeom>
        </p:spPr>
      </p:pic>
    </p:spTree>
    <p:extLst>
      <p:ext uri="{BB962C8B-B14F-4D97-AF65-F5344CB8AC3E}">
        <p14:creationId xmlns:p14="http://schemas.microsoft.com/office/powerpoint/2010/main" val="37037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9212812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27991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680698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87237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HR for Dynamics Key Imag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5DF38EE7-49F5-4438-8951-1D0314754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5D9C1A25-EFE4-4065-8532-604AC61633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1653" y="5269768"/>
            <a:ext cx="1580347" cy="297632"/>
          </a:xfrm>
          <a:prstGeom prst="rect">
            <a:avLst/>
          </a:prstGeom>
        </p:spPr>
      </p:pic>
    </p:spTree>
    <p:extLst>
      <p:ext uri="{BB962C8B-B14F-4D97-AF65-F5344CB8AC3E}">
        <p14:creationId xmlns:p14="http://schemas.microsoft.com/office/powerpoint/2010/main" val="3160347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2595951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Training Service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lstStyle/>
          <a:p>
            <a:endParaRPr lang="en-DE"/>
          </a:p>
        </p:txBody>
      </p:sp>
    </p:spTree>
    <p:extLst>
      <p:ext uri="{BB962C8B-B14F-4D97-AF65-F5344CB8AC3E}">
        <p14:creationId xmlns:p14="http://schemas.microsoft.com/office/powerpoint/2010/main" val="29543132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Training Servic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lstStyle/>
          <a:p>
            <a:endParaRPr lang="en-DE"/>
          </a:p>
        </p:txBody>
      </p:sp>
    </p:spTree>
    <p:extLst>
      <p:ext uri="{BB962C8B-B14F-4D97-AF65-F5344CB8AC3E}">
        <p14:creationId xmlns:p14="http://schemas.microsoft.com/office/powerpoint/2010/main" val="91313984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lstStyle/>
          <a:p>
            <a:endParaRPr lang="en-DE"/>
          </a:p>
        </p:txBody>
      </p:sp>
    </p:spTree>
    <p:extLst>
      <p:ext uri="{BB962C8B-B14F-4D97-AF65-F5344CB8AC3E}">
        <p14:creationId xmlns:p14="http://schemas.microsoft.com/office/powerpoint/2010/main" val="21819179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Training Service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0"/>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69839974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folie_dunkelblau">
    <p:bg>
      <p:bgPr>
        <a:solidFill>
          <a:srgbClr val="8E27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4EC4D-8D34-421D-B058-83E5D2A8A3EA}"/>
              </a:ext>
            </a:extLst>
          </p:cNvPr>
          <p:cNvSpPr/>
          <p:nvPr userDrawn="1"/>
        </p:nvSpPr>
        <p:spPr>
          <a:xfrm>
            <a:off x="252000" y="1597025"/>
            <a:ext cx="4320000" cy="2520950"/>
          </a:xfrm>
          <a:prstGeom prst="rect">
            <a:avLst/>
          </a:prstGeom>
          <a:solidFill>
            <a:srgbClr val="CB1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9F8B25BB-58E8-4644-87FD-130896B84F94}"/>
              </a:ext>
            </a:extLst>
          </p:cNvPr>
          <p:cNvSpPr/>
          <p:nvPr userDrawn="1"/>
        </p:nvSpPr>
        <p:spPr>
          <a:xfrm>
            <a:off x="4572000" y="1597025"/>
            <a:ext cx="1440000" cy="1260475"/>
          </a:xfrm>
          <a:prstGeom prst="rect">
            <a:avLst/>
          </a:prstGeom>
          <a:solidFill>
            <a:srgbClr val="661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Talent Management</a:t>
            </a:r>
            <a:endParaRPr lang="en-DE" sz="1600">
              <a:latin typeface="Segoe UI Light" panose="020B0502040204020203" pitchFamily="34" charset="0"/>
              <a:cs typeface="Segoe UI Light" panose="020B0502040204020203" pitchFamily="34" charset="0"/>
            </a:endParaRPr>
          </a:p>
        </p:txBody>
      </p:sp>
      <p:pic>
        <p:nvPicPr>
          <p:cNvPr id="2" name="Graphic 1">
            <a:extLst>
              <a:ext uri="{FF2B5EF4-FFF2-40B4-BE49-F238E27FC236}">
                <a16:creationId xmlns:a16="http://schemas.microsoft.com/office/drawing/2014/main" id="{19F8A4B1-0EC8-4BB4-92D7-02E1083DD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9533" y="3049688"/>
            <a:ext cx="980390" cy="802136"/>
          </a:xfrm>
          <a:prstGeom prst="rect">
            <a:avLst/>
          </a:prstGeom>
        </p:spPr>
      </p:pic>
    </p:spTree>
    <p:extLst>
      <p:ext uri="{BB962C8B-B14F-4D97-AF65-F5344CB8AC3E}">
        <p14:creationId xmlns:p14="http://schemas.microsoft.com/office/powerpoint/2010/main" val="37077957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139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3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147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folie_Confidentiality">
    <p:bg>
      <p:bgPr>
        <a:solidFill>
          <a:srgbClr val="001A47"/>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43000" y="205564"/>
            <a:ext cx="6858000" cy="999459"/>
          </a:xfrm>
        </p:spPr>
        <p:txBody>
          <a:bodyPr anchor="b"/>
          <a:lstStyle>
            <a:lvl1pPr algn="ctr">
              <a:defRPr sz="6000">
                <a:solidFill>
                  <a:schemeClr val="bg1"/>
                </a:solidFill>
                <a:latin typeface="Segoe UI Light" panose="020B0502040204020203" pitchFamily="34" charset="0"/>
                <a:cs typeface="Segoe UI Light" panose="020B0502040204020203" pitchFamily="34" charset="0"/>
              </a:defRPr>
            </a:lvl1pPr>
          </a:lstStyle>
          <a:p>
            <a:r>
              <a:rPr lang="en-US"/>
              <a:t>Confidentiality slides</a:t>
            </a:r>
            <a:endParaRPr lang="de-DE"/>
          </a:p>
        </p:txBody>
      </p:sp>
      <p:grpSp>
        <p:nvGrpSpPr>
          <p:cNvPr id="7" name="Group 16"/>
          <p:cNvGrpSpPr/>
          <p:nvPr userDrawn="1"/>
        </p:nvGrpSpPr>
        <p:grpSpPr>
          <a:xfrm>
            <a:off x="1143000" y="1625057"/>
            <a:ext cx="7213540" cy="710598"/>
            <a:chOff x="1041241" y="2198265"/>
            <a:chExt cx="10455312" cy="1029795"/>
          </a:xfrm>
        </p:grpSpPr>
        <p:sp>
          <p:nvSpPr>
            <p:cNvPr id="8"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solidFill>
                  <a:schemeClr val="bg1"/>
                </a:solidFill>
              </a:endParaRPr>
            </a:p>
          </p:txBody>
        </p:sp>
        <p:sp>
          <p:nvSpPr>
            <p:cNvPr id="9"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solidFill>
                  <a:schemeClr val="bg1"/>
                </a:solidFill>
              </a:endParaRPr>
            </a:p>
          </p:txBody>
        </p:sp>
        <p:sp>
          <p:nvSpPr>
            <p:cNvPr id="10"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solidFill>
                  <a:schemeClr val="bg1"/>
                </a:solidFill>
              </a:endParaRPr>
            </a:p>
          </p:txBody>
        </p:sp>
        <p:sp>
          <p:nvSpPr>
            <p:cNvPr id="11"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solidFill>
                  <a:schemeClr val="bg1"/>
                </a:solidFill>
              </a:endParaRPr>
            </a:p>
          </p:txBody>
        </p:sp>
        <p:sp>
          <p:nvSpPr>
            <p:cNvPr id="12" name="Multiplication Sign 8"/>
            <p:cNvSpPr/>
            <p:nvPr userDrawn="1"/>
          </p:nvSpPr>
          <p:spPr bwMode="auto">
            <a:xfrm>
              <a:off x="1654939"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13" name="Multiplication Sign 9"/>
            <p:cNvSpPr/>
            <p:nvPr userDrawn="1"/>
          </p:nvSpPr>
          <p:spPr bwMode="auto">
            <a:xfrm>
              <a:off x="4406053"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14" name="Multiplication Sign 10"/>
            <p:cNvSpPr/>
            <p:nvPr userDrawn="1"/>
          </p:nvSpPr>
          <p:spPr bwMode="auto">
            <a:xfrm>
              <a:off x="7703328"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15" name="Multiplication Sign 12"/>
            <p:cNvSpPr/>
            <p:nvPr userDrawn="1"/>
          </p:nvSpPr>
          <p:spPr bwMode="auto">
            <a:xfrm>
              <a:off x="11039358"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grpSp>
      <p:sp>
        <p:nvSpPr>
          <p:cNvPr id="16" name="Textfeld 15"/>
          <p:cNvSpPr txBox="1"/>
          <p:nvPr userDrawn="1"/>
        </p:nvSpPr>
        <p:spPr>
          <a:xfrm>
            <a:off x="810748" y="2910243"/>
            <a:ext cx="7489088" cy="2280624"/>
          </a:xfrm>
          <a:prstGeom prst="rect">
            <a:avLst/>
          </a:prstGeom>
          <a:noFill/>
        </p:spPr>
        <p:txBody>
          <a:bodyPr wrap="square" rtlCol="0">
            <a:spAutoFit/>
          </a:bodyPr>
          <a:lstStyle/>
          <a:p>
            <a:pPr algn="ctr">
              <a:lnSpc>
                <a:spcPct val="90000"/>
              </a:lnSpc>
              <a:spcBef>
                <a:spcPts val="1176"/>
              </a:spcBef>
              <a:spcAft>
                <a:spcPts val="588"/>
              </a:spcAft>
            </a:pPr>
            <a:r>
              <a:rPr lang="en-US" sz="1800">
                <a:solidFill>
                  <a:schemeClr val="bg1"/>
                </a:solidFill>
                <a:latin typeface="Segoe UI Light" panose="020B0502040204020203" pitchFamily="34" charset="0"/>
                <a:cs typeface="Segoe UI Light" panose="020B0502040204020203" pitchFamily="34" charset="0"/>
              </a:rPr>
              <a:t>Hubdrive Ready content is </a:t>
            </a:r>
            <a:br>
              <a:rPr lang="en-US" sz="1800">
                <a:solidFill>
                  <a:schemeClr val="bg1"/>
                </a:solidFill>
                <a:latin typeface="Segoe UI Light" panose="020B0502040204020203" pitchFamily="34" charset="0"/>
                <a:cs typeface="Segoe UI Light" panose="020B0502040204020203" pitchFamily="34" charset="0"/>
              </a:rPr>
            </a:br>
            <a:r>
              <a:rPr lang="en-US" sz="1800" b="1" kern="1200">
                <a:solidFill>
                  <a:schemeClr val="bg1"/>
                </a:solidFill>
                <a:latin typeface="Segoe UI" panose="020B0502040204020203" pitchFamily="34" charset="0"/>
                <a:ea typeface="+mn-ea"/>
                <a:cs typeface="Segoe UI" panose="020B0502040204020203" pitchFamily="34" charset="0"/>
              </a:rPr>
              <a:t>Hubdrive Confidential – Internal only</a:t>
            </a:r>
          </a:p>
          <a:p>
            <a:pPr algn="ctr">
              <a:lnSpc>
                <a:spcPct val="90000"/>
              </a:lnSpc>
              <a:spcBef>
                <a:spcPts val="1176"/>
              </a:spcBef>
              <a:spcAft>
                <a:spcPts val="588"/>
              </a:spcAft>
            </a:pPr>
            <a:r>
              <a:rPr lang="en-US" sz="1800" kern="1200">
                <a:solidFill>
                  <a:schemeClr val="bg1"/>
                </a:solidFill>
                <a:latin typeface="Segoe UI Light" panose="020B0502040204020203" pitchFamily="34" charset="0"/>
                <a:ea typeface="+mn-ea"/>
                <a:cs typeface="Segoe UI Light" panose="020B0502040204020203" pitchFamily="34" charset="0"/>
              </a:rPr>
              <a:t>DO NOT </a:t>
            </a:r>
            <a:r>
              <a:rPr lang="en-US" sz="1800">
                <a:solidFill>
                  <a:schemeClr val="bg1"/>
                </a:solidFill>
                <a:latin typeface="Segoe UI Light" panose="020B0502040204020203" pitchFamily="34" charset="0"/>
                <a:cs typeface="Segoe UI Light" panose="020B0502040204020203" pitchFamily="34" charset="0"/>
              </a:rPr>
              <a:t>post Hubdrive Ready content to any blogs or external websites</a:t>
            </a:r>
          </a:p>
          <a:p>
            <a:pPr algn="ctr">
              <a:lnSpc>
                <a:spcPct val="90000"/>
              </a:lnSpc>
              <a:spcBef>
                <a:spcPts val="1176"/>
              </a:spcBef>
              <a:spcAft>
                <a:spcPts val="588"/>
              </a:spcAft>
            </a:pPr>
            <a:r>
              <a:rPr lang="en-US" sz="1800" kern="1200">
                <a:solidFill>
                  <a:schemeClr val="bg1"/>
                </a:solidFill>
                <a:latin typeface="Segoe UI Light" panose="020B0502040204020203" pitchFamily="34" charset="0"/>
                <a:ea typeface="+mn-ea"/>
                <a:cs typeface="Segoe UI Light" panose="020B0502040204020203" pitchFamily="34" charset="0"/>
              </a:rPr>
              <a:t>DO NOT </a:t>
            </a:r>
            <a:r>
              <a:rPr lang="en-US" sz="1800">
                <a:solidFill>
                  <a:schemeClr val="bg1"/>
                </a:solidFill>
                <a:latin typeface="Segoe UI Light" panose="020B0502040204020203" pitchFamily="34" charset="0"/>
                <a:cs typeface="Segoe UI Light" panose="020B0502040204020203" pitchFamily="34" charset="0"/>
              </a:rPr>
              <a:t>take photos or video of sessions or slides throughout the Hubdrive Ready event</a:t>
            </a:r>
          </a:p>
          <a:p>
            <a:pPr algn="ctr">
              <a:lnSpc>
                <a:spcPct val="90000"/>
              </a:lnSpc>
              <a:spcBef>
                <a:spcPts val="1176"/>
              </a:spcBef>
              <a:spcAft>
                <a:spcPts val="588"/>
              </a:spcAft>
            </a:pPr>
            <a:r>
              <a:rPr lang="en-US" sz="1800">
                <a:solidFill>
                  <a:schemeClr val="bg1"/>
                </a:solidFill>
                <a:latin typeface="Segoe UI Light" panose="020B0502040204020203" pitchFamily="34" charset="0"/>
                <a:cs typeface="Segoe UI Light" panose="020B0502040204020203" pitchFamily="34" charset="0"/>
              </a:rPr>
              <a:t>Content will be available to internal audiences on-demand post-event</a:t>
            </a:r>
            <a:endParaRPr lang="de-DE">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64609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R_2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2862687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R_3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0446621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R_4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609242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R_5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7098450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R_1_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lstStyle/>
          <a:p>
            <a:endParaRPr lang="en-DE"/>
          </a:p>
        </p:txBody>
      </p:sp>
    </p:spTree>
    <p:extLst>
      <p:ext uri="{BB962C8B-B14F-4D97-AF65-F5344CB8AC3E}">
        <p14:creationId xmlns:p14="http://schemas.microsoft.com/office/powerpoint/2010/main" val="3817060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folie_rot">
    <p:bg>
      <p:bgPr>
        <a:solidFill>
          <a:srgbClr val="FF8F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1487AD-5549-416E-9027-8EF6D659BDEE}"/>
              </a:ext>
            </a:extLst>
          </p:cNvPr>
          <p:cNvSpPr/>
          <p:nvPr userDrawn="1"/>
        </p:nvSpPr>
        <p:spPr>
          <a:xfrm>
            <a:off x="252000" y="1597975"/>
            <a:ext cx="5760000" cy="252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85737F46-5D38-4198-BEE6-AC9862F6570F}"/>
              </a:ext>
            </a:extLst>
          </p:cNvPr>
          <p:cNvSpPr/>
          <p:nvPr userDrawn="1"/>
        </p:nvSpPr>
        <p:spPr>
          <a:xfrm>
            <a:off x="6012000" y="1597025"/>
            <a:ext cx="1440000" cy="1260475"/>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Recruiting &amp; Onboarding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86F9B8CE-5A3A-4317-9906-50619C627B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22425" y="3040928"/>
            <a:ext cx="819150" cy="893618"/>
          </a:xfrm>
          <a:prstGeom prst="rect">
            <a:avLst/>
          </a:prstGeom>
        </p:spPr>
      </p:pic>
    </p:spTree>
    <p:extLst>
      <p:ext uri="{BB962C8B-B14F-4D97-AF65-F5344CB8AC3E}">
        <p14:creationId xmlns:p14="http://schemas.microsoft.com/office/powerpoint/2010/main" val="1259138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R_2_Tables_Pic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lstStyle/>
          <a:p>
            <a:endParaRPr lang="en-DE"/>
          </a:p>
        </p:txBody>
      </p:sp>
    </p:spTree>
    <p:extLst>
      <p:ext uri="{BB962C8B-B14F-4D97-AF65-F5344CB8AC3E}">
        <p14:creationId xmlns:p14="http://schemas.microsoft.com/office/powerpoint/2010/main" val="75241238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R_3_Tables_Pic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lstStyle/>
          <a:p>
            <a:endParaRPr lang="en-DE"/>
          </a:p>
        </p:txBody>
      </p:sp>
    </p:spTree>
    <p:extLst>
      <p:ext uri="{BB962C8B-B14F-4D97-AF65-F5344CB8AC3E}">
        <p14:creationId xmlns:p14="http://schemas.microsoft.com/office/powerpoint/2010/main" val="266945490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R_4_Tables_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lstStyle/>
          <a:p>
            <a:endParaRPr lang="en-DE"/>
          </a:p>
        </p:txBody>
      </p:sp>
    </p:spTree>
    <p:extLst>
      <p:ext uri="{BB962C8B-B14F-4D97-AF65-F5344CB8AC3E}">
        <p14:creationId xmlns:p14="http://schemas.microsoft.com/office/powerpoint/2010/main" val="384682045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101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descr="Ein Bild, das Zeichnung enthält.&#10;&#10;Automatisch generierte Beschreibung">
            <a:extLst>
              <a:ext uri="{FF2B5EF4-FFF2-40B4-BE49-F238E27FC236}">
                <a16:creationId xmlns:a16="http://schemas.microsoft.com/office/drawing/2014/main" id="{A03C5AB1-F2E3-4125-B8C4-B5AB95AB3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75314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44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3573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3365593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638620"/>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51848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folie_grün">
    <p:bg>
      <p:bgPr>
        <a:solidFill>
          <a:srgbClr val="007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2A305-6BC6-4380-A07A-9AEA650CBA35}"/>
              </a:ext>
            </a:extLst>
          </p:cNvPr>
          <p:cNvSpPr/>
          <p:nvPr userDrawn="1"/>
        </p:nvSpPr>
        <p:spPr>
          <a:xfrm>
            <a:off x="252000" y="1597975"/>
            <a:ext cx="4320000" cy="2520000"/>
          </a:xfrm>
          <a:prstGeom prst="rect">
            <a:avLst/>
          </a:prstGeom>
          <a:solidFill>
            <a:srgbClr val="59C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62060135-CFC0-4A0F-9228-83EEF628B970}"/>
              </a:ext>
            </a:extLst>
          </p:cNvPr>
          <p:cNvSpPr/>
          <p:nvPr userDrawn="1"/>
        </p:nvSpPr>
        <p:spPr>
          <a:xfrm>
            <a:off x="4572000" y="1597025"/>
            <a:ext cx="1440000" cy="1260475"/>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HR Management</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for Microsoft</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Dynamics 365</a:t>
            </a:r>
            <a:endParaRPr lang="en-DE" sz="1600">
              <a:latin typeface="Segoe UI Light" panose="020B0502040204020203" pitchFamily="34" charset="0"/>
              <a:cs typeface="Segoe UI Light" panose="020B0502040204020203" pitchFamily="34" charset="0"/>
            </a:endParaRPr>
          </a:p>
        </p:txBody>
      </p:sp>
      <p:pic>
        <p:nvPicPr>
          <p:cNvPr id="7" name="Graphic 6">
            <a:extLst>
              <a:ext uri="{FF2B5EF4-FFF2-40B4-BE49-F238E27FC236}">
                <a16:creationId xmlns:a16="http://schemas.microsoft.com/office/drawing/2014/main" id="{5E35F115-BC3B-4859-A7F2-3D2F8DA2F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2595" y="3039857"/>
            <a:ext cx="955198" cy="868362"/>
          </a:xfrm>
          <a:prstGeom prst="rect">
            <a:avLst/>
          </a:prstGeom>
        </p:spPr>
      </p:pic>
    </p:spTree>
    <p:extLst>
      <p:ext uri="{BB962C8B-B14F-4D97-AF65-F5344CB8AC3E}">
        <p14:creationId xmlns:p14="http://schemas.microsoft.com/office/powerpoint/2010/main" val="3494032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52709" cy="5715000"/>
          </a:xfrm>
          <a:prstGeom prst="rect">
            <a:avLst/>
          </a:prstGeom>
        </p:spPr>
      </p:pic>
    </p:spTree>
    <p:extLst>
      <p:ext uri="{BB962C8B-B14F-4D97-AF65-F5344CB8AC3E}">
        <p14:creationId xmlns:p14="http://schemas.microsoft.com/office/powerpoint/2010/main" val="42612053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elfolie_NGO">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hasCustomPrompt="1"/>
          </p:nvPr>
        </p:nvSpPr>
        <p:spPr>
          <a:xfrm>
            <a:off x="252413" y="3217500"/>
            <a:ext cx="4319588" cy="2160000"/>
          </a:xfrm>
          <a:solidFill>
            <a:schemeClr val="accent1"/>
          </a:solidFill>
        </p:spPr>
        <p:txBody>
          <a:bodyPr vert="horz" lIns="288000" tIns="288000" rIns="288000" bIns="432000" rtlCol="0" anchor="t">
            <a:noAutofit/>
          </a:bodyPr>
          <a:lstStyle>
            <a:lvl1pPr>
              <a:defRPr lang="de-DE" sz="3400" dirty="0">
                <a:solidFill>
                  <a:schemeClr val="bg1"/>
                </a:solidFill>
                <a:latin typeface="Segoe UI Light" panose="020B0502040204020203" pitchFamily="34" charset="0"/>
                <a:cs typeface="Segoe UI Light" panose="020B0502040204020203" pitchFamily="34" charset="0"/>
              </a:defRPr>
            </a:lvl1pPr>
          </a:lstStyle>
          <a:p>
            <a:pPr lvl="0"/>
            <a:r>
              <a:rPr lang="de-DE"/>
              <a:t>Titelmasterformat durch Klicken bearbeiten</a:t>
            </a:r>
          </a:p>
        </p:txBody>
      </p:sp>
      <p:sp>
        <p:nvSpPr>
          <p:cNvPr id="9" name="Rectangle 8">
            <a:extLst>
              <a:ext uri="{FF2B5EF4-FFF2-40B4-BE49-F238E27FC236}">
                <a16:creationId xmlns:a16="http://schemas.microsoft.com/office/drawing/2014/main" id="{6EC88E72-DA69-4F83-9191-13DF207D394A}"/>
              </a:ext>
            </a:extLst>
          </p:cNvPr>
          <p:cNvSpPr/>
          <p:nvPr userDrawn="1"/>
        </p:nvSpPr>
        <p:spPr>
          <a:xfrm>
            <a:off x="4572000" y="3217500"/>
            <a:ext cx="1440000" cy="1439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900" b="0" i="0" kern="1200">
                <a:solidFill>
                  <a:schemeClr val="lt1"/>
                </a:solidFill>
                <a:effectLst/>
                <a:latin typeface="+mj-lt"/>
                <a:ea typeface="+mn-ea"/>
                <a:cs typeface="Segoe UI" panose="020B0502040204020203" pitchFamily="34" charset="0"/>
              </a:rPr>
              <a:t>Lorem ipsum dolor sit </a:t>
            </a:r>
            <a:r>
              <a:rPr lang="en-US" sz="900" b="0" i="0" kern="1200" err="1">
                <a:solidFill>
                  <a:schemeClr val="lt1"/>
                </a:solidFill>
                <a:effectLst/>
                <a:latin typeface="+mj-lt"/>
                <a:ea typeface="+mn-ea"/>
                <a:cs typeface="Segoe UI" panose="020B0502040204020203" pitchFamily="34" charset="0"/>
              </a:rPr>
              <a:t>amet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consectetuer</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adipiscing</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elit</a:t>
            </a:r>
            <a:r>
              <a:rPr lang="en-US" sz="900" b="0" i="0" kern="1200">
                <a:solidFill>
                  <a:schemeClr val="lt1"/>
                </a:solidFill>
                <a:effectLst/>
                <a:latin typeface="+mj-lt"/>
                <a:ea typeface="+mn-ea"/>
                <a:cs typeface="Segoe UI" panose="020B0502040204020203" pitchFamily="34" charset="0"/>
              </a:rPr>
              <a:t>, sed diam </a:t>
            </a:r>
            <a:r>
              <a:rPr lang="en-US" sz="900" b="0" i="0" kern="1200" err="1">
                <a:solidFill>
                  <a:schemeClr val="lt1"/>
                </a:solidFill>
                <a:effectLst/>
                <a:latin typeface="+mj-lt"/>
                <a:ea typeface="+mn-ea"/>
                <a:cs typeface="Segoe UI" panose="020B0502040204020203" pitchFamily="34" charset="0"/>
              </a:rPr>
              <a:t>nonummy</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nibh</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euismod</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tincidunt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ut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laoreet</a:t>
            </a:r>
            <a:r>
              <a:rPr lang="en-US" sz="900" b="0" i="0" kern="1200">
                <a:solidFill>
                  <a:schemeClr val="lt1"/>
                </a:solidFill>
                <a:effectLst/>
                <a:latin typeface="+mj-lt"/>
                <a:ea typeface="+mn-ea"/>
                <a:cs typeface="Segoe UI" panose="020B0502040204020203" pitchFamily="34" charset="0"/>
              </a:rPr>
              <a:t> dolore magna </a:t>
            </a:r>
            <a:r>
              <a:rPr lang="en-US" sz="900" b="0" i="0" kern="1200" err="1">
                <a:solidFill>
                  <a:schemeClr val="lt1"/>
                </a:solidFill>
                <a:effectLst/>
                <a:latin typeface="+mj-lt"/>
                <a:ea typeface="+mn-ea"/>
                <a:cs typeface="Segoe UI" panose="020B0502040204020203" pitchFamily="34" charset="0"/>
              </a:rPr>
              <a:t>aliquam</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erat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volutpat</a:t>
            </a:r>
            <a:r>
              <a:rPr lang="en-US" sz="900" b="0" i="0" kern="1200">
                <a:solidFill>
                  <a:schemeClr val="lt1"/>
                </a:solidFill>
                <a:effectLst/>
                <a:latin typeface="+mj-lt"/>
                <a:ea typeface="+mn-ea"/>
                <a:cs typeface="Segoe UI" panose="020B0502040204020203" pitchFamily="34" charset="0"/>
              </a:rPr>
              <a:t>.</a:t>
            </a:r>
            <a:endParaRPr lang="en-DE" sz="900">
              <a:latin typeface="+mj-lt"/>
              <a:cs typeface="Segoe UI" panose="020B0502040204020203" pitchFamily="34" charset="0"/>
            </a:endParaRPr>
          </a:p>
        </p:txBody>
      </p:sp>
      <p:pic>
        <p:nvPicPr>
          <p:cNvPr id="11" name="Picture 10">
            <a:extLst>
              <a:ext uri="{FF2B5EF4-FFF2-40B4-BE49-F238E27FC236}">
                <a16:creationId xmlns:a16="http://schemas.microsoft.com/office/drawing/2014/main" id="{1218C45E-AAEE-439F-94D7-317B7B54E2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867" y="252000"/>
            <a:ext cx="1511408" cy="392966"/>
          </a:xfrm>
          <a:prstGeom prst="rect">
            <a:avLst/>
          </a:prstGeom>
        </p:spPr>
      </p:pic>
    </p:spTree>
    <p:extLst>
      <p:ext uri="{BB962C8B-B14F-4D97-AF65-F5344CB8AC3E}">
        <p14:creationId xmlns:p14="http://schemas.microsoft.com/office/powerpoint/2010/main" val="1976069875"/>
      </p:ext>
    </p:extLst>
  </p:cSld>
  <p:clrMapOvr>
    <a:masterClrMapping/>
  </p:clrMapOvr>
  <p:extLst>
    <p:ext uri="{DCECCB84-F9BA-43D5-87BE-67443E8EF086}">
      <p15:sldGuideLst xmlns:p15="http://schemas.microsoft.com/office/powerpoint/2012/main">
        <p15:guide id="1" pos="2880">
          <p15:clr>
            <a:srgbClr val="FBAE40"/>
          </p15:clr>
        </p15:guide>
        <p15:guide id="2" pos="3787">
          <p15:clr>
            <a:srgbClr val="FBAE40"/>
          </p15:clr>
        </p15:guide>
        <p15:guide id="3" pos="4694">
          <p15:clr>
            <a:srgbClr val="FBAE40"/>
          </p15:clr>
        </p15:guide>
        <p15:guide id="4" pos="5601">
          <p15:clr>
            <a:srgbClr val="FBAE40"/>
          </p15:clr>
        </p15:guide>
        <p15:guide id="5" pos="1973">
          <p15:clr>
            <a:srgbClr val="FBAE40"/>
          </p15:clr>
        </p15:guide>
        <p15:guide id="6" pos="1066">
          <p15:clr>
            <a:srgbClr val="FBAE40"/>
          </p15:clr>
        </p15:guide>
        <p15:guide id="7" pos="159">
          <p15:clr>
            <a:srgbClr val="FBAE40"/>
          </p15:clr>
        </p15:guide>
        <p15:guide id="8" orient="horz" pos="2027">
          <p15:clr>
            <a:srgbClr val="FBAE40"/>
          </p15:clr>
        </p15:guide>
        <p15:guide id="9" orient="horz" pos="2934">
          <p15:clr>
            <a:srgbClr val="FBAE40"/>
          </p15:clr>
        </p15:guide>
        <p15:guide id="10" orient="horz" pos="1120">
          <p15:clr>
            <a:srgbClr val="FBAE40"/>
          </p15:clr>
        </p15:guide>
        <p15:guide id="11" orient="horz" pos="213">
          <p15:clr>
            <a:srgbClr val="FBAE40"/>
          </p15:clr>
        </p15:guide>
        <p15:guide id="12" orient="horz" pos="338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eer_Textbox rechts_Logo">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108000" rtlCol="0" anchor="ctr"/>
          <a:lstStyle/>
          <a:p>
            <a:pPr algn="ctr"/>
            <a:endParaRPr lang="de-DE"/>
          </a:p>
        </p:txBody>
      </p:sp>
      <p:sp>
        <p:nvSpPr>
          <p:cNvPr id="5" name="Titel 4"/>
          <p:cNvSpPr>
            <a:spLocks noGrp="1"/>
          </p:cNvSpPr>
          <p:nvPr>
            <p:ph type="title"/>
          </p:nvPr>
        </p:nvSpPr>
        <p:spPr>
          <a:xfrm>
            <a:off x="6624000" y="0"/>
            <a:ext cx="2520000" cy="1260000"/>
          </a:xfrm>
          <a:noFill/>
        </p:spPr>
        <p:txBody>
          <a:bodyPr anchor="b">
            <a:normAutofit/>
          </a:bodyPr>
          <a:lstStyle>
            <a:lvl1pPr>
              <a:defRPr sz="240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9" name="Textplatzhalter 3"/>
          <p:cNvSpPr>
            <a:spLocks noGrp="1"/>
          </p:cNvSpPr>
          <p:nvPr>
            <p:ph type="body" sz="half" idx="2"/>
          </p:nvPr>
        </p:nvSpPr>
        <p:spPr>
          <a:xfrm>
            <a:off x="144000" y="216000"/>
            <a:ext cx="6120000" cy="720000"/>
          </a:xfrm>
        </p:spPr>
        <p:txBody>
          <a:bodyPr wrap="square">
            <a:spAutoFit/>
          </a:bodyPr>
          <a:lstStyle>
            <a:lvl1pPr marL="0" indent="0">
              <a:buNone/>
              <a:defRPr sz="2000">
                <a:solidFill>
                  <a:schemeClr val="tx1">
                    <a:lumMod val="75000"/>
                    <a:lumOff val="25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1000"/>
              </a:spcBef>
              <a:buNone/>
              <a:defRPr sz="20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Footer Placeholder 3"/>
          <p:cNvSpPr>
            <a:spLocks noGrp="1"/>
          </p:cNvSpPr>
          <p:nvPr>
            <p:ph type="ftr" sz="quarter" idx="11"/>
          </p:nvPr>
        </p:nvSpPr>
        <p:spPr>
          <a:xfrm>
            <a:off x="6696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3023137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Features Template">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485824" y="72000"/>
            <a:ext cx="8341550" cy="576000"/>
          </a:xfrm>
        </p:spPr>
        <p:txBody>
          <a:bodyPr lIns="0" anchor="t">
            <a:noAutofit/>
          </a:bodyPr>
          <a:lstStyle>
            <a:lvl1pPr>
              <a:lnSpc>
                <a:spcPct val="100000"/>
              </a:lnSpc>
              <a:defRPr sz="2400">
                <a:solidFill>
                  <a:srgbClr val="00B050"/>
                </a:solidFill>
                <a:latin typeface="Segoe UI Light" panose="020B0502040204020203" pitchFamily="34" charset="0"/>
                <a:ea typeface="Segoe UI" panose="020B0502040204020203" pitchFamily="34" charset="0"/>
                <a:cs typeface="Segoe UI"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2" name="Textplatzhalter 3"/>
          <p:cNvSpPr>
            <a:spLocks noGrp="1" noChangeAspect="1"/>
          </p:cNvSpPr>
          <p:nvPr>
            <p:ph type="body" sz="half" idx="13"/>
          </p:nvPr>
        </p:nvSpPr>
        <p:spPr>
          <a:xfrm>
            <a:off x="485823" y="686923"/>
            <a:ext cx="4320000" cy="353838"/>
          </a:xfrm>
        </p:spPr>
        <p:txBody>
          <a:bodyPr wrap="square" lIns="0" tIns="72000" rIns="144000" bIns="36000">
            <a:noAutofit/>
          </a:bodyPr>
          <a:lstStyle>
            <a:lvl1pPr marL="0" indent="0">
              <a:lnSpc>
                <a:spcPct val="90000"/>
              </a:lnSpc>
              <a:spcBef>
                <a:spcPts val="300"/>
              </a:spcBef>
              <a:spcAft>
                <a:spcPts val="900"/>
              </a:spcAft>
              <a:buNone/>
              <a:defRPr sz="1600">
                <a:solidFill>
                  <a:srgbClr val="00B050"/>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a:p>
        </p:txBody>
      </p:sp>
      <p:sp>
        <p:nvSpPr>
          <p:cNvPr id="33" name="Textplatzhalter 3"/>
          <p:cNvSpPr>
            <a:spLocks noGrp="1" noChangeAspect="1"/>
          </p:cNvSpPr>
          <p:nvPr>
            <p:ph type="body" sz="half" idx="14" hasCustomPrompt="1"/>
          </p:nvPr>
        </p:nvSpPr>
        <p:spPr>
          <a:xfrm>
            <a:off x="4825973" y="683420"/>
            <a:ext cx="4320000" cy="357691"/>
          </a:xfrm>
        </p:spPr>
        <p:txBody>
          <a:bodyPr wrap="square" lIns="0" tIns="72000" rIns="144000" bIns="36000">
            <a:noAutofit/>
          </a:bodyPr>
          <a:lstStyle>
            <a:lvl1pPr marL="0" indent="0">
              <a:lnSpc>
                <a:spcPct val="90000"/>
              </a:lnSpc>
              <a:spcBef>
                <a:spcPts val="300"/>
              </a:spcBef>
              <a:spcAft>
                <a:spcPts val="900"/>
              </a:spcAft>
              <a:buFont typeface="Arial" panose="020B0604020202020204" pitchFamily="34" charset="0"/>
              <a:buNone/>
              <a:defRPr sz="1600">
                <a:solidFill>
                  <a:srgbClr val="00B050"/>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arbeiten</a:t>
            </a:r>
          </a:p>
        </p:txBody>
      </p:sp>
      <p:sp>
        <p:nvSpPr>
          <p:cNvPr id="35" name="Textplatzhalter 3"/>
          <p:cNvSpPr>
            <a:spLocks noGrp="1" noChangeAspect="1"/>
          </p:cNvSpPr>
          <p:nvPr>
            <p:ph type="body" sz="half" idx="15"/>
          </p:nvPr>
        </p:nvSpPr>
        <p:spPr>
          <a:xfrm>
            <a:off x="485821" y="2735826"/>
            <a:ext cx="3680597" cy="2994247"/>
          </a:xfrm>
        </p:spPr>
        <p:txBody>
          <a:bodyPr wrap="square" lIns="0" tIns="72000" rIns="72000" bIns="72000">
            <a:noAutofit/>
          </a:bodyPr>
          <a:lstStyle>
            <a:lvl1pPr marL="171450" indent="-171450">
              <a:lnSpc>
                <a:spcPct val="100000"/>
              </a:lnSpc>
              <a:spcBef>
                <a:spcPts val="100"/>
              </a:spcBef>
              <a:spcAft>
                <a:spcPts val="300"/>
              </a:spcAft>
              <a:buFontTx/>
              <a:buBlip>
                <a:blip r:embed="rId2"/>
              </a:buBlip>
              <a:defRPr sz="900" baseline="0">
                <a:solidFill>
                  <a:schemeClr val="tx1"/>
                </a:solidFill>
                <a:latin typeface="Segoe UI Light" panose="020B0502040204020203" pitchFamily="34" charset="0"/>
                <a:cs typeface="Segoe UI Light" panose="020B0502040204020203" pitchFamily="34" charset="0"/>
              </a:defRPr>
            </a:lvl1pPr>
            <a:lvl2pPr marL="457200" indent="0">
              <a:lnSpc>
                <a:spcPct val="70000"/>
              </a:lnSpc>
              <a:spcBef>
                <a:spcPts val="0"/>
              </a:spcBef>
              <a:spcAft>
                <a:spcPts val="300"/>
              </a:spcAft>
              <a:buClr>
                <a:schemeClr val="tx1">
                  <a:lumMod val="65000"/>
                  <a:lumOff val="35000"/>
                </a:schemeClr>
              </a:buClr>
              <a:buFontTx/>
              <a:buNone/>
              <a:defRPr sz="1400">
                <a:solidFill>
                  <a:schemeClr val="tx1"/>
                </a:solidFill>
                <a:latin typeface="Segoe UI Light" panose="020B0502040204020203" pitchFamily="34" charset="0"/>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a:p>
        </p:txBody>
      </p:sp>
      <p:sp>
        <p:nvSpPr>
          <p:cNvPr id="37" name="Picture Placeholder 2"/>
          <p:cNvSpPr>
            <a:spLocks noGrp="1"/>
          </p:cNvSpPr>
          <p:nvPr>
            <p:ph type="pic" idx="1"/>
          </p:nvPr>
        </p:nvSpPr>
        <p:spPr>
          <a:xfrm>
            <a:off x="485823" y="1069401"/>
            <a:ext cx="2923106" cy="1666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12" name="Textplatzhalter 3"/>
          <p:cNvSpPr>
            <a:spLocks noGrp="1" noChangeAspect="1"/>
          </p:cNvSpPr>
          <p:nvPr>
            <p:ph type="body" sz="half" idx="18"/>
          </p:nvPr>
        </p:nvSpPr>
        <p:spPr>
          <a:xfrm>
            <a:off x="4818420" y="2736000"/>
            <a:ext cx="3658194" cy="2965814"/>
          </a:xfrm>
        </p:spPr>
        <p:txBody>
          <a:bodyPr wrap="square" lIns="0" tIns="72000" rIns="72000" bIns="72000">
            <a:noAutofit/>
          </a:bodyPr>
          <a:lstStyle>
            <a:lvl1pPr marL="171450" indent="-171450">
              <a:lnSpc>
                <a:spcPct val="100000"/>
              </a:lnSpc>
              <a:spcBef>
                <a:spcPts val="100"/>
              </a:spcBef>
              <a:spcAft>
                <a:spcPts val="300"/>
              </a:spcAft>
              <a:buFontTx/>
              <a:buBlip>
                <a:blip r:embed="rId2"/>
              </a:buBlip>
              <a:defRPr sz="900" baseline="0">
                <a:solidFill>
                  <a:schemeClr val="tx1"/>
                </a:solidFill>
                <a:latin typeface="Segoe UI Light" panose="020B0502040204020203" pitchFamily="34" charset="0"/>
                <a:cs typeface="Segoe UI Light" panose="020B0502040204020203" pitchFamily="34" charset="0"/>
              </a:defRPr>
            </a:lvl1pPr>
            <a:lvl2pPr marL="457200" indent="0">
              <a:lnSpc>
                <a:spcPct val="70000"/>
              </a:lnSpc>
              <a:spcBef>
                <a:spcPts val="0"/>
              </a:spcBef>
              <a:spcAft>
                <a:spcPts val="300"/>
              </a:spcAft>
              <a:buClr>
                <a:schemeClr val="tx1">
                  <a:lumMod val="65000"/>
                  <a:lumOff val="35000"/>
                </a:schemeClr>
              </a:buClr>
              <a:buFontTx/>
              <a:buNone/>
              <a:defRPr sz="1400">
                <a:solidFill>
                  <a:schemeClr val="tx1"/>
                </a:solidFill>
                <a:latin typeface="Segoe UI Light" panose="020B0502040204020203" pitchFamily="34" charset="0"/>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a:p>
        </p:txBody>
      </p:sp>
      <p:sp>
        <p:nvSpPr>
          <p:cNvPr id="18" name="Picture Placeholder 2"/>
          <p:cNvSpPr>
            <a:spLocks noGrp="1"/>
          </p:cNvSpPr>
          <p:nvPr>
            <p:ph type="pic" idx="19"/>
          </p:nvPr>
        </p:nvSpPr>
        <p:spPr>
          <a:xfrm>
            <a:off x="4825795" y="1069400"/>
            <a:ext cx="2923106" cy="1666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11" name="Footer Placeholder 3"/>
          <p:cNvSpPr>
            <a:spLocks noGrp="1"/>
          </p:cNvSpPr>
          <p:nvPr>
            <p:ph type="ftr" sz="quarter" idx="10"/>
          </p:nvPr>
        </p:nvSpPr>
        <p:spPr>
          <a:xfrm>
            <a:off x="131371"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2673345186"/>
      </p:ext>
    </p:extLst>
  </p:cSld>
  <p:clrMapOvr>
    <a:masterClrMapping/>
  </p:clrMapOvr>
  <p:extLst>
    <p:ext uri="{DCECCB84-F9BA-43D5-87BE-67443E8EF086}">
      <p15:sldGuideLst xmlns:p15="http://schemas.microsoft.com/office/powerpoint/2012/main">
        <p15:guide id="1" orient="horz" pos="2027">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ild mit Textfeld links">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124" y="0"/>
            <a:ext cx="9166123" cy="5715000"/>
          </a:xfrm>
          <a:prstGeom prst="rect">
            <a:avLst/>
          </a:prstGeom>
        </p:spPr>
      </p:pic>
      <p:sp>
        <p:nvSpPr>
          <p:cNvPr id="4" name="Textplatzhalter 3"/>
          <p:cNvSpPr>
            <a:spLocks noGrp="1"/>
          </p:cNvSpPr>
          <p:nvPr>
            <p:ph type="body" sz="half" idx="2"/>
          </p:nvPr>
        </p:nvSpPr>
        <p:spPr>
          <a:xfrm>
            <a:off x="180000" y="540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180000" y="972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Footer Placeholder 3"/>
          <p:cNvSpPr>
            <a:spLocks noGrp="1"/>
          </p:cNvSpPr>
          <p:nvPr>
            <p:ph type="ftr" sz="quarter" idx="10"/>
          </p:nvPr>
        </p:nvSpPr>
        <p:spPr>
          <a:xfrm>
            <a:off x="7812000"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2475472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HRM Bild mit Textfeld links">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124" y="0"/>
            <a:ext cx="9166123" cy="5715000"/>
          </a:xfrm>
          <a:prstGeom prst="rect">
            <a:avLst/>
          </a:prstGeom>
        </p:spPr>
      </p:pic>
      <p:sp>
        <p:nvSpPr>
          <p:cNvPr id="4" name="Textplatzhalter 3"/>
          <p:cNvSpPr>
            <a:spLocks noGrp="1"/>
          </p:cNvSpPr>
          <p:nvPr>
            <p:ph type="body" sz="half" idx="2"/>
          </p:nvPr>
        </p:nvSpPr>
        <p:spPr>
          <a:xfrm>
            <a:off x="180000" y="539999"/>
            <a:ext cx="4501001" cy="4310559"/>
          </a:xfrm>
          <a:solidFill>
            <a:srgbClr val="009900">
              <a:alpha val="90000"/>
            </a:srgbClr>
          </a:solidFill>
        </p:spPr>
        <p:txBody>
          <a:bodyPr wrap="none" lIns="108000" tIns="108000" rIns="108000" bIns="108000" anchor="t">
            <a:noAutofit/>
          </a:bodyPr>
          <a:lstStyle>
            <a:lvl1pPr marL="0" indent="0">
              <a:lnSpc>
                <a:spcPct val="100000"/>
              </a:lnSpc>
              <a:spcBef>
                <a:spcPts val="0"/>
              </a:spcBef>
              <a:spcAft>
                <a:spcPts val="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Footer Placeholder 3"/>
          <p:cNvSpPr>
            <a:spLocks noGrp="1"/>
          </p:cNvSpPr>
          <p:nvPr>
            <p:ph type="ftr" sz="quarter" idx="10"/>
          </p:nvPr>
        </p:nvSpPr>
        <p:spPr>
          <a:xfrm>
            <a:off x="7812000"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766598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ild mit 4 Textfeldern_with titl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4996800"/>
            <a:ext cx="9144000" cy="7200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360000" y="540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1"/>
          </p:nvPr>
        </p:nvSpPr>
        <p:spPr>
          <a:xfrm>
            <a:off x="3600000" y="972000"/>
            <a:ext cx="288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360000" y="2736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600000" y="2736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360000" y="972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p:nvPr>
        </p:nvSpPr>
        <p:spPr>
          <a:xfrm>
            <a:off x="3600000" y="540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4" name="Textplatzhalter 3"/>
          <p:cNvSpPr>
            <a:spLocks noGrp="1"/>
          </p:cNvSpPr>
          <p:nvPr>
            <p:ph type="body" sz="half" idx="16"/>
          </p:nvPr>
        </p:nvSpPr>
        <p:spPr>
          <a:xfrm>
            <a:off x="3600000" y="2304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360000" y="2304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6" name="Footer Placeholder 3"/>
          <p:cNvSpPr>
            <a:spLocks noGrp="1"/>
          </p:cNvSpPr>
          <p:nvPr>
            <p:ph type="ftr" sz="quarter" idx="10"/>
          </p:nvPr>
        </p:nvSpPr>
        <p:spPr>
          <a:xfrm>
            <a:off x="7812000"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solidFill>
                  <a:schemeClr val="bg1"/>
                </a:solidFill>
              </a:rPr>
              <a:t>Hubdrive.com</a:t>
            </a:r>
            <a:endParaRPr lang="de-DE">
              <a:solidFill>
                <a:schemeClr val="bg1"/>
              </a:solidFill>
            </a:endParaRPr>
          </a:p>
        </p:txBody>
      </p:sp>
    </p:spTree>
    <p:extLst>
      <p:ext uri="{BB962C8B-B14F-4D97-AF65-F5344CB8AC3E}">
        <p14:creationId xmlns:p14="http://schemas.microsoft.com/office/powerpoint/2010/main" val="1741386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ild mit Textfeld rechts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960800"/>
          </a:xfrm>
          <a:prstGeom prst="rect">
            <a:avLst/>
          </a:prstGeom>
        </p:spPr>
      </p:pic>
      <p:sp>
        <p:nvSpPr>
          <p:cNvPr id="8" name="Titel 7"/>
          <p:cNvSpPr>
            <a:spLocks noGrp="1"/>
          </p:cNvSpPr>
          <p:nvPr>
            <p:ph type="title"/>
          </p:nvPr>
        </p:nvSpPr>
        <p:spPr>
          <a:xfrm>
            <a:off x="0" y="4960800"/>
            <a:ext cx="7560000" cy="756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7" name="Textplatzhalter 3"/>
          <p:cNvSpPr>
            <a:spLocks noGrp="1"/>
          </p:cNvSpPr>
          <p:nvPr>
            <p:ph type="body" sz="half" idx="10"/>
          </p:nvPr>
        </p:nvSpPr>
        <p:spPr>
          <a:xfrm>
            <a:off x="5207980" y="629046"/>
            <a:ext cx="3600000" cy="576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4"/>
          </p:nvPr>
        </p:nvSpPr>
        <p:spPr>
          <a:xfrm>
            <a:off x="5207980" y="1205046"/>
            <a:ext cx="3600000" cy="710552"/>
          </a:xfrm>
          <a:solidFill>
            <a:srgbClr val="009900">
              <a:alpha val="90000"/>
            </a:srgbClr>
          </a:solidFill>
        </p:spPr>
        <p:txBody>
          <a:bodyPr wrap="square" lIns="108000" tIns="72000" rIns="108000" bIns="144000">
            <a:spAutoFit/>
          </a:bodyPr>
          <a:lstStyle>
            <a:lvl1pPr marL="0" indent="0">
              <a:lnSpc>
                <a:spcPct val="100000"/>
              </a:lnSpc>
              <a:spcBef>
                <a:spcPts val="300"/>
              </a:spcBef>
              <a:spcAft>
                <a:spcPts val="6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Footer Placeholder 3"/>
          <p:cNvSpPr>
            <a:spLocks noGrp="1"/>
          </p:cNvSpPr>
          <p:nvPr>
            <p:ph type="ftr" sz="quarter" idx="15"/>
          </p:nvPr>
        </p:nvSpPr>
        <p:spPr>
          <a:xfrm>
            <a:off x="7812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60092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ild_1_with title_with logo">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 name="Footer Placeholder 3"/>
          <p:cNvSpPr>
            <a:spLocks noGrp="1"/>
          </p:cNvSpPr>
          <p:nvPr>
            <p:ph type="ftr" sz="quarter" idx="10"/>
          </p:nvPr>
        </p:nvSpPr>
        <p:spPr>
          <a:xfrm>
            <a:off x="131371"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301531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elfolie_Textfelder_grün">
    <p:bg>
      <p:bgPr>
        <a:solidFill>
          <a:srgbClr val="009900"/>
        </a:solid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hasCustomPrompt="1"/>
          </p:nvPr>
        </p:nvSpPr>
        <p:spPr>
          <a:xfrm>
            <a:off x="288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Recruiting</a:t>
            </a:r>
          </a:p>
        </p:txBody>
      </p:sp>
      <p:sp>
        <p:nvSpPr>
          <p:cNvPr id="9" name="Textplatzhalter 3"/>
          <p:cNvSpPr>
            <a:spLocks noGrp="1"/>
          </p:cNvSpPr>
          <p:nvPr>
            <p:ph type="body" sz="half" idx="11"/>
          </p:nvPr>
        </p:nvSpPr>
        <p:spPr>
          <a:xfrm>
            <a:off x="3312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288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312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288000" y="972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hasCustomPrompt="1"/>
          </p:nvPr>
        </p:nvSpPr>
        <p:spPr>
          <a:xfrm>
            <a:off x="3312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err="1"/>
              <a:t>Employee</a:t>
            </a:r>
            <a:r>
              <a:rPr lang="de-DE"/>
              <a:t> Administration</a:t>
            </a:r>
          </a:p>
        </p:txBody>
      </p:sp>
      <p:sp>
        <p:nvSpPr>
          <p:cNvPr id="14" name="Textplatzhalter 3"/>
          <p:cNvSpPr>
            <a:spLocks noGrp="1"/>
          </p:cNvSpPr>
          <p:nvPr>
            <p:ph type="body" sz="half" idx="16" hasCustomPrompt="1"/>
          </p:nvPr>
        </p:nvSpPr>
        <p:spPr>
          <a:xfrm>
            <a:off x="3312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Manager </a:t>
            </a:r>
            <a:r>
              <a:rPr lang="de-DE" err="1"/>
              <a:t>Self</a:t>
            </a:r>
            <a:r>
              <a:rPr lang="de-DE"/>
              <a:t>-Service</a:t>
            </a:r>
          </a:p>
        </p:txBody>
      </p:sp>
      <p:sp>
        <p:nvSpPr>
          <p:cNvPr id="15" name="Textplatzhalter 3"/>
          <p:cNvSpPr>
            <a:spLocks noGrp="1"/>
          </p:cNvSpPr>
          <p:nvPr>
            <p:ph type="body" sz="half" idx="17" hasCustomPrompt="1"/>
          </p:nvPr>
        </p:nvSpPr>
        <p:spPr>
          <a:xfrm>
            <a:off x="288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err="1"/>
              <a:t>Employee</a:t>
            </a:r>
            <a:r>
              <a:rPr lang="de-DE"/>
              <a:t> </a:t>
            </a:r>
            <a:r>
              <a:rPr lang="de-DE" err="1"/>
              <a:t>Self</a:t>
            </a:r>
            <a:r>
              <a:rPr lang="de-DE"/>
              <a:t>-Service</a:t>
            </a:r>
          </a:p>
        </p:txBody>
      </p:sp>
      <p:sp>
        <p:nvSpPr>
          <p:cNvPr id="16" name="Textplatzhalter 3"/>
          <p:cNvSpPr>
            <a:spLocks noGrp="1"/>
          </p:cNvSpPr>
          <p:nvPr>
            <p:ph type="body" sz="half" idx="18"/>
          </p:nvPr>
        </p:nvSpPr>
        <p:spPr>
          <a:xfrm>
            <a:off x="6336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7" name="Textplatzhalter 3"/>
          <p:cNvSpPr>
            <a:spLocks noGrp="1"/>
          </p:cNvSpPr>
          <p:nvPr>
            <p:ph type="body" sz="half" idx="19"/>
          </p:nvPr>
        </p:nvSpPr>
        <p:spPr>
          <a:xfrm>
            <a:off x="6336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8" name="Textplatzhalter 3"/>
          <p:cNvSpPr>
            <a:spLocks noGrp="1"/>
          </p:cNvSpPr>
          <p:nvPr>
            <p:ph type="body" sz="half" idx="20" hasCustomPrompt="1"/>
          </p:nvPr>
        </p:nvSpPr>
        <p:spPr>
          <a:xfrm>
            <a:off x="6336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Talent Management</a:t>
            </a:r>
          </a:p>
        </p:txBody>
      </p:sp>
      <p:sp>
        <p:nvSpPr>
          <p:cNvPr id="19" name="Textplatzhalter 3"/>
          <p:cNvSpPr>
            <a:spLocks noGrp="1"/>
          </p:cNvSpPr>
          <p:nvPr>
            <p:ph type="body" sz="half" idx="21" hasCustomPrompt="1"/>
          </p:nvPr>
        </p:nvSpPr>
        <p:spPr>
          <a:xfrm>
            <a:off x="6336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baseline="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Training Management</a:t>
            </a:r>
          </a:p>
        </p:txBody>
      </p:sp>
      <p:sp>
        <p:nvSpPr>
          <p:cNvPr id="20" name="Footer Placeholder 3"/>
          <p:cNvSpPr>
            <a:spLocks noGrp="1"/>
          </p:cNvSpPr>
          <p:nvPr>
            <p:ph type="ftr" sz="quarter" idx="22"/>
          </p:nvPr>
        </p:nvSpPr>
        <p:spPr>
          <a:xfrm>
            <a:off x="7812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2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folie_hellblau">
    <p:bg>
      <p:bgPr>
        <a:solidFill>
          <a:srgbClr val="73737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F0EECC-C71A-494D-AF83-652B83321112}"/>
              </a:ext>
            </a:extLst>
          </p:cNvPr>
          <p:cNvSpPr/>
          <p:nvPr userDrawn="1"/>
        </p:nvSpPr>
        <p:spPr>
          <a:xfrm>
            <a:off x="252000" y="1597975"/>
            <a:ext cx="5760000" cy="2520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A9CE46EF-FEA5-472E-97F8-A1911E49F790}"/>
              </a:ext>
            </a:extLst>
          </p:cNvPr>
          <p:cNvSpPr/>
          <p:nvPr userDrawn="1"/>
        </p:nvSpPr>
        <p:spPr>
          <a:xfrm>
            <a:off x="6012000" y="1597025"/>
            <a:ext cx="1440000" cy="1260475"/>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Deep Dive</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Training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EB0BC181-1DA2-432E-9C6E-743C9A9BA2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9807" y="2973187"/>
            <a:ext cx="832039" cy="1029101"/>
          </a:xfrm>
          <a:prstGeom prst="rect">
            <a:avLst/>
          </a:prstGeom>
        </p:spPr>
      </p:pic>
    </p:spTree>
    <p:extLst>
      <p:ext uri="{BB962C8B-B14F-4D97-AF65-F5344CB8AC3E}">
        <p14:creationId xmlns:p14="http://schemas.microsoft.com/office/powerpoint/2010/main" val="73720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403266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8593094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2062584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8560129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881170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568577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HR for Dynamics Key Imag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5DF38EE7-49F5-4438-8951-1D0314754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5D9C1A25-EFE4-4065-8532-604AC61633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1653" y="5269768"/>
            <a:ext cx="1580347" cy="297632"/>
          </a:xfrm>
          <a:prstGeom prst="rect">
            <a:avLst/>
          </a:prstGeom>
        </p:spPr>
      </p:pic>
    </p:spTree>
    <p:extLst>
      <p:ext uri="{BB962C8B-B14F-4D97-AF65-F5344CB8AC3E}">
        <p14:creationId xmlns:p14="http://schemas.microsoft.com/office/powerpoint/2010/main" val="260157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Hubdrive Building Key Image">
    <p:spTree>
      <p:nvGrpSpPr>
        <p:cNvPr id="1" name=""/>
        <p:cNvGrpSpPr/>
        <p:nvPr/>
      </p:nvGrpSpPr>
      <p:grpSpPr>
        <a:xfrm>
          <a:off x="0" y="0"/>
          <a:ext cx="0" cy="0"/>
          <a:chOff x="0" y="0"/>
          <a:chExt cx="0" cy="0"/>
        </a:xfrm>
      </p:grpSpPr>
      <p:pic>
        <p:nvPicPr>
          <p:cNvPr id="5" name="Grafik 4" descr="Ein Bild, das Gebäude, draußen, Straße, rot enthält.&#10;&#10;Automatisch generierte Beschreibung">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682950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16433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elfolie_NGO">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hasCustomPrompt="1"/>
          </p:nvPr>
        </p:nvSpPr>
        <p:spPr>
          <a:xfrm>
            <a:off x="252413" y="3217500"/>
            <a:ext cx="4319588" cy="2160000"/>
          </a:xfrm>
          <a:solidFill>
            <a:schemeClr val="accent1"/>
          </a:solidFill>
        </p:spPr>
        <p:txBody>
          <a:bodyPr vert="horz" lIns="288000" tIns="288000" rIns="288000" bIns="432000" rtlCol="0" anchor="t">
            <a:noAutofit/>
          </a:bodyPr>
          <a:lstStyle>
            <a:lvl1pPr>
              <a:defRPr lang="de-DE" sz="3400" dirty="0">
                <a:solidFill>
                  <a:schemeClr val="bg1"/>
                </a:solidFill>
                <a:latin typeface="Segoe UI Light" panose="020B0502040204020203" pitchFamily="34" charset="0"/>
                <a:cs typeface="Segoe UI Light" panose="020B0502040204020203" pitchFamily="34" charset="0"/>
              </a:defRPr>
            </a:lvl1pPr>
          </a:lstStyle>
          <a:p>
            <a:pPr lvl="0"/>
            <a:r>
              <a:rPr lang="de-DE"/>
              <a:t>Titelmasterformat durch Klicken bearbeiten</a:t>
            </a:r>
          </a:p>
        </p:txBody>
      </p:sp>
      <p:sp>
        <p:nvSpPr>
          <p:cNvPr id="9" name="Rectangle 8">
            <a:extLst>
              <a:ext uri="{FF2B5EF4-FFF2-40B4-BE49-F238E27FC236}">
                <a16:creationId xmlns:a16="http://schemas.microsoft.com/office/drawing/2014/main" id="{6EC88E72-DA69-4F83-9191-13DF207D394A}"/>
              </a:ext>
            </a:extLst>
          </p:cNvPr>
          <p:cNvSpPr/>
          <p:nvPr userDrawn="1"/>
        </p:nvSpPr>
        <p:spPr>
          <a:xfrm>
            <a:off x="4572000" y="3217500"/>
            <a:ext cx="1440000" cy="1439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900" b="0" i="0" kern="1200">
                <a:solidFill>
                  <a:schemeClr val="lt1"/>
                </a:solidFill>
                <a:effectLst/>
                <a:latin typeface="+mj-lt"/>
                <a:ea typeface="+mn-ea"/>
                <a:cs typeface="Segoe UI" panose="020B0502040204020203" pitchFamily="34" charset="0"/>
              </a:rPr>
              <a:t>Lorem ipsum dolor sit </a:t>
            </a:r>
            <a:r>
              <a:rPr lang="en-US" sz="900" b="0" i="0" kern="1200" err="1">
                <a:solidFill>
                  <a:schemeClr val="lt1"/>
                </a:solidFill>
                <a:effectLst/>
                <a:latin typeface="+mj-lt"/>
                <a:ea typeface="+mn-ea"/>
                <a:cs typeface="Segoe UI" panose="020B0502040204020203" pitchFamily="34" charset="0"/>
              </a:rPr>
              <a:t>amet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consectetuer</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adipiscing</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elit</a:t>
            </a:r>
            <a:r>
              <a:rPr lang="en-US" sz="900" b="0" i="0" kern="1200">
                <a:solidFill>
                  <a:schemeClr val="lt1"/>
                </a:solidFill>
                <a:effectLst/>
                <a:latin typeface="+mj-lt"/>
                <a:ea typeface="+mn-ea"/>
                <a:cs typeface="Segoe UI" panose="020B0502040204020203" pitchFamily="34" charset="0"/>
              </a:rPr>
              <a:t>, sed diam </a:t>
            </a:r>
            <a:r>
              <a:rPr lang="en-US" sz="900" b="0" i="0" kern="1200" err="1">
                <a:solidFill>
                  <a:schemeClr val="lt1"/>
                </a:solidFill>
                <a:effectLst/>
                <a:latin typeface="+mj-lt"/>
                <a:ea typeface="+mn-ea"/>
                <a:cs typeface="Segoe UI" panose="020B0502040204020203" pitchFamily="34" charset="0"/>
              </a:rPr>
              <a:t>nonummy</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nibh</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euismod</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tincidunt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ut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laoreet</a:t>
            </a:r>
            <a:r>
              <a:rPr lang="en-US" sz="900" b="0" i="0" kern="1200">
                <a:solidFill>
                  <a:schemeClr val="lt1"/>
                </a:solidFill>
                <a:effectLst/>
                <a:latin typeface="+mj-lt"/>
                <a:ea typeface="+mn-ea"/>
                <a:cs typeface="Segoe UI" panose="020B0502040204020203" pitchFamily="34" charset="0"/>
              </a:rPr>
              <a:t> dolore magna </a:t>
            </a:r>
            <a:r>
              <a:rPr lang="en-US" sz="900" b="0" i="0" kern="1200" err="1">
                <a:solidFill>
                  <a:schemeClr val="lt1"/>
                </a:solidFill>
                <a:effectLst/>
                <a:latin typeface="+mj-lt"/>
                <a:ea typeface="+mn-ea"/>
                <a:cs typeface="Segoe UI" panose="020B0502040204020203" pitchFamily="34" charset="0"/>
              </a:rPr>
              <a:t>aliquam</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erat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volutpat</a:t>
            </a:r>
            <a:r>
              <a:rPr lang="en-US" sz="900" b="0" i="0" kern="1200">
                <a:solidFill>
                  <a:schemeClr val="lt1"/>
                </a:solidFill>
                <a:effectLst/>
                <a:latin typeface="+mj-lt"/>
                <a:ea typeface="+mn-ea"/>
                <a:cs typeface="Segoe UI" panose="020B0502040204020203" pitchFamily="34" charset="0"/>
              </a:rPr>
              <a:t>.</a:t>
            </a:r>
            <a:endParaRPr lang="en-DE" sz="900">
              <a:latin typeface="+mj-lt"/>
              <a:cs typeface="Segoe UI" panose="020B0502040204020203" pitchFamily="34" charset="0"/>
            </a:endParaRPr>
          </a:p>
        </p:txBody>
      </p:sp>
      <p:pic>
        <p:nvPicPr>
          <p:cNvPr id="11" name="Picture 10">
            <a:extLst>
              <a:ext uri="{FF2B5EF4-FFF2-40B4-BE49-F238E27FC236}">
                <a16:creationId xmlns:a16="http://schemas.microsoft.com/office/drawing/2014/main" id="{1218C45E-AAEE-439F-94D7-317B7B54E2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867" y="252000"/>
            <a:ext cx="1511408" cy="392966"/>
          </a:xfrm>
          <a:prstGeom prst="rect">
            <a:avLst/>
          </a:prstGeom>
        </p:spPr>
      </p:pic>
    </p:spTree>
    <p:extLst>
      <p:ext uri="{BB962C8B-B14F-4D97-AF65-F5344CB8AC3E}">
        <p14:creationId xmlns:p14="http://schemas.microsoft.com/office/powerpoint/2010/main" val="1548576465"/>
      </p:ext>
    </p:extLst>
  </p:cSld>
  <p:clrMapOvr>
    <a:masterClrMapping/>
  </p:clrMapOvr>
  <p:extLst>
    <p:ext uri="{DCECCB84-F9BA-43D5-87BE-67443E8EF086}">
      <p15:sldGuideLst xmlns:p15="http://schemas.microsoft.com/office/powerpoint/2012/main">
        <p15:guide id="1" pos="2880">
          <p15:clr>
            <a:srgbClr val="FBAE40"/>
          </p15:clr>
        </p15:guide>
        <p15:guide id="2" pos="3787">
          <p15:clr>
            <a:srgbClr val="FBAE40"/>
          </p15:clr>
        </p15:guide>
        <p15:guide id="3" pos="4694">
          <p15:clr>
            <a:srgbClr val="FBAE40"/>
          </p15:clr>
        </p15:guide>
        <p15:guide id="4" pos="5601">
          <p15:clr>
            <a:srgbClr val="FBAE40"/>
          </p15:clr>
        </p15:guide>
        <p15:guide id="5" pos="1973">
          <p15:clr>
            <a:srgbClr val="FBAE40"/>
          </p15:clr>
        </p15:guide>
        <p15:guide id="6" pos="1066">
          <p15:clr>
            <a:srgbClr val="FBAE40"/>
          </p15:clr>
        </p15:guide>
        <p15:guide id="7" pos="159">
          <p15:clr>
            <a:srgbClr val="FBAE40"/>
          </p15:clr>
        </p15:guide>
        <p15:guide id="8" orient="horz" pos="2027">
          <p15:clr>
            <a:srgbClr val="FBAE40"/>
          </p15:clr>
        </p15:guide>
        <p15:guide id="9" orient="horz" pos="2934">
          <p15:clr>
            <a:srgbClr val="FBAE40"/>
          </p15:clr>
        </p15:guide>
        <p15:guide id="10" orient="horz" pos="1120">
          <p15:clr>
            <a:srgbClr val="FBAE40"/>
          </p15:clr>
        </p15:guide>
        <p15:guide id="11" orient="horz" pos="213">
          <p15:clr>
            <a:srgbClr val="FBAE40"/>
          </p15:clr>
        </p15:guide>
        <p15:guide id="12" orient="horz" pos="338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491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25289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530830"/>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788068"/>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73945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68261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898991658"/>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03465056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06052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78725374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47838569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847073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1729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24281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3510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5201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elfolie_Bild">
    <p:bg>
      <p:bgPr>
        <a:solidFill>
          <a:srgbClr val="00206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F7DC1-EEB0-493A-982F-33774371BD7E}"/>
              </a:ext>
            </a:extLst>
          </p:cNvPr>
          <p:cNvSpPr/>
          <p:nvPr userDrawn="1"/>
        </p:nvSpPr>
        <p:spPr>
          <a:xfrm>
            <a:off x="252000" y="1584000"/>
            <a:ext cx="5760000" cy="252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solidFill>
                <a:schemeClr val="bg1"/>
              </a:solidFill>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32B48901-D8EC-40CB-BA75-BA733C0E4C6B}"/>
              </a:ext>
            </a:extLst>
          </p:cNvPr>
          <p:cNvSpPr/>
          <p:nvPr userDrawn="1"/>
        </p:nvSpPr>
        <p:spPr>
          <a:xfrm>
            <a:off x="6012000" y="1584000"/>
            <a:ext cx="1440000" cy="1260475"/>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err="1">
                <a:latin typeface="Segoe UI Semilight" panose="020B0402040204020203" pitchFamily="34" charset="0"/>
                <a:cs typeface="Segoe UI Semilight" panose="020B0402040204020203" pitchFamily="34" charset="0"/>
              </a:rPr>
              <a:t>Projekt</a:t>
            </a:r>
            <a:r>
              <a:rPr lang="en-US" sz="1600">
                <a:latin typeface="Segoe UI Semilight" panose="020B0402040204020203" pitchFamily="34" charset="0"/>
                <a:cs typeface="Segoe UI Semilight" panose="020B0402040204020203" pitchFamily="34" charset="0"/>
              </a:rPr>
              <a:t>-management</a:t>
            </a:r>
            <a:endParaRPr lang="en-DE" sz="1600">
              <a:latin typeface="Segoe UI Semilight" panose="020B0402040204020203" pitchFamily="34" charset="0"/>
              <a:cs typeface="Segoe UI Semilight" panose="020B0402040204020203" pitchFamily="34" charset="0"/>
            </a:endParaRPr>
          </a:p>
        </p:txBody>
      </p:sp>
      <p:pic>
        <p:nvPicPr>
          <p:cNvPr id="9" name="Graphic 8">
            <a:extLst>
              <a:ext uri="{FF2B5EF4-FFF2-40B4-BE49-F238E27FC236}">
                <a16:creationId xmlns:a16="http://schemas.microsoft.com/office/drawing/2014/main" id="{704D4A50-9710-4029-8667-435FC89DB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9999" y="3131999"/>
            <a:ext cx="874286" cy="720000"/>
          </a:xfrm>
          <a:prstGeom prst="rect">
            <a:avLst/>
          </a:prstGeom>
        </p:spPr>
      </p:pic>
      <p:sp>
        <p:nvSpPr>
          <p:cNvPr id="2" name="Titel 1">
            <a:extLst>
              <a:ext uri="{FF2B5EF4-FFF2-40B4-BE49-F238E27FC236}">
                <a16:creationId xmlns:a16="http://schemas.microsoft.com/office/drawing/2014/main" id="{169B0149-729C-44CF-A8DA-C21AF9A5C90F}"/>
              </a:ext>
            </a:extLst>
          </p:cNvPr>
          <p:cNvSpPr>
            <a:spLocks noGrp="1"/>
          </p:cNvSpPr>
          <p:nvPr>
            <p:ph type="title"/>
          </p:nvPr>
        </p:nvSpPr>
        <p:spPr>
          <a:xfrm>
            <a:off x="252000" y="1584000"/>
            <a:ext cx="5760000" cy="2520000"/>
          </a:xfrm>
        </p:spPr>
        <p:txBody>
          <a:bodyPr/>
          <a:lstStyle>
            <a:lvl1pPr>
              <a:defRPr>
                <a:solidFill>
                  <a:schemeClr val="bg1"/>
                </a:solidFill>
                <a:latin typeface="Segoe UI Light "/>
              </a:defRPr>
            </a:lvl1pPr>
          </a:lstStyle>
          <a:p>
            <a:r>
              <a:rPr lang="de-DE"/>
              <a:t>Mastertitelformat bearbeiten</a:t>
            </a:r>
          </a:p>
        </p:txBody>
      </p:sp>
    </p:spTree>
    <p:extLst>
      <p:ext uri="{BB962C8B-B14F-4D97-AF65-F5344CB8AC3E}">
        <p14:creationId xmlns:p14="http://schemas.microsoft.com/office/powerpoint/2010/main" val="34546348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elfolie_grün">
    <p:bg>
      <p:bgPr>
        <a:solidFill>
          <a:srgbClr val="007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2A305-6BC6-4380-A07A-9AEA650CBA35}"/>
              </a:ext>
            </a:extLst>
          </p:cNvPr>
          <p:cNvSpPr/>
          <p:nvPr userDrawn="1"/>
        </p:nvSpPr>
        <p:spPr>
          <a:xfrm>
            <a:off x="252000" y="1584000"/>
            <a:ext cx="5760000" cy="2520000"/>
          </a:xfrm>
          <a:prstGeom prst="rect">
            <a:avLst/>
          </a:prstGeom>
          <a:solidFill>
            <a:srgbClr val="59C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solidFill>
                <a:schemeClr val="bg1"/>
              </a:solidFill>
              <a:latin typeface="Segoe UI Light "/>
              <a:cs typeface="Segoe UI Light" panose="020B0502040204020203" pitchFamily="34" charset="0"/>
            </a:endParaRPr>
          </a:p>
        </p:txBody>
      </p:sp>
      <p:sp>
        <p:nvSpPr>
          <p:cNvPr id="6" name="Rectangle 5">
            <a:extLst>
              <a:ext uri="{FF2B5EF4-FFF2-40B4-BE49-F238E27FC236}">
                <a16:creationId xmlns:a16="http://schemas.microsoft.com/office/drawing/2014/main" id="{62060135-CFC0-4A0F-9228-83EEF628B970}"/>
              </a:ext>
            </a:extLst>
          </p:cNvPr>
          <p:cNvSpPr/>
          <p:nvPr userDrawn="1"/>
        </p:nvSpPr>
        <p:spPr>
          <a:xfrm>
            <a:off x="6012000" y="1584000"/>
            <a:ext cx="1440000" cy="1260475"/>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Semilight" panose="020B0402040204020203" pitchFamily="34" charset="0"/>
                <a:cs typeface="Segoe UI Semilight" panose="020B0402040204020203" pitchFamily="34" charset="0"/>
              </a:rPr>
              <a:t>HR Management</a:t>
            </a:r>
            <a:br>
              <a:rPr lang="en-US" sz="1600">
                <a:latin typeface="Segoe UI Semilight" panose="020B0402040204020203" pitchFamily="34" charset="0"/>
                <a:cs typeface="Segoe UI Semilight" panose="020B0402040204020203" pitchFamily="34" charset="0"/>
              </a:rPr>
            </a:br>
            <a:r>
              <a:rPr lang="en-US" sz="1600">
                <a:latin typeface="Segoe UI Semilight" panose="020B0402040204020203" pitchFamily="34" charset="0"/>
                <a:cs typeface="Segoe UI Semilight" panose="020B0402040204020203" pitchFamily="34" charset="0"/>
              </a:rPr>
              <a:t>for Microsoft</a:t>
            </a:r>
            <a:br>
              <a:rPr lang="en-US" sz="1600">
                <a:latin typeface="Segoe UI Semilight" panose="020B0402040204020203" pitchFamily="34" charset="0"/>
                <a:cs typeface="Segoe UI Semilight" panose="020B0402040204020203" pitchFamily="34" charset="0"/>
              </a:rPr>
            </a:br>
            <a:r>
              <a:rPr lang="en-US" sz="1600">
                <a:latin typeface="Segoe UI Semilight" panose="020B0402040204020203" pitchFamily="34" charset="0"/>
                <a:cs typeface="Segoe UI Semilight" panose="020B0402040204020203" pitchFamily="34" charset="0"/>
              </a:rPr>
              <a:t>Dynamics 365</a:t>
            </a:r>
            <a:endParaRPr lang="en-DE" sz="1600">
              <a:latin typeface="Segoe UI Semilight" panose="020B0402040204020203" pitchFamily="34" charset="0"/>
              <a:cs typeface="Segoe UI Semilight" panose="020B0402040204020203" pitchFamily="34" charset="0"/>
            </a:endParaRPr>
          </a:p>
        </p:txBody>
      </p:sp>
      <p:pic>
        <p:nvPicPr>
          <p:cNvPr id="7" name="Graphic 6">
            <a:extLst>
              <a:ext uri="{FF2B5EF4-FFF2-40B4-BE49-F238E27FC236}">
                <a16:creationId xmlns:a16="http://schemas.microsoft.com/office/drawing/2014/main" id="{5E35F115-BC3B-4859-A7F2-3D2F8DA2F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000" y="3060000"/>
            <a:ext cx="910800" cy="828000"/>
          </a:xfrm>
          <a:prstGeom prst="rect">
            <a:avLst/>
          </a:prstGeom>
        </p:spPr>
      </p:pic>
      <p:sp>
        <p:nvSpPr>
          <p:cNvPr id="2" name="Titel 1">
            <a:extLst>
              <a:ext uri="{FF2B5EF4-FFF2-40B4-BE49-F238E27FC236}">
                <a16:creationId xmlns:a16="http://schemas.microsoft.com/office/drawing/2014/main" id="{565A89D5-FB12-4FCA-AD4B-1EACA3EDFAF4}"/>
              </a:ext>
            </a:extLst>
          </p:cNvPr>
          <p:cNvSpPr>
            <a:spLocks noGrp="1"/>
          </p:cNvSpPr>
          <p:nvPr>
            <p:ph type="title"/>
          </p:nvPr>
        </p:nvSpPr>
        <p:spPr>
          <a:xfrm>
            <a:off x="255962" y="1584000"/>
            <a:ext cx="5756038" cy="2520000"/>
          </a:xfrm>
        </p:spPr>
        <p:txBody>
          <a:bodyPr/>
          <a:lstStyle>
            <a:lvl1pPr>
              <a:defRPr>
                <a:solidFill>
                  <a:schemeClr val="bg1"/>
                </a:solidFill>
                <a:latin typeface="Segoe UI Light "/>
              </a:defRPr>
            </a:lvl1pPr>
          </a:lstStyle>
          <a:p>
            <a:r>
              <a:rPr lang="de-DE"/>
              <a:t>Mastertitelformat bearbeiten</a:t>
            </a:r>
          </a:p>
        </p:txBody>
      </p:sp>
    </p:spTree>
    <p:extLst>
      <p:ext uri="{BB962C8B-B14F-4D97-AF65-F5344CB8AC3E}">
        <p14:creationId xmlns:p14="http://schemas.microsoft.com/office/powerpoint/2010/main" val="42215382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elfolie_dunkelblau">
    <p:bg>
      <p:bgPr>
        <a:solidFill>
          <a:srgbClr val="8E27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4EC4D-8D34-421D-B058-83E5D2A8A3EA}"/>
              </a:ext>
            </a:extLst>
          </p:cNvPr>
          <p:cNvSpPr/>
          <p:nvPr userDrawn="1"/>
        </p:nvSpPr>
        <p:spPr>
          <a:xfrm>
            <a:off x="252000" y="1597025"/>
            <a:ext cx="4320000" cy="2520950"/>
          </a:xfrm>
          <a:prstGeom prst="rect">
            <a:avLst/>
          </a:prstGeom>
          <a:solidFill>
            <a:srgbClr val="CB1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9F8B25BB-58E8-4644-87FD-130896B84F94}"/>
              </a:ext>
            </a:extLst>
          </p:cNvPr>
          <p:cNvSpPr/>
          <p:nvPr userDrawn="1"/>
        </p:nvSpPr>
        <p:spPr>
          <a:xfrm>
            <a:off x="4572000" y="1597025"/>
            <a:ext cx="1440000" cy="1260475"/>
          </a:xfrm>
          <a:prstGeom prst="rect">
            <a:avLst/>
          </a:prstGeom>
          <a:solidFill>
            <a:srgbClr val="661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Talent Management</a:t>
            </a:r>
            <a:endParaRPr lang="en-DE" sz="1600">
              <a:latin typeface="Segoe UI Light" panose="020B0502040204020203" pitchFamily="34" charset="0"/>
              <a:cs typeface="Segoe UI Light" panose="020B0502040204020203" pitchFamily="34" charset="0"/>
            </a:endParaRPr>
          </a:p>
        </p:txBody>
      </p:sp>
      <p:pic>
        <p:nvPicPr>
          <p:cNvPr id="2" name="Graphic 1">
            <a:extLst>
              <a:ext uri="{FF2B5EF4-FFF2-40B4-BE49-F238E27FC236}">
                <a16:creationId xmlns:a16="http://schemas.microsoft.com/office/drawing/2014/main" id="{19F8A4B1-0EC8-4BB4-92D7-02E1083DD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9533" y="3049688"/>
            <a:ext cx="980390" cy="802136"/>
          </a:xfrm>
          <a:prstGeom prst="rect">
            <a:avLst/>
          </a:prstGeom>
        </p:spPr>
      </p:pic>
    </p:spTree>
    <p:extLst>
      <p:ext uri="{BB962C8B-B14F-4D97-AF65-F5344CB8AC3E}">
        <p14:creationId xmlns:p14="http://schemas.microsoft.com/office/powerpoint/2010/main" val="40752419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elfolie_rot">
    <p:bg>
      <p:bgPr>
        <a:solidFill>
          <a:srgbClr val="FF8F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1487AD-5549-416E-9027-8EF6D659BDEE}"/>
              </a:ext>
            </a:extLst>
          </p:cNvPr>
          <p:cNvSpPr/>
          <p:nvPr userDrawn="1"/>
        </p:nvSpPr>
        <p:spPr>
          <a:xfrm>
            <a:off x="252000" y="1597975"/>
            <a:ext cx="5760000" cy="252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85737F46-5D38-4198-BEE6-AC9862F6570F}"/>
              </a:ext>
            </a:extLst>
          </p:cNvPr>
          <p:cNvSpPr/>
          <p:nvPr userDrawn="1"/>
        </p:nvSpPr>
        <p:spPr>
          <a:xfrm>
            <a:off x="6012000" y="1597025"/>
            <a:ext cx="1440000" cy="1260475"/>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Recruiting &amp; Onboarding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86F9B8CE-5A3A-4317-9906-50619C627B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22425" y="3040928"/>
            <a:ext cx="819150" cy="893618"/>
          </a:xfrm>
          <a:prstGeom prst="rect">
            <a:avLst/>
          </a:prstGeom>
        </p:spPr>
      </p:pic>
    </p:spTree>
    <p:extLst>
      <p:ext uri="{BB962C8B-B14F-4D97-AF65-F5344CB8AC3E}">
        <p14:creationId xmlns:p14="http://schemas.microsoft.com/office/powerpoint/2010/main" val="2097880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elfolie_hellblau">
    <p:bg>
      <p:bgPr>
        <a:solidFill>
          <a:srgbClr val="73737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F0EECC-C71A-494D-AF83-652B83321112}"/>
              </a:ext>
            </a:extLst>
          </p:cNvPr>
          <p:cNvSpPr/>
          <p:nvPr userDrawn="1"/>
        </p:nvSpPr>
        <p:spPr>
          <a:xfrm>
            <a:off x="252000" y="1597975"/>
            <a:ext cx="5760000" cy="2520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A9CE46EF-FEA5-472E-97F8-A1911E49F790}"/>
              </a:ext>
            </a:extLst>
          </p:cNvPr>
          <p:cNvSpPr/>
          <p:nvPr userDrawn="1"/>
        </p:nvSpPr>
        <p:spPr>
          <a:xfrm>
            <a:off x="6012000" y="1597025"/>
            <a:ext cx="1440000" cy="1260475"/>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Deep Dive</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Training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EB0BC181-1DA2-432E-9C6E-743C9A9BA2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9807" y="2973187"/>
            <a:ext cx="832039" cy="1029101"/>
          </a:xfrm>
          <a:prstGeom prst="rect">
            <a:avLst/>
          </a:prstGeom>
        </p:spPr>
      </p:pic>
    </p:spTree>
    <p:extLst>
      <p:ext uri="{BB962C8B-B14F-4D97-AF65-F5344CB8AC3E}">
        <p14:creationId xmlns:p14="http://schemas.microsoft.com/office/powerpoint/2010/main" val="1280298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73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1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10.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image" Target="../media/image2.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theme" Target="../theme/theme11.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image" Target="../media/image16.png"/><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6.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6.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506F1-70C2-432A-9767-A6E11B2FB594}"/>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B1C5A93B-7EB5-4691-B899-F992FAB3A0C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6DC88EBB-4F04-4866-9DB8-9D96CAF0A76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DEEF915-1371-4264-8ADA-B60F48F36B51}" type="datetimeFigureOut">
              <a:rPr lang="en-DE" smtClean="0"/>
              <a:t>17/11/2022</a:t>
            </a:fld>
            <a:endParaRPr lang="en-DE"/>
          </a:p>
        </p:txBody>
      </p:sp>
      <p:sp>
        <p:nvSpPr>
          <p:cNvPr id="5" name="Footer Placeholder 4">
            <a:extLst>
              <a:ext uri="{FF2B5EF4-FFF2-40B4-BE49-F238E27FC236}">
                <a16:creationId xmlns:a16="http://schemas.microsoft.com/office/drawing/2014/main" id="{4B747972-21E4-49DE-BADE-4B1264162AB8}"/>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CA27FDE2-C7CA-49E2-B33C-5F1D6360A7E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DEBFBE8C-5FFE-4A26-89D1-8057771AFB3E}" type="slidenum">
              <a:rPr lang="en-DE" smtClean="0"/>
              <a:t>‹#›</a:t>
            </a:fld>
            <a:endParaRPr lang="en-DE"/>
          </a:p>
        </p:txBody>
      </p:sp>
    </p:spTree>
    <p:extLst>
      <p:ext uri="{BB962C8B-B14F-4D97-AF65-F5344CB8AC3E}">
        <p14:creationId xmlns:p14="http://schemas.microsoft.com/office/powerpoint/2010/main" val="3356861373"/>
      </p:ext>
    </p:extLst>
  </p:cSld>
  <p:clrMap bg1="lt1" tx1="dk1" bg2="lt2" tx2="dk2" accent1="accent1" accent2="accent2" accent3="accent3" accent4="accent4" accent5="accent5" accent6="accent6" hlink="hlink" folHlink="folHlink"/>
  <p:sldLayoutIdLst>
    <p:sldLayoutId id="2147484020" r:id="rId1"/>
    <p:sldLayoutId id="214748402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17.11.2022</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ECC75B94-3D85-422C-A221-2E45FDEADD7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876612987"/>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10"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17.11.2022</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13372522"/>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3991418605"/>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8" r:id="rId18"/>
    <p:sldLayoutId id="2147484449" r:id="rId19"/>
    <p:sldLayoutId id="2147484450" r:id="rId20"/>
    <p:sldLayoutId id="2147484451" r:id="rId21"/>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094287713"/>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377625696"/>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17.11.2022</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6616991"/>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317" r:id="rId14"/>
    <p:sldLayoutId id="2147484318" r:id="rId15"/>
    <p:sldLayoutId id="2147484319" r:id="rId16"/>
    <p:sldLayoutId id="2147484320" r:id="rId1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4206547431"/>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30" r:id="rId7"/>
    <p:sldLayoutId id="2147484332"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360003204"/>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2"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947478459"/>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27697373"/>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6C6FDE6-F290-4369-8B33-8993AF80A28E}"/>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E29634D-C9AB-4EF8-B579-8E3750696030}"/>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7" name="Gruppieren 6">
            <a:extLst>
              <a:ext uri="{FF2B5EF4-FFF2-40B4-BE49-F238E27FC236}">
                <a16:creationId xmlns:a16="http://schemas.microsoft.com/office/drawing/2014/main" id="{6D3E6DC6-2EB0-4F05-B27C-5C4C79C5A7C4}"/>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D36C629B-40C1-44E4-B9AC-19DFD6D910DF}"/>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F704DB14-609B-4021-BFF8-D08751651C70}"/>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B260895-A265-46BB-BE09-31E454C5FBCC}"/>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9C72EE80-83D5-4E5F-B833-51116EECDA5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F2667546-9A08-443B-8C07-4BBA81C6316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A5E385A-B420-4702-B55F-E79415D07144}"/>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3EE2D626-75E5-4951-AB90-D0D4BE9D8C19}"/>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18BBB670-10D5-46DD-A9F4-F297260E66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ED6C5317-E3D5-4A8D-87AA-623E7C27D873}"/>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722ED7FC-D4FA-48B8-A632-7216C826496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6A941465-8C94-45B3-A2AE-F4CE583238C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BAF21312-60C9-43DA-AF0F-26E790A9641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9E8CFD29-AC5D-41C7-9C70-DAA572B98233}"/>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7686C53C-0301-47EE-A1EC-0A3A4CBCA038}"/>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A28E5A4C-6691-4412-AFC5-22FA3ED656F7}"/>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15E6D703-2D7F-44A2-9C25-F4BD5C572D5F}"/>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F53DC9FC-2BB2-4364-8791-402F8205AA01}"/>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85C46058-0AFE-4FE3-A5B5-75CC7C23F162}"/>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6C94A136-F847-4410-AFC0-1959416B18A5}"/>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72D84CD1-3625-4135-A976-61CBFAA61B2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22D10284-ADA1-4378-A5C9-0FF5CC98F321}"/>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4A3541B4-3670-471B-B1C6-510D5EE3C5E3}"/>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9B4AB38D-F89F-4560-A59B-5F673D6FA69A}"/>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19F194B2-3A12-4555-8647-D69929AA58AF}"/>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690DA015-C00C-4243-8AF4-C0CF89D1353C}"/>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6EBC11B6-364F-4B7C-A8CB-02C0FE48B0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32E6183C-64BA-4732-AB83-AAD593F2FC7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A6BE7B75-FC33-42C9-B798-6E4DC8F6C44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C7F5CB50-47C6-4B1B-9CCB-EBEA2C0B0721}"/>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F7894864-15D1-4E13-9B98-CB903B3F5F61}"/>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C6C6ECF4-A639-4E6D-9FF3-D628AE1A77C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81D9A474-28B0-4D93-BCAC-98088EB6DE0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307A34C9-F193-4D21-937D-EE42406E82D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B0C0FFBF-A390-4D30-9D79-E036EE0DB870}"/>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4E7B9003-BC45-4703-B335-A232F33F869C}"/>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B82540A5-4530-4D03-9114-4D1B854C0042}"/>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31E78C1C-B395-44DD-B631-5C053D6D0485}"/>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48C7E80A-942E-44C7-BAF7-A2EE56D88C72}"/>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2AE18F91-86A8-4DF8-A5C7-BFA218ACAFE2}"/>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16425AA3-C87F-4A4C-8F94-9597DE76185C}"/>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AD32FAC9-DD87-4C39-B63C-0EA1FFC2EC8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67991A31-6B43-4E38-94E1-E82426BFBF79}"/>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A193DA2A-C864-4F2E-8808-5A61AE50F9B3}"/>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BE942C27-8FAD-446A-89B4-5EDD83CB5B5E}"/>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290919234"/>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9" r:id="rId3"/>
    <p:sldLayoutId id="2147484370" r:id="rId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506F1-70C2-432A-9767-A6E11B2FB594}"/>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B1C5A93B-7EB5-4691-B899-F992FAB3A0C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6DC88EBB-4F04-4866-9DB8-9D96CAF0A76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DEEF915-1371-4264-8ADA-B60F48F36B51}" type="datetimeFigureOut">
              <a:rPr lang="en-DE" smtClean="0"/>
              <a:t>17/11/2022</a:t>
            </a:fld>
            <a:endParaRPr lang="en-DE"/>
          </a:p>
        </p:txBody>
      </p:sp>
      <p:sp>
        <p:nvSpPr>
          <p:cNvPr id="5" name="Footer Placeholder 4">
            <a:extLst>
              <a:ext uri="{FF2B5EF4-FFF2-40B4-BE49-F238E27FC236}">
                <a16:creationId xmlns:a16="http://schemas.microsoft.com/office/drawing/2014/main" id="{4B747972-21E4-49DE-BADE-4B1264162AB8}"/>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CA27FDE2-C7CA-49E2-B33C-5F1D6360A7E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DEBFBE8C-5FFE-4A26-89D1-8057771AFB3E}" type="slidenum">
              <a:rPr lang="en-DE" smtClean="0"/>
              <a:t>‹#›</a:t>
            </a:fld>
            <a:endParaRPr lang="en-DE"/>
          </a:p>
        </p:txBody>
      </p:sp>
      <p:grpSp>
        <p:nvGrpSpPr>
          <p:cNvPr id="7" name="Gruppieren 6">
            <a:extLst>
              <a:ext uri="{FF2B5EF4-FFF2-40B4-BE49-F238E27FC236}">
                <a16:creationId xmlns:a16="http://schemas.microsoft.com/office/drawing/2014/main" id="{26444367-8C54-4195-943A-EAF32EB2FEBE}"/>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1B0326B6-264E-48AC-A6C6-4AF89269DFD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A188ED88-620A-4B67-843D-8AE2E441EE12}"/>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CE9E6DA6-2B42-4A98-87C0-27319E41B386}"/>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8E934A9C-D01B-4F9E-917F-50A9C4F1F6A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704BA518-CFFA-4609-8179-7FDDF27D7ED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dirty="0">
                  <a:solidFill>
                    <a:schemeClr val="bg1"/>
                  </a:solidFill>
                  <a:latin typeface="Segoe UI Light" panose="020B0502040204020203" pitchFamily="34" charset="0"/>
                  <a:cs typeface="Segoe UI Light" panose="020B0502040204020203" pitchFamily="34" charset="0"/>
                </a:rPr>
                <a:t>Hubdrive Gray E1 - </a:t>
              </a:r>
              <a:r>
                <a:rPr lang="pt-BR" sz="600" dirty="0">
                  <a:solidFill>
                    <a:schemeClr val="bg1"/>
                  </a:solidFill>
                  <a:latin typeface="Segoe UI Light" panose="020B0502040204020203" pitchFamily="34" charset="0"/>
                  <a:cs typeface="Segoe UI Light" panose="020B0502040204020203" pitchFamily="34" charset="0"/>
                </a:rPr>
                <a:t>R 70 G 70 B 70</a:t>
              </a:r>
              <a:endParaRPr lang="en-DE" sz="600" dirty="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1A3186E1-F9C4-417E-A8F0-939E7F7CD94B}"/>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7E877714-79CB-4F2F-9655-916436E610E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8BCA1F4F-E97C-4839-8C6C-FE08FC783B3E}"/>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4AFDDE5A-F426-4484-A101-FD039D5664CB}"/>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73CBC6DF-125C-42A3-BAE0-A66FE9D4D55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646209AF-757A-4A68-B75D-0A2A278600DF}"/>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ED75958B-6FE5-446B-BBE3-6A8223F71F79}"/>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007EB8B2-4FAD-4666-BE62-4C3732CE894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C0D89A3-7340-44D9-8F0D-7700ACA800E0}"/>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24A3834E-BFE4-4207-8A45-0D874EE33FEA}"/>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F31FDA37-AE69-471E-BB76-9D2719B60714}"/>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718EFEB9-0BBD-48EA-A091-06C74C4D7298}"/>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0BEA628B-72CE-46E0-8732-106C5545FA37}"/>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92CC5A4F-5CCC-4073-B2FC-D7D96D82BC94}"/>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2A16E450-2859-4E90-A87E-B6342E82B21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4EDDD9D0-48AB-4FCF-A71B-44721EC45D0D}"/>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DFAFC06A-A185-46C2-A4F2-8115365C3234}"/>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85DB4501-4CBD-47B3-9C43-0359FE84A8FD}"/>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806D07A6-3655-4D8A-B39B-EB7F0142E543}"/>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3C882599-2366-4E16-8208-12185275EB6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97F8E911-81AF-4AA6-AA29-B19234EA15AD}"/>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3F0A1371-3FA7-41E6-8588-F318ABA2C5F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36BA2B4C-9ED9-4CE1-B13B-741B8EDDA248}"/>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2EA8104A-D31A-434B-AD26-BA7D3C1A7B1B}"/>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D0D28120-40E1-41BD-A446-CFEAD7AB922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EC4949B-873E-4BCD-B5FC-436611C0FB77}"/>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D0F73731-E71D-4C93-B139-235427593C09}"/>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21DE7703-D871-48FE-8E34-D5396DDEFCDE}"/>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0B36F6C8-8F07-4F1D-B838-484C62EFD395}"/>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1A45D5BE-0D02-4BF0-9D8E-13CC362E7762}"/>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C815ED41-9E85-47B4-B956-61E45155F26F}"/>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E0EABF56-4051-467E-9246-C0F427A5192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D410921D-5A8B-4C09-B4E7-8D9F380384EC}"/>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CB4D5A49-2022-45A5-870B-F180622ED681}"/>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F3C2A7EC-9CB5-454F-95FC-5F479359744A}"/>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D57B9A2-6754-4C69-AC8E-AD4A5C87950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72937398-3641-4207-A62F-EEDE1B0D6C2B}"/>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15ED292D-38DA-483E-A645-A030B42EF6C7}"/>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4BEAB10C-2E4E-45EC-B3A0-07C262AF0A1B}"/>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489136776"/>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4136558682"/>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2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bin"/><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jpeg"/><Relationship Id="rId16" Type="http://schemas.microsoft.com/office/2007/relationships/hdphoto" Target="../media/hdphoto2.wdp"/><Relationship Id="rId1" Type="http://schemas.openxmlformats.org/officeDocument/2006/relationships/slideLayout" Target="../slideLayouts/slideLayout12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2.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8.png"/><Relationship Id="rId1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87.png"/><Relationship Id="rId12" Type="http://schemas.openxmlformats.org/officeDocument/2006/relationships/image" Target="../media/image69.png"/><Relationship Id="rId17" Type="http://schemas.openxmlformats.org/officeDocument/2006/relationships/image" Target="../media/image91.png"/><Relationship Id="rId2" Type="http://schemas.openxmlformats.org/officeDocument/2006/relationships/notesSlide" Target="../notesSlides/notesSlide14.xml"/><Relationship Id="rId16" Type="http://schemas.microsoft.com/office/2007/relationships/hdphoto" Target="../media/hdphoto3.wdp"/><Relationship Id="rId1" Type="http://schemas.openxmlformats.org/officeDocument/2006/relationships/slideLayout" Target="../slideLayouts/slideLayout122.xml"/><Relationship Id="rId6" Type="http://schemas.openxmlformats.org/officeDocument/2006/relationships/image" Target="../media/image86.jpeg"/><Relationship Id="rId11" Type="http://schemas.openxmlformats.org/officeDocument/2006/relationships/image" Target="../media/image89.jpeg"/><Relationship Id="rId5" Type="http://schemas.openxmlformats.org/officeDocument/2006/relationships/image" Target="../media/image85.png"/><Relationship Id="rId15" Type="http://schemas.openxmlformats.org/officeDocument/2006/relationships/image" Target="../media/image90.png"/><Relationship Id="rId10" Type="http://schemas.openxmlformats.org/officeDocument/2006/relationships/image" Target="../media/image88.jpeg"/><Relationship Id="rId19" Type="http://schemas.openxmlformats.org/officeDocument/2006/relationships/image" Target="../media/image92.pn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22.xml"/><Relationship Id="rId6" Type="http://schemas.openxmlformats.org/officeDocument/2006/relationships/image" Target="../media/image100.jpe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hubdrive.com/en/customers.htm" TargetMode="Externa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hubdrive.com/en/customers.htm" TargetMode="Externa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hyperlink" Target="https://www.hubdrive.com/en/customers.htm" TargetMode="External"/><Relationship Id="rId2" Type="http://schemas.openxmlformats.org/officeDocument/2006/relationships/notesSlide" Target="../notesSlides/notesSlide15.xml"/><Relationship Id="rId1" Type="http://schemas.openxmlformats.org/officeDocument/2006/relationships/slideLayout" Target="../slideLayouts/slideLayout117.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kfw.de/" TargetMode="Externa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svg"/><Relationship Id="rId2" Type="http://schemas.openxmlformats.org/officeDocument/2006/relationships/notesSlide" Target="../notesSlides/notesSlide17.xml"/><Relationship Id="rId1" Type="http://schemas.openxmlformats.org/officeDocument/2006/relationships/slideLayout" Target="../slideLayouts/slideLayout129.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svg"/><Relationship Id="rId3" Type="http://schemas.openxmlformats.org/officeDocument/2006/relationships/image" Target="../media/image106.jpe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29.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png"/><Relationship Id="rId15" Type="http://schemas.openxmlformats.org/officeDocument/2006/relationships/image" Target="../media/image12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e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3.xml"/><Relationship Id="rId1" Type="http://schemas.openxmlformats.org/officeDocument/2006/relationships/slideLayout" Target="../slideLayouts/slideLayout129.xml"/><Relationship Id="rId4" Type="http://schemas.openxmlformats.org/officeDocument/2006/relationships/image" Target="../media/image12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4.xml"/><Relationship Id="rId1" Type="http://schemas.openxmlformats.org/officeDocument/2006/relationships/slideLayout" Target="../slideLayouts/slideLayout122.xml"/><Relationship Id="rId4" Type="http://schemas.openxmlformats.org/officeDocument/2006/relationships/image" Target="../media/image12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129.xml"/><Relationship Id="rId6" Type="http://schemas.openxmlformats.org/officeDocument/2006/relationships/image" Target="../media/image131.jpeg"/><Relationship Id="rId5" Type="http://schemas.openxmlformats.org/officeDocument/2006/relationships/image" Target="../media/image112.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128.xml"/></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06.jpeg"/><Relationship Id="rId7" Type="http://schemas.openxmlformats.org/officeDocument/2006/relationships/image" Target="../media/image137.svg"/><Relationship Id="rId2" Type="http://schemas.openxmlformats.org/officeDocument/2006/relationships/notesSlide" Target="../notesSlides/notesSlide28.xml"/><Relationship Id="rId1" Type="http://schemas.openxmlformats.org/officeDocument/2006/relationships/slideLayout" Target="../slideLayouts/slideLayout129.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14.xml"/><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129.xml"/><Relationship Id="rId6" Type="http://schemas.openxmlformats.org/officeDocument/2006/relationships/image" Target="../media/image127.jpeg"/><Relationship Id="rId5" Type="http://schemas.openxmlformats.org/officeDocument/2006/relationships/image" Target="../media/image143.png"/><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42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0E266-646D-45CD-A66C-C94D0A3D257B}"/>
              </a:ext>
            </a:extLst>
          </p:cNvPr>
          <p:cNvSpPr>
            <a:spLocks noGrp="1"/>
          </p:cNvSpPr>
          <p:nvPr>
            <p:ph type="ctrTitle"/>
          </p:nvPr>
        </p:nvSpPr>
        <p:spPr/>
        <p:txBody>
          <a:bodyPr/>
          <a:lstStyle/>
          <a:p>
            <a:r>
              <a:rPr lang="en-US"/>
              <a:t>HR Management Software </a:t>
            </a:r>
            <a:r>
              <a:rPr lang="en-US" err="1"/>
              <a:t>für</a:t>
            </a:r>
            <a:r>
              <a:rPr lang="en-US"/>
              <a:t> Dynamics 365</a:t>
            </a:r>
            <a:endParaRPr lang="de-DE"/>
          </a:p>
        </p:txBody>
      </p:sp>
      <p:grpSp>
        <p:nvGrpSpPr>
          <p:cNvPr id="32" name="Gruppieren 31">
            <a:extLst>
              <a:ext uri="{FF2B5EF4-FFF2-40B4-BE49-F238E27FC236}">
                <a16:creationId xmlns:a16="http://schemas.microsoft.com/office/drawing/2014/main" id="{50959C4D-DFEE-4EA7-986D-9ABF32C4D649}"/>
              </a:ext>
            </a:extLst>
          </p:cNvPr>
          <p:cNvGrpSpPr/>
          <p:nvPr/>
        </p:nvGrpSpPr>
        <p:grpSpPr>
          <a:xfrm>
            <a:off x="144000" y="1512000"/>
            <a:ext cx="8892496" cy="3073692"/>
            <a:chOff x="144000" y="1512000"/>
            <a:chExt cx="7992387" cy="2664000"/>
          </a:xfrm>
        </p:grpSpPr>
        <p:sp>
          <p:nvSpPr>
            <p:cNvPr id="3" name="Rechteck 9">
              <a:extLst>
                <a:ext uri="{FF2B5EF4-FFF2-40B4-BE49-F238E27FC236}">
                  <a16:creationId xmlns:a16="http://schemas.microsoft.com/office/drawing/2014/main" id="{D70157ED-9469-4959-8880-113B3CB919CA}"/>
                </a:ext>
              </a:extLst>
            </p:cNvPr>
            <p:cNvSpPr/>
            <p:nvPr/>
          </p:nvSpPr>
          <p:spPr>
            <a:xfrm>
              <a:off x="1692000" y="1512000"/>
              <a:ext cx="4896000" cy="612000"/>
            </a:xfrm>
            <a:prstGeom prst="rect">
              <a:avLst/>
            </a:prstGeom>
            <a:solidFill>
              <a:srgbClr val="F2B3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875"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Implementierung</a:t>
              </a:r>
            </a:p>
          </p:txBody>
        </p:sp>
        <p:sp>
          <p:nvSpPr>
            <p:cNvPr id="4" name="Rechteck 9">
              <a:extLst>
                <a:ext uri="{FF2B5EF4-FFF2-40B4-BE49-F238E27FC236}">
                  <a16:creationId xmlns:a16="http://schemas.microsoft.com/office/drawing/2014/main" id="{4B36EAEC-C3BB-4545-8887-2B3434800E9B}"/>
                </a:ext>
              </a:extLst>
            </p:cNvPr>
            <p:cNvSpPr/>
            <p:nvPr/>
          </p:nvSpPr>
          <p:spPr>
            <a:xfrm>
              <a:off x="1692000" y="2880000"/>
              <a:ext cx="4896000" cy="612000"/>
            </a:xfrm>
            <a:prstGeom prst="rect">
              <a:avLst/>
            </a:prstGeom>
            <a:solidFill>
              <a:srgbClr val="23295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875"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Business Plattform</a:t>
              </a:r>
            </a:p>
          </p:txBody>
        </p:sp>
        <p:sp>
          <p:nvSpPr>
            <p:cNvPr id="5" name="Rechteck 10">
              <a:extLst>
                <a:ext uri="{FF2B5EF4-FFF2-40B4-BE49-F238E27FC236}">
                  <a16:creationId xmlns:a16="http://schemas.microsoft.com/office/drawing/2014/main" id="{F1140BE2-640F-4E56-95F1-9DFB097741EF}"/>
                </a:ext>
              </a:extLst>
            </p:cNvPr>
            <p:cNvSpPr/>
            <p:nvPr/>
          </p:nvSpPr>
          <p:spPr>
            <a:xfrm>
              <a:off x="1692000" y="3564000"/>
              <a:ext cx="4896000" cy="612000"/>
            </a:xfrm>
            <a:prstGeom prst="rect">
              <a:avLst/>
            </a:prstGeom>
            <a:solidFill>
              <a:srgbClr val="B2140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875"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Windows 11 und Microsoft Cloud Services</a:t>
              </a:r>
            </a:p>
          </p:txBody>
        </p:sp>
        <p:sp>
          <p:nvSpPr>
            <p:cNvPr id="6" name="Rechteck 19">
              <a:extLst>
                <a:ext uri="{FF2B5EF4-FFF2-40B4-BE49-F238E27FC236}">
                  <a16:creationId xmlns:a16="http://schemas.microsoft.com/office/drawing/2014/main" id="{3EA79FE5-03B2-4707-8DB4-CB2FBC2D899D}"/>
                </a:ext>
              </a:extLst>
            </p:cNvPr>
            <p:cNvSpPr/>
            <p:nvPr/>
          </p:nvSpPr>
          <p:spPr>
            <a:xfrm>
              <a:off x="2520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7" name="Rechteck 19">
              <a:extLst>
                <a:ext uri="{FF2B5EF4-FFF2-40B4-BE49-F238E27FC236}">
                  <a16:creationId xmlns:a16="http://schemas.microsoft.com/office/drawing/2014/main" id="{821125FE-1BD8-4E4F-9182-382C9F9EDD04}"/>
                </a:ext>
              </a:extLst>
            </p:cNvPr>
            <p:cNvSpPr/>
            <p:nvPr/>
          </p:nvSpPr>
          <p:spPr>
            <a:xfrm>
              <a:off x="3348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8" name="Rechteck 19">
              <a:extLst>
                <a:ext uri="{FF2B5EF4-FFF2-40B4-BE49-F238E27FC236}">
                  <a16:creationId xmlns:a16="http://schemas.microsoft.com/office/drawing/2014/main" id="{9E19B1E2-AE11-4659-BD6A-5223D243A36D}"/>
                </a:ext>
              </a:extLst>
            </p:cNvPr>
            <p:cNvSpPr/>
            <p:nvPr/>
          </p:nvSpPr>
          <p:spPr>
            <a:xfrm>
              <a:off x="4176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9" name="Rechteck 8">
              <a:extLst>
                <a:ext uri="{FF2B5EF4-FFF2-40B4-BE49-F238E27FC236}">
                  <a16:creationId xmlns:a16="http://schemas.microsoft.com/office/drawing/2014/main" id="{E42BC7C4-CE8F-4525-8F73-9BF87F6B88A9}"/>
                </a:ext>
              </a:extLst>
            </p:cNvPr>
            <p:cNvSpPr/>
            <p:nvPr/>
          </p:nvSpPr>
          <p:spPr>
            <a:xfrm>
              <a:off x="5004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Logistik</a:t>
              </a:r>
            </a:p>
          </p:txBody>
        </p:sp>
        <p:sp>
          <p:nvSpPr>
            <p:cNvPr id="10" name="Rechteck 19">
              <a:extLst>
                <a:ext uri="{FF2B5EF4-FFF2-40B4-BE49-F238E27FC236}">
                  <a16:creationId xmlns:a16="http://schemas.microsoft.com/office/drawing/2014/main" id="{115BA865-6766-46CF-823B-38843C22734C}"/>
                </a:ext>
              </a:extLst>
            </p:cNvPr>
            <p:cNvSpPr/>
            <p:nvPr/>
          </p:nvSpPr>
          <p:spPr>
            <a:xfrm>
              <a:off x="5832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Finanzen</a:t>
              </a:r>
            </a:p>
          </p:txBody>
        </p:sp>
        <p:cxnSp>
          <p:nvCxnSpPr>
            <p:cNvPr id="12" name="Gerader Verbinder 2">
              <a:extLst>
                <a:ext uri="{FF2B5EF4-FFF2-40B4-BE49-F238E27FC236}">
                  <a16:creationId xmlns:a16="http://schemas.microsoft.com/office/drawing/2014/main" id="{5A48C1FA-9D4A-4289-B494-9D3AD18D477E}"/>
                </a:ext>
              </a:extLst>
            </p:cNvPr>
            <p:cNvCxnSpPr/>
            <p:nvPr/>
          </p:nvCxnSpPr>
          <p:spPr>
            <a:xfrm>
              <a:off x="2880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3" name="Gerader Verbinder 2">
              <a:extLst>
                <a:ext uri="{FF2B5EF4-FFF2-40B4-BE49-F238E27FC236}">
                  <a16:creationId xmlns:a16="http://schemas.microsoft.com/office/drawing/2014/main" id="{059FCC9B-3F92-4E23-8177-1550169A734B}"/>
                </a:ext>
              </a:extLst>
            </p:cNvPr>
            <p:cNvCxnSpPr/>
            <p:nvPr/>
          </p:nvCxnSpPr>
          <p:spPr>
            <a:xfrm>
              <a:off x="3708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4" name="Gerader Verbinder 2">
              <a:extLst>
                <a:ext uri="{FF2B5EF4-FFF2-40B4-BE49-F238E27FC236}">
                  <a16:creationId xmlns:a16="http://schemas.microsoft.com/office/drawing/2014/main" id="{D329050D-7886-4760-8EB9-805BFFEFF44F}"/>
                </a:ext>
              </a:extLst>
            </p:cNvPr>
            <p:cNvCxnSpPr/>
            <p:nvPr/>
          </p:nvCxnSpPr>
          <p:spPr>
            <a:xfrm>
              <a:off x="4536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5" name="Gerader Verbinder 2">
              <a:extLst>
                <a:ext uri="{FF2B5EF4-FFF2-40B4-BE49-F238E27FC236}">
                  <a16:creationId xmlns:a16="http://schemas.microsoft.com/office/drawing/2014/main" id="{56433F3D-568D-460E-97E0-DD73A2D52FEF}"/>
                </a:ext>
              </a:extLst>
            </p:cNvPr>
            <p:cNvCxnSpPr/>
            <p:nvPr/>
          </p:nvCxnSpPr>
          <p:spPr>
            <a:xfrm>
              <a:off x="5364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6" name="Gerader Verbinder 2">
              <a:extLst>
                <a:ext uri="{FF2B5EF4-FFF2-40B4-BE49-F238E27FC236}">
                  <a16:creationId xmlns:a16="http://schemas.microsoft.com/office/drawing/2014/main" id="{F7ED5ACC-BF76-4650-B28D-EBAA65F9F29A}"/>
                </a:ext>
              </a:extLst>
            </p:cNvPr>
            <p:cNvCxnSpPr/>
            <p:nvPr/>
          </p:nvCxnSpPr>
          <p:spPr>
            <a:xfrm>
              <a:off x="6192207"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7" name="Gerader Verbinder 2">
              <a:extLst>
                <a:ext uri="{FF2B5EF4-FFF2-40B4-BE49-F238E27FC236}">
                  <a16:creationId xmlns:a16="http://schemas.microsoft.com/office/drawing/2014/main" id="{A219AC9A-439E-485A-8FFB-CA9A19435B7C}"/>
                </a:ext>
              </a:extLst>
            </p:cNvPr>
            <p:cNvCxnSpPr/>
            <p:nvPr/>
          </p:nvCxnSpPr>
          <p:spPr>
            <a:xfrm>
              <a:off x="2088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8" name="Gerader Verbinder 7">
              <a:extLst>
                <a:ext uri="{FF2B5EF4-FFF2-40B4-BE49-F238E27FC236}">
                  <a16:creationId xmlns:a16="http://schemas.microsoft.com/office/drawing/2014/main" id="{A5DD070F-C299-4021-A750-9615CF008B16}"/>
                </a:ext>
              </a:extLst>
            </p:cNvPr>
            <p:cNvCxnSpPr/>
            <p:nvPr/>
          </p:nvCxnSpPr>
          <p:spPr>
            <a:xfrm flipH="1">
              <a:off x="1620000" y="3168000"/>
              <a:ext cx="118801" cy="0"/>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9" name="Gerader Verbinder 7">
              <a:extLst>
                <a:ext uri="{FF2B5EF4-FFF2-40B4-BE49-F238E27FC236}">
                  <a16:creationId xmlns:a16="http://schemas.microsoft.com/office/drawing/2014/main" id="{0FA75117-4E06-4AF0-A2A9-E303CE05981C}"/>
                </a:ext>
              </a:extLst>
            </p:cNvPr>
            <p:cNvCxnSpPr/>
            <p:nvPr/>
          </p:nvCxnSpPr>
          <p:spPr>
            <a:xfrm flipH="1">
              <a:off x="6552000" y="3168000"/>
              <a:ext cx="118801" cy="0"/>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94F1975D-9C70-41F9-8EBD-4F4B55398A52}"/>
                </a:ext>
              </a:extLst>
            </p:cNvPr>
            <p:cNvSpPr/>
            <p:nvPr/>
          </p:nvSpPr>
          <p:spPr>
            <a:xfrm>
              <a:off x="144000" y="2196000"/>
              <a:ext cx="1476387" cy="1296000"/>
            </a:xfrm>
            <a:prstGeom prst="rect">
              <a:avLst/>
            </a:prstGeom>
            <a:solidFill>
              <a:srgbClr val="8E27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Job Portale</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LinkedIn, Bundesagentur für Arbeit, Xing, StepStone, Google Job </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und die eigene We</a:t>
              </a:r>
              <a:r>
                <a:rPr kumimoji="0" lang="de-DE" sz="1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bsite</a:t>
              </a: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t>
              </a:r>
              <a:endPar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hteck 19">
              <a:extLst>
                <a:ext uri="{FF2B5EF4-FFF2-40B4-BE49-F238E27FC236}">
                  <a16:creationId xmlns:a16="http://schemas.microsoft.com/office/drawing/2014/main" id="{547800F4-C3D5-4F01-BD77-6CFD6E213C0C}"/>
                </a:ext>
              </a:extLst>
            </p:cNvPr>
            <p:cNvSpPr/>
            <p:nvPr/>
          </p:nvSpPr>
          <p:spPr>
            <a:xfrm>
              <a:off x="6660000" y="2196000"/>
              <a:ext cx="1476387" cy="1296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Lohnabrechnung</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ADP, SAP, </a:t>
              </a:r>
              <a:b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sdworx, Datev,</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Quickbooks </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NP3...</a:t>
              </a:r>
            </a:p>
          </p:txBody>
        </p:sp>
        <p:cxnSp>
          <p:nvCxnSpPr>
            <p:cNvPr id="22" name="Gerade Verbindung mit Pfeil 19">
              <a:extLst>
                <a:ext uri="{FF2B5EF4-FFF2-40B4-BE49-F238E27FC236}">
                  <a16:creationId xmlns:a16="http://schemas.microsoft.com/office/drawing/2014/main" id="{F34A60E3-5E00-4B11-A70D-5DB2D010A85A}"/>
                </a:ext>
              </a:extLst>
            </p:cNvPr>
            <p:cNvCxnSpPr>
              <a:cxnSpLocks/>
            </p:cNvCxnSpPr>
            <p:nvPr/>
          </p:nvCxnSpPr>
          <p:spPr>
            <a:xfrm>
              <a:off x="2088000"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Gerader Verbinder 26">
              <a:extLst>
                <a:ext uri="{FF2B5EF4-FFF2-40B4-BE49-F238E27FC236}">
                  <a16:creationId xmlns:a16="http://schemas.microsoft.com/office/drawing/2014/main" id="{A284DA5E-6AAD-4E00-BD02-27E92EA786F9}"/>
                </a:ext>
              </a:extLst>
            </p:cNvPr>
            <p:cNvCxnSpPr/>
            <p:nvPr/>
          </p:nvCxnSpPr>
          <p:spPr>
            <a:xfrm>
              <a:off x="2085886" y="2987094"/>
              <a:ext cx="4115071" cy="0"/>
            </a:xfrm>
            <a:prstGeom prst="line">
              <a:avLst/>
            </a:prstGeom>
            <a:ln>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9">
              <a:extLst>
                <a:ext uri="{FF2B5EF4-FFF2-40B4-BE49-F238E27FC236}">
                  <a16:creationId xmlns:a16="http://schemas.microsoft.com/office/drawing/2014/main" id="{506AF146-A48E-482A-8A62-CD75E9793CBD}"/>
                </a:ext>
              </a:extLst>
            </p:cNvPr>
            <p:cNvCxnSpPr>
              <a:cxnSpLocks/>
            </p:cNvCxnSpPr>
            <p:nvPr/>
          </p:nvCxnSpPr>
          <p:spPr>
            <a:xfrm>
              <a:off x="2879657"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30">
              <a:extLst>
                <a:ext uri="{FF2B5EF4-FFF2-40B4-BE49-F238E27FC236}">
                  <a16:creationId xmlns:a16="http://schemas.microsoft.com/office/drawing/2014/main" id="{2C5F770C-988D-4F07-B1B3-F242C3D9D1B1}"/>
                </a:ext>
              </a:extLst>
            </p:cNvPr>
            <p:cNvCxnSpPr>
              <a:cxnSpLocks/>
            </p:cNvCxnSpPr>
            <p:nvPr/>
          </p:nvCxnSpPr>
          <p:spPr>
            <a:xfrm>
              <a:off x="3708091"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Gerade Verbindung mit Pfeil 31">
              <a:extLst>
                <a:ext uri="{FF2B5EF4-FFF2-40B4-BE49-F238E27FC236}">
                  <a16:creationId xmlns:a16="http://schemas.microsoft.com/office/drawing/2014/main" id="{CCD9D737-B033-4953-9A36-05203007FD03}"/>
                </a:ext>
              </a:extLst>
            </p:cNvPr>
            <p:cNvCxnSpPr>
              <a:cxnSpLocks/>
            </p:cNvCxnSpPr>
            <p:nvPr/>
          </p:nvCxnSpPr>
          <p:spPr>
            <a:xfrm>
              <a:off x="4536040"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Gerade Verbindung mit Pfeil 32">
              <a:extLst>
                <a:ext uri="{FF2B5EF4-FFF2-40B4-BE49-F238E27FC236}">
                  <a16:creationId xmlns:a16="http://schemas.microsoft.com/office/drawing/2014/main" id="{B87A9E8A-3FD4-44E9-9355-450258C745BB}"/>
                </a:ext>
              </a:extLst>
            </p:cNvPr>
            <p:cNvCxnSpPr>
              <a:cxnSpLocks/>
            </p:cNvCxnSpPr>
            <p:nvPr/>
          </p:nvCxnSpPr>
          <p:spPr>
            <a:xfrm>
              <a:off x="5362102"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33">
              <a:extLst>
                <a:ext uri="{FF2B5EF4-FFF2-40B4-BE49-F238E27FC236}">
                  <a16:creationId xmlns:a16="http://schemas.microsoft.com/office/drawing/2014/main" id="{B9416148-58E0-44A8-9817-27CA8FBDCFAB}"/>
                </a:ext>
              </a:extLst>
            </p:cNvPr>
            <p:cNvCxnSpPr>
              <a:cxnSpLocks/>
            </p:cNvCxnSpPr>
            <p:nvPr/>
          </p:nvCxnSpPr>
          <p:spPr>
            <a:xfrm>
              <a:off x="6191946"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Verbinder: gewinkelt 34">
              <a:extLst>
                <a:ext uri="{FF2B5EF4-FFF2-40B4-BE49-F238E27FC236}">
                  <a16:creationId xmlns:a16="http://schemas.microsoft.com/office/drawing/2014/main" id="{9473092E-D3C8-4874-9B88-EF765F0C69B8}"/>
                </a:ext>
              </a:extLst>
            </p:cNvPr>
            <p:cNvCxnSpPr>
              <a:cxnSpLocks/>
            </p:cNvCxnSpPr>
            <p:nvPr/>
          </p:nvCxnSpPr>
          <p:spPr>
            <a:xfrm rot="10800000" flipV="1">
              <a:off x="1464469" y="2985227"/>
              <a:ext cx="631180" cy="193823"/>
            </a:xfrm>
            <a:prstGeom prst="bentConnector3">
              <a:avLst/>
            </a:prstGeom>
            <a:ln>
              <a:solidFill>
                <a:schemeClr val="bg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Verbinder: gewinkelt 36">
              <a:extLst>
                <a:ext uri="{FF2B5EF4-FFF2-40B4-BE49-F238E27FC236}">
                  <a16:creationId xmlns:a16="http://schemas.microsoft.com/office/drawing/2014/main" id="{C80F29BE-8D48-4212-A7FD-360484DF0757}"/>
                </a:ext>
              </a:extLst>
            </p:cNvPr>
            <p:cNvCxnSpPr>
              <a:cxnSpLocks/>
            </p:cNvCxnSpPr>
            <p:nvPr/>
          </p:nvCxnSpPr>
          <p:spPr>
            <a:xfrm rot="10800000" flipH="1" flipV="1">
              <a:off x="6231696" y="2986831"/>
              <a:ext cx="631180" cy="193823"/>
            </a:xfrm>
            <a:prstGeom prst="bentConnector3">
              <a:avLst/>
            </a:prstGeom>
            <a:ln>
              <a:solidFill>
                <a:schemeClr val="bg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9">
              <a:extLst>
                <a:ext uri="{FF2B5EF4-FFF2-40B4-BE49-F238E27FC236}">
                  <a16:creationId xmlns:a16="http://schemas.microsoft.com/office/drawing/2014/main" id="{75BAF0B6-53F3-46FC-AAEE-735BAF1FAC9E}"/>
                </a:ext>
              </a:extLst>
            </p:cNvPr>
            <p:cNvSpPr txBox="1"/>
            <p:nvPr/>
          </p:nvSpPr>
          <p:spPr>
            <a:xfrm>
              <a:off x="5976000" y="4068000"/>
              <a:ext cx="576000" cy="108000"/>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Hubdrive.com</a:t>
              </a:r>
              <a:endParaRPr kumimoji="0" lang="en-US" sz="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1" name="Rechteck 19">
              <a:extLst>
                <a:ext uri="{FF2B5EF4-FFF2-40B4-BE49-F238E27FC236}">
                  <a16:creationId xmlns:a16="http://schemas.microsoft.com/office/drawing/2014/main" id="{37565B04-19DB-42DF-8F5A-D73319ACBD36}"/>
                </a:ext>
              </a:extLst>
            </p:cNvPr>
            <p:cNvSpPr/>
            <p:nvPr/>
          </p:nvSpPr>
          <p:spPr>
            <a:xfrm>
              <a:off x="1504751" y="2009287"/>
              <a:ext cx="1130498" cy="985425"/>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grpSp>
      <p:sp>
        <p:nvSpPr>
          <p:cNvPr id="33" name="Rechteck 32">
            <a:extLst>
              <a:ext uri="{FF2B5EF4-FFF2-40B4-BE49-F238E27FC236}">
                <a16:creationId xmlns:a16="http://schemas.microsoft.com/office/drawing/2014/main" id="{71D40CD6-F99D-4567-86D3-F8007115C996}"/>
              </a:ext>
            </a:extLst>
          </p:cNvPr>
          <p:cNvSpPr/>
          <p:nvPr/>
        </p:nvSpPr>
        <p:spPr>
          <a:xfrm>
            <a:off x="1574116" y="2023390"/>
            <a:ext cx="1413708" cy="1266158"/>
          </a:xfrm>
          <a:prstGeom prst="rect">
            <a:avLst/>
          </a:prstGeom>
          <a:noFill/>
          <a:ln w="76200">
            <a:solidFill>
              <a:srgbClr val="00A5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826160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B12086-6333-45A4-B8B6-261AAE81B8BA}"/>
              </a:ext>
            </a:extLst>
          </p:cNvPr>
          <p:cNvSpPr>
            <a:spLocks noChangeAspect="1"/>
          </p:cNvSpPr>
          <p:nvPr/>
        </p:nvSpPr>
        <p:spPr>
          <a:xfrm>
            <a:off x="640800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D15E6CE-DB40-4CBC-8606-050191B91ADF}"/>
              </a:ext>
            </a:extLst>
          </p:cNvPr>
          <p:cNvSpPr>
            <a:spLocks noChangeAspect="1"/>
          </p:cNvSpPr>
          <p:nvPr/>
        </p:nvSpPr>
        <p:spPr>
          <a:xfrm>
            <a:off x="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91F0683-051D-4274-9FCF-8051E6FC5B92}"/>
              </a:ext>
            </a:extLst>
          </p:cNvPr>
          <p:cNvGrpSpPr/>
          <p:nvPr/>
        </p:nvGrpSpPr>
        <p:grpSpPr>
          <a:xfrm>
            <a:off x="2412001" y="994216"/>
            <a:ext cx="4293053" cy="4392000"/>
            <a:chOff x="2520001" y="1116000"/>
            <a:chExt cx="4042625" cy="4042625"/>
          </a:xfrm>
          <a:solidFill>
            <a:srgbClr val="E7E6E6"/>
          </a:solidFill>
        </p:grpSpPr>
        <p:sp>
          <p:nvSpPr>
            <p:cNvPr id="6" name="Oval 5">
              <a:extLst>
                <a:ext uri="{FF2B5EF4-FFF2-40B4-BE49-F238E27FC236}">
                  <a16:creationId xmlns:a16="http://schemas.microsoft.com/office/drawing/2014/main" id="{62D365EC-4D21-41DF-AB2E-19C043EEDA59}"/>
                </a:ext>
              </a:extLst>
            </p:cNvPr>
            <p:cNvSpPr>
              <a:spLocks noChangeAspect="1"/>
            </p:cNvSpPr>
            <p:nvPr/>
          </p:nvSpPr>
          <p:spPr>
            <a:xfrm>
              <a:off x="2520001" y="1116000"/>
              <a:ext cx="4042625" cy="40426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DB9F95E-9251-4885-BC42-EB8098F6C894}"/>
                </a:ext>
              </a:extLst>
            </p:cNvPr>
            <p:cNvSpPr txBox="1"/>
            <p:nvPr/>
          </p:nvSpPr>
          <p:spPr>
            <a:xfrm>
              <a:off x="3353694" y="1515536"/>
              <a:ext cx="2428777" cy="481599"/>
            </a:xfrm>
            <a:prstGeom prst="rect">
              <a:avLst/>
            </a:prstGeom>
            <a:grp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Power </a:t>
              </a:r>
              <a:r>
                <a:rPr kumimoji="0" lang="en-US" sz="2800" b="0" i="0" u="none" strike="noStrike" kern="1200" cap="none" spc="0" normalizeH="0" baseline="0" noProof="0" err="1">
                  <a:ln>
                    <a:noFill/>
                  </a:ln>
                  <a:solidFill>
                    <a:srgbClr val="44546A"/>
                  </a:solidFill>
                  <a:effectLst/>
                  <a:uLnTx/>
                  <a:uFillTx/>
                  <a:latin typeface="Segoe UI Light" panose="020B0502040204020203" pitchFamily="34" charset="0"/>
                  <a:ea typeface="+mn-ea"/>
                  <a:cs typeface="Segoe UI Light" panose="020B0502040204020203" pitchFamily="34" charset="0"/>
                </a:rPr>
                <a:t>Plattform</a:t>
              </a:r>
              <a:endParaRPr kumimoji="0" lang="en-DE"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grpSp>
      <p:sp>
        <p:nvSpPr>
          <p:cNvPr id="15" name="TextBox 14">
            <a:extLst>
              <a:ext uri="{FF2B5EF4-FFF2-40B4-BE49-F238E27FC236}">
                <a16:creationId xmlns:a16="http://schemas.microsoft.com/office/drawing/2014/main" id="{7A4DBAD0-8AB9-46E3-AE6A-7450BE15F6A9}"/>
              </a:ext>
            </a:extLst>
          </p:cNvPr>
          <p:cNvSpPr txBox="1"/>
          <p:nvPr/>
        </p:nvSpPr>
        <p:spPr>
          <a:xfrm>
            <a:off x="762949" y="1764000"/>
            <a:ext cx="1118832"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44546A"/>
                </a:solidFill>
                <a:effectLst/>
                <a:uLnTx/>
                <a:uFillTx/>
                <a:latin typeface="Segoe UI Light" panose="020B0502040204020203" pitchFamily="34" charset="0"/>
                <a:ea typeface="+mn-ea"/>
                <a:cs typeface="Segoe UI Light" panose="020B0502040204020203" pitchFamily="34" charset="0"/>
              </a:rPr>
              <a:t>Produktivität</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6" name="TextBox 15">
            <a:extLst>
              <a:ext uri="{FF2B5EF4-FFF2-40B4-BE49-F238E27FC236}">
                <a16:creationId xmlns:a16="http://schemas.microsoft.com/office/drawing/2014/main" id="{A9D8BE20-71FD-4755-A16D-FF09CDE363FC}"/>
              </a:ext>
            </a:extLst>
          </p:cNvPr>
          <p:cNvSpPr txBox="1"/>
          <p:nvPr/>
        </p:nvSpPr>
        <p:spPr>
          <a:xfrm>
            <a:off x="7576200" y="1764000"/>
            <a:ext cx="471603"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ERP</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a:extLst>
              <a:ext uri="{FF2B5EF4-FFF2-40B4-BE49-F238E27FC236}">
                <a16:creationId xmlns:a16="http://schemas.microsoft.com/office/drawing/2014/main" id="{8CA929B5-2052-4CE5-9642-09C9E823AE17}"/>
              </a:ext>
            </a:extLst>
          </p:cNvPr>
          <p:cNvSpPr/>
          <p:nvPr/>
        </p:nvSpPr>
        <p:spPr>
          <a:xfrm>
            <a:off x="6804000" y="3852731"/>
            <a:ext cx="1980000" cy="540000"/>
          </a:xfrm>
          <a:prstGeom prst="rect">
            <a:avLst/>
          </a:prstGeom>
          <a:solidFill>
            <a:srgbClr val="1F347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 and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von Microsoft</a:t>
            </a:r>
            <a:endParaRPr kumimoji="0" lang="en-DE"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0682DAE5-4B8E-49EB-ACAF-2D7F0EF7F219}"/>
              </a:ext>
            </a:extLst>
          </p:cNvPr>
          <p:cNvCxnSpPr>
            <a:cxnSpLocks/>
            <a:endCxn id="18" idx="1"/>
          </p:cNvCxnSpPr>
          <p:nvPr/>
        </p:nvCxnSpPr>
        <p:spPr>
          <a:xfrm>
            <a:off x="13083489" y="4122731"/>
            <a:ext cx="504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20" name="Rectangle 39">
            <a:extLst>
              <a:ext uri="{FF2B5EF4-FFF2-40B4-BE49-F238E27FC236}">
                <a16:creationId xmlns:a16="http://schemas.microsoft.com/office/drawing/2014/main" id="{6E4E21DF-B49D-4EB8-A0BA-802C1E98EDBA}"/>
              </a:ext>
            </a:extLst>
          </p:cNvPr>
          <p:cNvSpPr/>
          <p:nvPr/>
        </p:nvSpPr>
        <p:spPr>
          <a:xfrm>
            <a:off x="7200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21" name="Rechteck 19">
            <a:extLst>
              <a:ext uri="{FF2B5EF4-FFF2-40B4-BE49-F238E27FC236}">
                <a16:creationId xmlns:a16="http://schemas.microsoft.com/office/drawing/2014/main" id="{6A7BF40B-3EE4-417C-9B2B-5E1D96C8D7B5}"/>
              </a:ext>
            </a:extLst>
          </p:cNvPr>
          <p:cNvSpPr/>
          <p:nvPr/>
        </p:nvSpPr>
        <p:spPr>
          <a:xfrm>
            <a:off x="6804000" y="2122998"/>
            <a:ext cx="1980000" cy="1692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b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Operations</a:t>
            </a:r>
          </a:p>
        </p:txBody>
      </p:sp>
      <p:sp>
        <p:nvSpPr>
          <p:cNvPr id="31" name="Rechteck 19">
            <a:extLst>
              <a:ext uri="{FF2B5EF4-FFF2-40B4-BE49-F238E27FC236}">
                <a16:creationId xmlns:a16="http://schemas.microsoft.com/office/drawing/2014/main" id="{9120742D-6129-40EE-AF38-A097AF0BF164}"/>
              </a:ext>
            </a:extLst>
          </p:cNvPr>
          <p:cNvSpPr/>
          <p:nvPr/>
        </p:nvSpPr>
        <p:spPr>
          <a:xfrm>
            <a:off x="6804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5" name="Rectangle 39">
            <a:extLst>
              <a:ext uri="{FF2B5EF4-FFF2-40B4-BE49-F238E27FC236}">
                <a16:creationId xmlns:a16="http://schemas.microsoft.com/office/drawing/2014/main" id="{3AACD4BA-B656-4CFE-90CB-8AFA68B2730F}"/>
              </a:ext>
            </a:extLst>
          </p:cNvPr>
          <p:cNvSpPr/>
          <p:nvPr/>
        </p:nvSpPr>
        <p:spPr>
          <a:xfrm>
            <a:off x="8172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34" name="Rechteck 19">
            <a:extLst>
              <a:ext uri="{FF2B5EF4-FFF2-40B4-BE49-F238E27FC236}">
                <a16:creationId xmlns:a16="http://schemas.microsoft.com/office/drawing/2014/main" id="{62C0AE59-6449-4117-A504-68784B187934}"/>
              </a:ext>
            </a:extLst>
          </p:cNvPr>
          <p:cNvSpPr/>
          <p:nvPr/>
        </p:nvSpPr>
        <p:spPr>
          <a:xfrm>
            <a:off x="7812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6" name="Rechteck 19">
            <a:extLst>
              <a:ext uri="{FF2B5EF4-FFF2-40B4-BE49-F238E27FC236}">
                <a16:creationId xmlns:a16="http://schemas.microsoft.com/office/drawing/2014/main" id="{4A1F3A1C-9C55-4B2A-9DF2-A3E8BE127B1D}"/>
              </a:ext>
            </a:extLst>
          </p:cNvPr>
          <p:cNvSpPr/>
          <p:nvPr/>
        </p:nvSpPr>
        <p:spPr>
          <a:xfrm>
            <a:off x="2844000" y="2122998"/>
            <a:ext cx="1116000" cy="5400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39" name="Rechteck 19">
            <a:extLst>
              <a:ext uri="{FF2B5EF4-FFF2-40B4-BE49-F238E27FC236}">
                <a16:creationId xmlns:a16="http://schemas.microsoft.com/office/drawing/2014/main" id="{0BDD9720-9BE5-41DE-AC8D-B6CA3622CBB1}"/>
              </a:ext>
            </a:extLst>
          </p:cNvPr>
          <p:cNvSpPr/>
          <p:nvPr/>
        </p:nvSpPr>
        <p:spPr>
          <a:xfrm>
            <a:off x="3996000" y="2122998"/>
            <a:ext cx="1116000" cy="54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40" name="Rechteck 19">
            <a:extLst>
              <a:ext uri="{FF2B5EF4-FFF2-40B4-BE49-F238E27FC236}">
                <a16:creationId xmlns:a16="http://schemas.microsoft.com/office/drawing/2014/main" id="{160D2329-E23F-45D9-A17A-DCDE3D4E7F3C}"/>
              </a:ext>
            </a:extLst>
          </p:cNvPr>
          <p:cNvSpPr/>
          <p:nvPr/>
        </p:nvSpPr>
        <p:spPr>
          <a:xfrm>
            <a:off x="3996000" y="2700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Personnel File</a:t>
            </a:r>
          </a:p>
        </p:txBody>
      </p:sp>
      <p:sp>
        <p:nvSpPr>
          <p:cNvPr id="42" name="Rechteck 19">
            <a:extLst>
              <a:ext uri="{FF2B5EF4-FFF2-40B4-BE49-F238E27FC236}">
                <a16:creationId xmlns:a16="http://schemas.microsoft.com/office/drawing/2014/main" id="{0BEDBAD6-0FB4-4CF3-A208-7C5926FCDDB5}"/>
              </a:ext>
            </a:extLst>
          </p:cNvPr>
          <p:cNvSpPr/>
          <p:nvPr/>
        </p:nvSpPr>
        <p:spPr>
          <a:xfrm>
            <a:off x="5148000" y="2124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43" name="Rechteck 19">
            <a:extLst>
              <a:ext uri="{FF2B5EF4-FFF2-40B4-BE49-F238E27FC236}">
                <a16:creationId xmlns:a16="http://schemas.microsoft.com/office/drawing/2014/main" id="{E4E8F8D2-14A7-483B-BF2D-108BBFCB55E0}"/>
              </a:ext>
            </a:extLst>
          </p:cNvPr>
          <p:cNvSpPr/>
          <p:nvPr/>
        </p:nvSpPr>
        <p:spPr>
          <a:xfrm>
            <a:off x="5148000" y="2700000"/>
            <a:ext cx="1116000" cy="54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&amp; Attendance</a:t>
            </a:r>
          </a:p>
        </p:txBody>
      </p:sp>
      <p:sp>
        <p:nvSpPr>
          <p:cNvPr id="8" name="Rectangle 7">
            <a:extLst>
              <a:ext uri="{FF2B5EF4-FFF2-40B4-BE49-F238E27FC236}">
                <a16:creationId xmlns:a16="http://schemas.microsoft.com/office/drawing/2014/main" id="{3412798B-A6FD-413D-87C0-68C7C6D5DB2E}"/>
              </a:ext>
            </a:extLst>
          </p:cNvPr>
          <p:cNvSpPr/>
          <p:nvPr/>
        </p:nvSpPr>
        <p:spPr>
          <a:xfrm>
            <a:off x="2844000" y="3852730"/>
            <a:ext cx="3420000" cy="540000"/>
          </a:xfrm>
          <a:prstGeom prst="rect">
            <a:avLst/>
          </a:prstGeom>
          <a:solidFill>
            <a:srgbClr val="242958"/>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Dataverse</a:t>
            </a:r>
            <a:endParaRPr kumimoji="0" lang="en-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39">
            <a:extLst>
              <a:ext uri="{FF2B5EF4-FFF2-40B4-BE49-F238E27FC236}">
                <a16:creationId xmlns:a16="http://schemas.microsoft.com/office/drawing/2014/main" id="{D1C799CA-E929-4FE1-81E7-0F58ED5AC13F}"/>
              </a:ext>
            </a:extLst>
          </p:cNvPr>
          <p:cNvSpPr/>
          <p:nvPr/>
        </p:nvSpPr>
        <p:spPr>
          <a:xfrm>
            <a:off x="3275891" y="3742997"/>
            <a:ext cx="252000" cy="144000"/>
          </a:xfrm>
          <a:prstGeom prst="rect">
            <a:avLst/>
          </a:prstGeom>
          <a:solidFill>
            <a:srgbClr val="5F89CE"/>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40">
            <a:extLst>
              <a:ext uri="{FF2B5EF4-FFF2-40B4-BE49-F238E27FC236}">
                <a16:creationId xmlns:a16="http://schemas.microsoft.com/office/drawing/2014/main" id="{765ADE05-3D46-4EBA-B3B2-8BFD84EEB1FB}"/>
              </a:ext>
            </a:extLst>
          </p:cNvPr>
          <p:cNvSpPr/>
          <p:nvPr/>
        </p:nvSpPr>
        <p:spPr>
          <a:xfrm>
            <a:off x="5616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40">
            <a:extLst>
              <a:ext uri="{FF2B5EF4-FFF2-40B4-BE49-F238E27FC236}">
                <a16:creationId xmlns:a16="http://schemas.microsoft.com/office/drawing/2014/main" id="{68E93B6C-FB7B-4B2D-AC4A-087DCC3D57EC}"/>
              </a:ext>
            </a:extLst>
          </p:cNvPr>
          <p:cNvSpPr/>
          <p:nvPr/>
        </p:nvSpPr>
        <p:spPr>
          <a:xfrm>
            <a:off x="4464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hteck 19">
            <a:extLst>
              <a:ext uri="{FF2B5EF4-FFF2-40B4-BE49-F238E27FC236}">
                <a16:creationId xmlns:a16="http://schemas.microsoft.com/office/drawing/2014/main" id="{31701861-23FD-4BDA-B221-BA0621B5383F}"/>
              </a:ext>
            </a:extLst>
          </p:cNvPr>
          <p:cNvSpPr/>
          <p:nvPr/>
        </p:nvSpPr>
        <p:spPr>
          <a:xfrm>
            <a:off x="3996000" y="2122998"/>
            <a:ext cx="2268000" cy="1693002"/>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Management</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für Microsoft Dynamics 365</a:t>
            </a:r>
          </a:p>
        </p:txBody>
      </p:sp>
      <p:cxnSp>
        <p:nvCxnSpPr>
          <p:cNvPr id="49" name="Gerader Verbinder 48">
            <a:extLst>
              <a:ext uri="{FF2B5EF4-FFF2-40B4-BE49-F238E27FC236}">
                <a16:creationId xmlns:a16="http://schemas.microsoft.com/office/drawing/2014/main" id="{79AC2180-8020-47DC-8B14-7D5629978DCC}"/>
              </a:ext>
            </a:extLst>
          </p:cNvPr>
          <p:cNvCxnSpPr/>
          <p:nvPr/>
        </p:nvCxnSpPr>
        <p:spPr>
          <a:xfrm>
            <a:off x="6264000" y="4104000"/>
            <a:ext cx="540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CD7655A-D213-4ACE-A4F9-B067A57CF9C4}"/>
              </a:ext>
            </a:extLst>
          </p:cNvPr>
          <p:cNvCxnSpPr/>
          <p:nvPr/>
        </p:nvCxnSpPr>
        <p:spPr>
          <a:xfrm>
            <a:off x="828000" y="4104000"/>
            <a:ext cx="201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3CCB78CF-2292-4F5A-BA0D-2FFA4052F0D9}"/>
              </a:ext>
            </a:extLst>
          </p:cNvPr>
          <p:cNvCxnSpPr>
            <a:cxnSpLocks/>
          </p:cNvCxnSpPr>
          <p:nvPr/>
        </p:nvCxnSpPr>
        <p:spPr>
          <a:xfrm rot="5400000">
            <a:off x="640854" y="3906000"/>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01615155-B6D8-4CC2-AC35-8315E23D6F90}"/>
              </a:ext>
            </a:extLst>
          </p:cNvPr>
          <p:cNvCxnSpPr>
            <a:cxnSpLocks/>
          </p:cNvCxnSpPr>
          <p:nvPr/>
        </p:nvCxnSpPr>
        <p:spPr>
          <a:xfrm rot="5400000">
            <a:off x="1638654" y="3909439"/>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10" name="Rechteck 19">
            <a:extLst>
              <a:ext uri="{FF2B5EF4-FFF2-40B4-BE49-F238E27FC236}">
                <a16:creationId xmlns:a16="http://schemas.microsoft.com/office/drawing/2014/main" id="{1D89EC7C-6C89-4C8D-AE04-606152E1DE85}"/>
              </a:ext>
            </a:extLst>
          </p:cNvPr>
          <p:cNvSpPr/>
          <p:nvPr/>
        </p:nvSpPr>
        <p:spPr>
          <a:xfrm>
            <a:off x="360000" y="2122998"/>
            <a:ext cx="972000" cy="16920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Office 365</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Rechteck 19">
            <a:extLst>
              <a:ext uri="{FF2B5EF4-FFF2-40B4-BE49-F238E27FC236}">
                <a16:creationId xmlns:a16="http://schemas.microsoft.com/office/drawing/2014/main" id="{CB169E2A-820E-4B7E-9385-354E3BE29D03}"/>
              </a:ext>
            </a:extLst>
          </p:cNvPr>
          <p:cNvSpPr/>
          <p:nvPr/>
        </p:nvSpPr>
        <p:spPr>
          <a:xfrm>
            <a:off x="1368000" y="2122998"/>
            <a:ext cx="972000" cy="1692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Teams</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 name="Rectangle 8">
            <a:extLst>
              <a:ext uri="{FF2B5EF4-FFF2-40B4-BE49-F238E27FC236}">
                <a16:creationId xmlns:a16="http://schemas.microsoft.com/office/drawing/2014/main" id="{9AB5079A-B9B2-4F99-BD73-93C15D428BE3}"/>
              </a:ext>
            </a:extLst>
          </p:cNvPr>
          <p:cNvSpPr/>
          <p:nvPr/>
        </p:nvSpPr>
        <p:spPr>
          <a:xfrm>
            <a:off x="7743568" y="5301049"/>
            <a:ext cx="1243913" cy="33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CA3C927-2B21-4DC6-A881-F333D3108FF5}"/>
              </a:ext>
            </a:extLst>
          </p:cNvPr>
          <p:cNvSpPr txBox="1"/>
          <p:nvPr/>
        </p:nvSpPr>
        <p:spPr>
          <a:xfrm>
            <a:off x="4974384" y="4400703"/>
            <a:ext cx="1224000" cy="107722"/>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 Hubdrive.com</a:t>
            </a:r>
            <a:endParaRPr kumimoji="0" lang="en-US"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p:txBody>
      </p:sp>
      <p:pic>
        <p:nvPicPr>
          <p:cNvPr id="46" name="Graphic 18">
            <a:extLst>
              <a:ext uri="{FF2B5EF4-FFF2-40B4-BE49-F238E27FC236}">
                <a16:creationId xmlns:a16="http://schemas.microsoft.com/office/drawing/2014/main" id="{C747620F-2776-4634-B424-C6ACF18AB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0" y="2431598"/>
            <a:ext cx="252000" cy="239708"/>
          </a:xfrm>
          <a:prstGeom prst="rect">
            <a:avLst/>
          </a:prstGeom>
        </p:spPr>
      </p:pic>
      <p:pic>
        <p:nvPicPr>
          <p:cNvPr id="47" name="Graphic 12">
            <a:extLst>
              <a:ext uri="{FF2B5EF4-FFF2-40B4-BE49-F238E27FC236}">
                <a16:creationId xmlns:a16="http://schemas.microsoft.com/office/drawing/2014/main" id="{2D505202-9382-48D6-B6B0-1DCE7FB9BC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371" y="2460732"/>
            <a:ext cx="252000" cy="181440"/>
          </a:xfrm>
          <a:prstGeom prst="rect">
            <a:avLst/>
          </a:prstGeom>
        </p:spPr>
      </p:pic>
      <p:pic>
        <p:nvPicPr>
          <p:cNvPr id="48" name="Graphic 29">
            <a:extLst>
              <a:ext uri="{FF2B5EF4-FFF2-40B4-BE49-F238E27FC236}">
                <a16:creationId xmlns:a16="http://schemas.microsoft.com/office/drawing/2014/main" id="{0882D2BE-2CCE-4CE7-9B7C-B4BDA8F88C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5999" y="2425452"/>
            <a:ext cx="252000" cy="252000"/>
          </a:xfrm>
          <a:prstGeom prst="rect">
            <a:avLst/>
          </a:prstGeom>
        </p:spPr>
      </p:pic>
      <p:pic>
        <p:nvPicPr>
          <p:cNvPr id="56" name="Graphic 14">
            <a:extLst>
              <a:ext uri="{FF2B5EF4-FFF2-40B4-BE49-F238E27FC236}">
                <a16:creationId xmlns:a16="http://schemas.microsoft.com/office/drawing/2014/main" id="{9DE3F17F-E88E-4A74-AB81-8BD7D7FB79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5346" y="2497460"/>
            <a:ext cx="252000" cy="252000"/>
          </a:xfrm>
          <a:prstGeom prst="rect">
            <a:avLst/>
          </a:prstGeom>
        </p:spPr>
      </p:pic>
      <p:pic>
        <p:nvPicPr>
          <p:cNvPr id="57" name="Graphic 25">
            <a:extLst>
              <a:ext uri="{FF2B5EF4-FFF2-40B4-BE49-F238E27FC236}">
                <a16:creationId xmlns:a16="http://schemas.microsoft.com/office/drawing/2014/main" id="{3DD2178F-508F-4086-B964-7061D476C0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4290" y="2425452"/>
            <a:ext cx="541806" cy="252000"/>
          </a:xfrm>
          <a:prstGeom prst="rect">
            <a:avLst/>
          </a:prstGeom>
        </p:spPr>
      </p:pic>
      <p:sp>
        <p:nvSpPr>
          <p:cNvPr id="37" name="Rechteck 19">
            <a:extLst>
              <a:ext uri="{FF2B5EF4-FFF2-40B4-BE49-F238E27FC236}">
                <a16:creationId xmlns:a16="http://schemas.microsoft.com/office/drawing/2014/main" id="{97BC0498-638D-4DBD-8F7E-D61E714BE1F4}"/>
              </a:ext>
            </a:extLst>
          </p:cNvPr>
          <p:cNvSpPr/>
          <p:nvPr/>
        </p:nvSpPr>
        <p:spPr>
          <a:xfrm>
            <a:off x="2844000" y="2122998"/>
            <a:ext cx="1116000" cy="1692000"/>
          </a:xfrm>
          <a:prstGeom prst="rect">
            <a:avLst/>
          </a:prstGeom>
          <a:solidFill>
            <a:srgbClr val="5F89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Dynamics</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Applications</a:t>
            </a:r>
          </a:p>
        </p:txBody>
      </p:sp>
      <p:pic>
        <p:nvPicPr>
          <p:cNvPr id="58" name="Graphic 14">
            <a:extLst>
              <a:ext uri="{FF2B5EF4-FFF2-40B4-BE49-F238E27FC236}">
                <a16:creationId xmlns:a16="http://schemas.microsoft.com/office/drawing/2014/main" id="{976B125B-DDEE-4481-9537-D547DFDADE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0372" y="2425452"/>
            <a:ext cx="252000" cy="252000"/>
          </a:xfrm>
          <a:prstGeom prst="rect">
            <a:avLst/>
          </a:prstGeom>
        </p:spPr>
      </p:pic>
      <p:sp>
        <p:nvSpPr>
          <p:cNvPr id="2" name="Titel 1">
            <a:extLst>
              <a:ext uri="{FF2B5EF4-FFF2-40B4-BE49-F238E27FC236}">
                <a16:creationId xmlns:a16="http://schemas.microsoft.com/office/drawing/2014/main" id="{F8304B1E-E07D-4D9B-8A2D-A418F3037735}"/>
              </a:ext>
            </a:extLst>
          </p:cNvPr>
          <p:cNvSpPr>
            <a:spLocks noGrp="1"/>
          </p:cNvSpPr>
          <p:nvPr>
            <p:ph type="ctrTitle"/>
          </p:nvPr>
        </p:nvSpPr>
        <p:spPr>
          <a:xfrm>
            <a:off x="252000" y="0"/>
            <a:ext cx="8856000" cy="720000"/>
          </a:xfrm>
        </p:spPr>
        <p:txBody>
          <a:bodyPr/>
          <a:lstStyle/>
          <a:p>
            <a:r>
              <a:rPr lang="de-DE" sz="2700"/>
              <a:t>HR Management innerhalb der Microsoft Power Plattform</a:t>
            </a:r>
          </a:p>
        </p:txBody>
      </p:sp>
    </p:spTree>
    <p:extLst>
      <p:ext uri="{BB962C8B-B14F-4D97-AF65-F5344CB8AC3E}">
        <p14:creationId xmlns:p14="http://schemas.microsoft.com/office/powerpoint/2010/main" val="139915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B12086-6333-45A4-B8B6-261AAE81B8BA}"/>
              </a:ext>
            </a:extLst>
          </p:cNvPr>
          <p:cNvSpPr>
            <a:spLocks noChangeAspect="1"/>
          </p:cNvSpPr>
          <p:nvPr/>
        </p:nvSpPr>
        <p:spPr>
          <a:xfrm>
            <a:off x="640800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D15E6CE-DB40-4CBC-8606-050191B91ADF}"/>
              </a:ext>
            </a:extLst>
          </p:cNvPr>
          <p:cNvSpPr>
            <a:spLocks noChangeAspect="1"/>
          </p:cNvSpPr>
          <p:nvPr/>
        </p:nvSpPr>
        <p:spPr>
          <a:xfrm>
            <a:off x="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91F0683-051D-4274-9FCF-8051E6FC5B92}"/>
              </a:ext>
            </a:extLst>
          </p:cNvPr>
          <p:cNvGrpSpPr/>
          <p:nvPr/>
        </p:nvGrpSpPr>
        <p:grpSpPr>
          <a:xfrm>
            <a:off x="2412001" y="994216"/>
            <a:ext cx="4293053" cy="4392000"/>
            <a:chOff x="2520001" y="1116000"/>
            <a:chExt cx="4042625" cy="4042625"/>
          </a:xfrm>
          <a:solidFill>
            <a:srgbClr val="E7E6E6"/>
          </a:solidFill>
        </p:grpSpPr>
        <p:sp>
          <p:nvSpPr>
            <p:cNvPr id="6" name="Oval 5">
              <a:extLst>
                <a:ext uri="{FF2B5EF4-FFF2-40B4-BE49-F238E27FC236}">
                  <a16:creationId xmlns:a16="http://schemas.microsoft.com/office/drawing/2014/main" id="{62D365EC-4D21-41DF-AB2E-19C043EEDA59}"/>
                </a:ext>
              </a:extLst>
            </p:cNvPr>
            <p:cNvSpPr>
              <a:spLocks noChangeAspect="1"/>
            </p:cNvSpPr>
            <p:nvPr/>
          </p:nvSpPr>
          <p:spPr>
            <a:xfrm>
              <a:off x="2520001" y="1116000"/>
              <a:ext cx="4042625" cy="40426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DB9F95E-9251-4885-BC42-EB8098F6C894}"/>
                </a:ext>
              </a:extLst>
            </p:cNvPr>
            <p:cNvSpPr txBox="1"/>
            <p:nvPr/>
          </p:nvSpPr>
          <p:spPr>
            <a:xfrm>
              <a:off x="3353694" y="1515536"/>
              <a:ext cx="2428777" cy="481599"/>
            </a:xfrm>
            <a:prstGeom prst="rect">
              <a:avLst/>
            </a:prstGeom>
            <a:grp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Power </a:t>
              </a:r>
              <a:r>
                <a:rPr kumimoji="0" lang="en-US" sz="2800" b="0" i="0" u="none" strike="noStrike" kern="1200" cap="none" spc="0" normalizeH="0" baseline="0" noProof="0" err="1">
                  <a:ln>
                    <a:noFill/>
                  </a:ln>
                  <a:solidFill>
                    <a:srgbClr val="44546A"/>
                  </a:solidFill>
                  <a:effectLst/>
                  <a:uLnTx/>
                  <a:uFillTx/>
                  <a:latin typeface="Segoe UI Light" panose="020B0502040204020203" pitchFamily="34" charset="0"/>
                  <a:ea typeface="+mn-ea"/>
                  <a:cs typeface="Segoe UI Light" panose="020B0502040204020203" pitchFamily="34" charset="0"/>
                </a:rPr>
                <a:t>Plattform</a:t>
              </a:r>
              <a:endParaRPr kumimoji="0" lang="en-DE"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grpSp>
      <p:sp>
        <p:nvSpPr>
          <p:cNvPr id="15" name="TextBox 14">
            <a:extLst>
              <a:ext uri="{FF2B5EF4-FFF2-40B4-BE49-F238E27FC236}">
                <a16:creationId xmlns:a16="http://schemas.microsoft.com/office/drawing/2014/main" id="{7A4DBAD0-8AB9-46E3-AE6A-7450BE15F6A9}"/>
              </a:ext>
            </a:extLst>
          </p:cNvPr>
          <p:cNvSpPr txBox="1"/>
          <p:nvPr/>
        </p:nvSpPr>
        <p:spPr>
          <a:xfrm>
            <a:off x="762949" y="1764000"/>
            <a:ext cx="1118832"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44546A"/>
                </a:solidFill>
                <a:effectLst/>
                <a:uLnTx/>
                <a:uFillTx/>
                <a:latin typeface="Segoe UI Light" panose="020B0502040204020203" pitchFamily="34" charset="0"/>
                <a:ea typeface="+mn-ea"/>
                <a:cs typeface="Segoe UI Light" panose="020B0502040204020203" pitchFamily="34" charset="0"/>
              </a:rPr>
              <a:t>Produktivität</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6" name="TextBox 15">
            <a:extLst>
              <a:ext uri="{FF2B5EF4-FFF2-40B4-BE49-F238E27FC236}">
                <a16:creationId xmlns:a16="http://schemas.microsoft.com/office/drawing/2014/main" id="{A9D8BE20-71FD-4755-A16D-FF09CDE363FC}"/>
              </a:ext>
            </a:extLst>
          </p:cNvPr>
          <p:cNvSpPr txBox="1"/>
          <p:nvPr/>
        </p:nvSpPr>
        <p:spPr>
          <a:xfrm>
            <a:off x="7176249" y="1764000"/>
            <a:ext cx="1271502"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ERP (BC &amp; AX)</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a:extLst>
              <a:ext uri="{FF2B5EF4-FFF2-40B4-BE49-F238E27FC236}">
                <a16:creationId xmlns:a16="http://schemas.microsoft.com/office/drawing/2014/main" id="{8CA929B5-2052-4CE5-9642-09C9E823AE17}"/>
              </a:ext>
            </a:extLst>
          </p:cNvPr>
          <p:cNvSpPr/>
          <p:nvPr/>
        </p:nvSpPr>
        <p:spPr>
          <a:xfrm>
            <a:off x="6804000" y="3852731"/>
            <a:ext cx="1980000" cy="540000"/>
          </a:xfrm>
          <a:prstGeom prst="rect">
            <a:avLst/>
          </a:prstGeom>
          <a:solidFill>
            <a:srgbClr val="1F347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 and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von Microsoft</a:t>
            </a:r>
            <a:endParaRPr kumimoji="0" lang="en-DE"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0682DAE5-4B8E-49EB-ACAF-2D7F0EF7F219}"/>
              </a:ext>
            </a:extLst>
          </p:cNvPr>
          <p:cNvCxnSpPr>
            <a:cxnSpLocks/>
            <a:endCxn id="18" idx="1"/>
          </p:cNvCxnSpPr>
          <p:nvPr/>
        </p:nvCxnSpPr>
        <p:spPr>
          <a:xfrm>
            <a:off x="13083489" y="4122731"/>
            <a:ext cx="504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20" name="Rectangle 39">
            <a:extLst>
              <a:ext uri="{FF2B5EF4-FFF2-40B4-BE49-F238E27FC236}">
                <a16:creationId xmlns:a16="http://schemas.microsoft.com/office/drawing/2014/main" id="{6E4E21DF-B49D-4EB8-A0BA-802C1E98EDBA}"/>
              </a:ext>
            </a:extLst>
          </p:cNvPr>
          <p:cNvSpPr/>
          <p:nvPr/>
        </p:nvSpPr>
        <p:spPr>
          <a:xfrm>
            <a:off x="7200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21" name="Rechteck 19">
            <a:extLst>
              <a:ext uri="{FF2B5EF4-FFF2-40B4-BE49-F238E27FC236}">
                <a16:creationId xmlns:a16="http://schemas.microsoft.com/office/drawing/2014/main" id="{6A7BF40B-3EE4-417C-9B2B-5E1D96C8D7B5}"/>
              </a:ext>
            </a:extLst>
          </p:cNvPr>
          <p:cNvSpPr/>
          <p:nvPr/>
        </p:nvSpPr>
        <p:spPr>
          <a:xfrm>
            <a:off x="6804000" y="2122998"/>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30" name="Rechteck 19">
            <a:extLst>
              <a:ext uri="{FF2B5EF4-FFF2-40B4-BE49-F238E27FC236}">
                <a16:creationId xmlns:a16="http://schemas.microsoft.com/office/drawing/2014/main" id="{6965616D-EB26-4F25-9780-C2C726D9609C}"/>
              </a:ext>
            </a:extLst>
          </p:cNvPr>
          <p:cNvSpPr/>
          <p:nvPr/>
        </p:nvSpPr>
        <p:spPr>
          <a:xfrm>
            <a:off x="6804000" y="2700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Project Operations</a:t>
            </a:r>
          </a:p>
        </p:txBody>
      </p:sp>
      <p:sp>
        <p:nvSpPr>
          <p:cNvPr id="31" name="Rechteck 19">
            <a:extLst>
              <a:ext uri="{FF2B5EF4-FFF2-40B4-BE49-F238E27FC236}">
                <a16:creationId xmlns:a16="http://schemas.microsoft.com/office/drawing/2014/main" id="{9120742D-6129-40EE-AF38-A097AF0BF164}"/>
              </a:ext>
            </a:extLst>
          </p:cNvPr>
          <p:cNvSpPr/>
          <p:nvPr/>
        </p:nvSpPr>
        <p:spPr>
          <a:xfrm>
            <a:off x="6804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HCM</a:t>
            </a:r>
          </a:p>
        </p:txBody>
      </p:sp>
      <p:sp>
        <p:nvSpPr>
          <p:cNvPr id="32" name="Rechteck 19">
            <a:extLst>
              <a:ext uri="{FF2B5EF4-FFF2-40B4-BE49-F238E27FC236}">
                <a16:creationId xmlns:a16="http://schemas.microsoft.com/office/drawing/2014/main" id="{A6C1161B-277C-4F78-B6B5-603FCAF53A87}"/>
              </a:ext>
            </a:extLst>
          </p:cNvPr>
          <p:cNvSpPr/>
          <p:nvPr/>
        </p:nvSpPr>
        <p:spPr>
          <a:xfrm>
            <a:off x="7812000" y="2122998"/>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Commerce</a:t>
            </a:r>
          </a:p>
        </p:txBody>
      </p:sp>
      <p:sp>
        <p:nvSpPr>
          <p:cNvPr id="33" name="Rechteck 19">
            <a:extLst>
              <a:ext uri="{FF2B5EF4-FFF2-40B4-BE49-F238E27FC236}">
                <a16:creationId xmlns:a16="http://schemas.microsoft.com/office/drawing/2014/main" id="{21A1C6EE-AE56-4920-BA1F-7FD75BE18DBC}"/>
              </a:ext>
            </a:extLst>
          </p:cNvPr>
          <p:cNvSpPr/>
          <p:nvPr/>
        </p:nvSpPr>
        <p:spPr>
          <a:xfrm>
            <a:off x="7812000" y="2700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Supply Chain Management</a:t>
            </a:r>
          </a:p>
        </p:txBody>
      </p:sp>
      <p:sp>
        <p:nvSpPr>
          <p:cNvPr id="35" name="Rectangle 39">
            <a:extLst>
              <a:ext uri="{FF2B5EF4-FFF2-40B4-BE49-F238E27FC236}">
                <a16:creationId xmlns:a16="http://schemas.microsoft.com/office/drawing/2014/main" id="{3AACD4BA-B656-4CFE-90CB-8AFA68B2730F}"/>
              </a:ext>
            </a:extLst>
          </p:cNvPr>
          <p:cNvSpPr/>
          <p:nvPr/>
        </p:nvSpPr>
        <p:spPr>
          <a:xfrm>
            <a:off x="8172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34" name="Rechteck 19">
            <a:extLst>
              <a:ext uri="{FF2B5EF4-FFF2-40B4-BE49-F238E27FC236}">
                <a16:creationId xmlns:a16="http://schemas.microsoft.com/office/drawing/2014/main" id="{62C0AE59-6449-4117-A504-68784B187934}"/>
              </a:ext>
            </a:extLst>
          </p:cNvPr>
          <p:cNvSpPr/>
          <p:nvPr/>
        </p:nvSpPr>
        <p:spPr>
          <a:xfrm>
            <a:off x="7812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Benefit Management</a:t>
            </a:r>
          </a:p>
        </p:txBody>
      </p:sp>
      <p:sp>
        <p:nvSpPr>
          <p:cNvPr id="36" name="Rechteck 19">
            <a:extLst>
              <a:ext uri="{FF2B5EF4-FFF2-40B4-BE49-F238E27FC236}">
                <a16:creationId xmlns:a16="http://schemas.microsoft.com/office/drawing/2014/main" id="{4A1F3A1C-9C55-4B2A-9DF2-A3E8BE127B1D}"/>
              </a:ext>
            </a:extLst>
          </p:cNvPr>
          <p:cNvSpPr/>
          <p:nvPr/>
        </p:nvSpPr>
        <p:spPr>
          <a:xfrm>
            <a:off x="2844000" y="2122998"/>
            <a:ext cx="1116000" cy="5400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37" name="Rechteck 19">
            <a:extLst>
              <a:ext uri="{FF2B5EF4-FFF2-40B4-BE49-F238E27FC236}">
                <a16:creationId xmlns:a16="http://schemas.microsoft.com/office/drawing/2014/main" id="{97BC0498-638D-4DBD-8F7E-D61E714BE1F4}"/>
              </a:ext>
            </a:extLst>
          </p:cNvPr>
          <p:cNvSpPr/>
          <p:nvPr/>
        </p:nvSpPr>
        <p:spPr>
          <a:xfrm>
            <a:off x="2844000" y="2700000"/>
            <a:ext cx="1116000" cy="540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Field Service</a:t>
            </a:r>
          </a:p>
        </p:txBody>
      </p:sp>
      <p:sp>
        <p:nvSpPr>
          <p:cNvPr id="39" name="Rechteck 19">
            <a:extLst>
              <a:ext uri="{FF2B5EF4-FFF2-40B4-BE49-F238E27FC236}">
                <a16:creationId xmlns:a16="http://schemas.microsoft.com/office/drawing/2014/main" id="{0BDD9720-9BE5-41DE-AC8D-B6CA3622CBB1}"/>
              </a:ext>
            </a:extLst>
          </p:cNvPr>
          <p:cNvSpPr/>
          <p:nvPr/>
        </p:nvSpPr>
        <p:spPr>
          <a:xfrm>
            <a:off x="3996000" y="2122998"/>
            <a:ext cx="1116000" cy="54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40" name="Rechteck 19">
            <a:extLst>
              <a:ext uri="{FF2B5EF4-FFF2-40B4-BE49-F238E27FC236}">
                <a16:creationId xmlns:a16="http://schemas.microsoft.com/office/drawing/2014/main" id="{160D2329-E23F-45D9-A17A-DCDE3D4E7F3C}"/>
              </a:ext>
            </a:extLst>
          </p:cNvPr>
          <p:cNvSpPr/>
          <p:nvPr/>
        </p:nvSpPr>
        <p:spPr>
          <a:xfrm>
            <a:off x="3996000" y="2700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Personalakte</a:t>
            </a:r>
          </a:p>
        </p:txBody>
      </p:sp>
      <p:sp>
        <p:nvSpPr>
          <p:cNvPr id="42" name="Rechteck 19">
            <a:extLst>
              <a:ext uri="{FF2B5EF4-FFF2-40B4-BE49-F238E27FC236}">
                <a16:creationId xmlns:a16="http://schemas.microsoft.com/office/drawing/2014/main" id="{0BEDBAD6-0FB4-4CF3-A208-7C5926FCDDB5}"/>
              </a:ext>
            </a:extLst>
          </p:cNvPr>
          <p:cNvSpPr/>
          <p:nvPr/>
        </p:nvSpPr>
        <p:spPr>
          <a:xfrm>
            <a:off x="5148000" y="2124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43" name="Rechteck 19">
            <a:extLst>
              <a:ext uri="{FF2B5EF4-FFF2-40B4-BE49-F238E27FC236}">
                <a16:creationId xmlns:a16="http://schemas.microsoft.com/office/drawing/2014/main" id="{E4E8F8D2-14A7-483B-BF2D-108BBFCB55E0}"/>
              </a:ext>
            </a:extLst>
          </p:cNvPr>
          <p:cNvSpPr/>
          <p:nvPr/>
        </p:nvSpPr>
        <p:spPr>
          <a:xfrm>
            <a:off x="5148000" y="2700000"/>
            <a:ext cx="1116000" cy="54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Zeitwirtschaft</a:t>
            </a:r>
          </a:p>
        </p:txBody>
      </p:sp>
      <p:sp>
        <p:nvSpPr>
          <p:cNvPr id="8" name="Rectangle 7">
            <a:extLst>
              <a:ext uri="{FF2B5EF4-FFF2-40B4-BE49-F238E27FC236}">
                <a16:creationId xmlns:a16="http://schemas.microsoft.com/office/drawing/2014/main" id="{3412798B-A6FD-413D-87C0-68C7C6D5DB2E}"/>
              </a:ext>
            </a:extLst>
          </p:cNvPr>
          <p:cNvSpPr/>
          <p:nvPr/>
        </p:nvSpPr>
        <p:spPr>
          <a:xfrm>
            <a:off x="2844000" y="3852730"/>
            <a:ext cx="3420000" cy="540000"/>
          </a:xfrm>
          <a:prstGeom prst="rect">
            <a:avLst/>
          </a:prstGeom>
          <a:solidFill>
            <a:srgbClr val="242958"/>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Dataverse</a:t>
            </a:r>
            <a:endParaRPr kumimoji="0" lang="en-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39">
            <a:extLst>
              <a:ext uri="{FF2B5EF4-FFF2-40B4-BE49-F238E27FC236}">
                <a16:creationId xmlns:a16="http://schemas.microsoft.com/office/drawing/2014/main" id="{D1C799CA-E929-4FE1-81E7-0F58ED5AC13F}"/>
              </a:ext>
            </a:extLst>
          </p:cNvPr>
          <p:cNvSpPr/>
          <p:nvPr/>
        </p:nvSpPr>
        <p:spPr>
          <a:xfrm>
            <a:off x="3275891" y="3742997"/>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40">
            <a:extLst>
              <a:ext uri="{FF2B5EF4-FFF2-40B4-BE49-F238E27FC236}">
                <a16:creationId xmlns:a16="http://schemas.microsoft.com/office/drawing/2014/main" id="{765ADE05-3D46-4EBA-B3B2-8BFD84EEB1FB}"/>
              </a:ext>
            </a:extLst>
          </p:cNvPr>
          <p:cNvSpPr/>
          <p:nvPr/>
        </p:nvSpPr>
        <p:spPr>
          <a:xfrm>
            <a:off x="5616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40">
            <a:extLst>
              <a:ext uri="{FF2B5EF4-FFF2-40B4-BE49-F238E27FC236}">
                <a16:creationId xmlns:a16="http://schemas.microsoft.com/office/drawing/2014/main" id="{68E93B6C-FB7B-4B2D-AC4A-087DCC3D57EC}"/>
              </a:ext>
            </a:extLst>
          </p:cNvPr>
          <p:cNvSpPr/>
          <p:nvPr/>
        </p:nvSpPr>
        <p:spPr>
          <a:xfrm>
            <a:off x="4464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hteck 19">
            <a:extLst>
              <a:ext uri="{FF2B5EF4-FFF2-40B4-BE49-F238E27FC236}">
                <a16:creationId xmlns:a16="http://schemas.microsoft.com/office/drawing/2014/main" id="{2A83D3E7-F445-4822-80F2-D294ADAE7074}"/>
              </a:ext>
            </a:extLst>
          </p:cNvPr>
          <p:cNvSpPr/>
          <p:nvPr/>
        </p:nvSpPr>
        <p:spPr>
          <a:xfrm>
            <a:off x="2844000" y="3276000"/>
            <a:ext cx="1116000" cy="540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 </a:t>
            </a:r>
          </a:p>
        </p:txBody>
      </p:sp>
      <p:sp>
        <p:nvSpPr>
          <p:cNvPr id="41" name="Rechteck 19">
            <a:extLst>
              <a:ext uri="{FF2B5EF4-FFF2-40B4-BE49-F238E27FC236}">
                <a16:creationId xmlns:a16="http://schemas.microsoft.com/office/drawing/2014/main" id="{31701861-23FD-4BDA-B221-BA0621B5383F}"/>
              </a:ext>
            </a:extLst>
          </p:cNvPr>
          <p:cNvSpPr/>
          <p:nvPr/>
        </p:nvSpPr>
        <p:spPr>
          <a:xfrm>
            <a:off x="3996000" y="3276000"/>
            <a:ext cx="1116000" cy="540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Management</a:t>
            </a:r>
          </a:p>
        </p:txBody>
      </p:sp>
      <p:sp>
        <p:nvSpPr>
          <p:cNvPr id="44" name="Rechteck 19">
            <a:extLst>
              <a:ext uri="{FF2B5EF4-FFF2-40B4-BE49-F238E27FC236}">
                <a16:creationId xmlns:a16="http://schemas.microsoft.com/office/drawing/2014/main" id="{0F9F758A-ACC2-46EF-AEBA-C26501512E1C}"/>
              </a:ext>
            </a:extLst>
          </p:cNvPr>
          <p:cNvSpPr/>
          <p:nvPr/>
        </p:nvSpPr>
        <p:spPr>
          <a:xfrm>
            <a:off x="5148000" y="3276000"/>
            <a:ext cx="1116000" cy="540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Talent Manager</a:t>
            </a:r>
          </a:p>
        </p:txBody>
      </p:sp>
      <p:cxnSp>
        <p:nvCxnSpPr>
          <p:cNvPr id="49" name="Gerader Verbinder 48">
            <a:extLst>
              <a:ext uri="{FF2B5EF4-FFF2-40B4-BE49-F238E27FC236}">
                <a16:creationId xmlns:a16="http://schemas.microsoft.com/office/drawing/2014/main" id="{79AC2180-8020-47DC-8B14-7D5629978DCC}"/>
              </a:ext>
            </a:extLst>
          </p:cNvPr>
          <p:cNvCxnSpPr/>
          <p:nvPr/>
        </p:nvCxnSpPr>
        <p:spPr>
          <a:xfrm>
            <a:off x="6264000" y="4104000"/>
            <a:ext cx="540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CD7655A-D213-4ACE-A4F9-B067A57CF9C4}"/>
              </a:ext>
            </a:extLst>
          </p:cNvPr>
          <p:cNvCxnSpPr/>
          <p:nvPr/>
        </p:nvCxnSpPr>
        <p:spPr>
          <a:xfrm>
            <a:off x="828000" y="4104000"/>
            <a:ext cx="201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3CCB78CF-2292-4F5A-BA0D-2FFA4052F0D9}"/>
              </a:ext>
            </a:extLst>
          </p:cNvPr>
          <p:cNvCxnSpPr>
            <a:cxnSpLocks/>
          </p:cNvCxnSpPr>
          <p:nvPr/>
        </p:nvCxnSpPr>
        <p:spPr>
          <a:xfrm rot="5400000">
            <a:off x="640854" y="3906000"/>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01615155-B6D8-4CC2-AC35-8315E23D6F90}"/>
              </a:ext>
            </a:extLst>
          </p:cNvPr>
          <p:cNvCxnSpPr>
            <a:cxnSpLocks/>
          </p:cNvCxnSpPr>
          <p:nvPr/>
        </p:nvCxnSpPr>
        <p:spPr>
          <a:xfrm rot="5400000">
            <a:off x="1638654" y="3909439"/>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B5079A-B9B2-4F99-BD73-93C15D428BE3}"/>
              </a:ext>
            </a:extLst>
          </p:cNvPr>
          <p:cNvSpPr/>
          <p:nvPr/>
        </p:nvSpPr>
        <p:spPr>
          <a:xfrm>
            <a:off x="7743568" y="5301049"/>
            <a:ext cx="1243913" cy="33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CA3C927-2B21-4DC6-A881-F333D3108FF5}"/>
              </a:ext>
            </a:extLst>
          </p:cNvPr>
          <p:cNvSpPr txBox="1"/>
          <p:nvPr/>
        </p:nvSpPr>
        <p:spPr>
          <a:xfrm>
            <a:off x="4974384" y="4400703"/>
            <a:ext cx="1224000" cy="107722"/>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 Hubdrive.com</a:t>
            </a:r>
            <a:endParaRPr kumimoji="0" lang="en-US"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p:txBody>
      </p:sp>
      <p:sp>
        <p:nvSpPr>
          <p:cNvPr id="46" name="Rechteck 19">
            <a:extLst>
              <a:ext uri="{FF2B5EF4-FFF2-40B4-BE49-F238E27FC236}">
                <a16:creationId xmlns:a16="http://schemas.microsoft.com/office/drawing/2014/main" id="{F644F7FC-F0C4-4A46-8850-890FB56299E8}"/>
              </a:ext>
            </a:extLst>
          </p:cNvPr>
          <p:cNvSpPr/>
          <p:nvPr/>
        </p:nvSpPr>
        <p:spPr>
          <a:xfrm>
            <a:off x="360000" y="2122998"/>
            <a:ext cx="972000" cy="16920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Office 365</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7" name="Rechteck 19">
            <a:extLst>
              <a:ext uri="{FF2B5EF4-FFF2-40B4-BE49-F238E27FC236}">
                <a16:creationId xmlns:a16="http://schemas.microsoft.com/office/drawing/2014/main" id="{0667B77C-A06D-4B4E-B163-CBAA114D52F8}"/>
              </a:ext>
            </a:extLst>
          </p:cNvPr>
          <p:cNvSpPr/>
          <p:nvPr/>
        </p:nvSpPr>
        <p:spPr>
          <a:xfrm>
            <a:off x="1368000" y="2122998"/>
            <a:ext cx="972000" cy="1692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Teams</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8" name="Graphic 18">
            <a:extLst>
              <a:ext uri="{FF2B5EF4-FFF2-40B4-BE49-F238E27FC236}">
                <a16:creationId xmlns:a16="http://schemas.microsoft.com/office/drawing/2014/main" id="{C9D5F97B-636F-4DDA-83AC-079D3D2BC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0" y="2431598"/>
            <a:ext cx="252000" cy="239708"/>
          </a:xfrm>
          <a:prstGeom prst="rect">
            <a:avLst/>
          </a:prstGeom>
        </p:spPr>
      </p:pic>
      <p:pic>
        <p:nvPicPr>
          <p:cNvPr id="53" name="Graphic 12">
            <a:extLst>
              <a:ext uri="{FF2B5EF4-FFF2-40B4-BE49-F238E27FC236}">
                <a16:creationId xmlns:a16="http://schemas.microsoft.com/office/drawing/2014/main" id="{F359EF3E-8E8B-413E-996D-B8573FCC2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371" y="2460732"/>
            <a:ext cx="252000" cy="181440"/>
          </a:xfrm>
          <a:prstGeom prst="rect">
            <a:avLst/>
          </a:prstGeom>
        </p:spPr>
      </p:pic>
      <p:sp>
        <p:nvSpPr>
          <p:cNvPr id="2" name="Titel 1">
            <a:extLst>
              <a:ext uri="{FF2B5EF4-FFF2-40B4-BE49-F238E27FC236}">
                <a16:creationId xmlns:a16="http://schemas.microsoft.com/office/drawing/2014/main" id="{BF8256E3-FE6B-4D5B-A260-4C7689B66D55}"/>
              </a:ext>
            </a:extLst>
          </p:cNvPr>
          <p:cNvSpPr>
            <a:spLocks noGrp="1"/>
          </p:cNvSpPr>
          <p:nvPr>
            <p:ph type="ctrTitle"/>
          </p:nvPr>
        </p:nvSpPr>
        <p:spPr/>
        <p:txBody>
          <a:bodyPr/>
          <a:lstStyle/>
          <a:p>
            <a:r>
              <a:rPr lang="de-DE" sz="2800"/>
              <a:t>Die HR für Dynamics Module in der Dynamics Plattform</a:t>
            </a:r>
          </a:p>
        </p:txBody>
      </p:sp>
    </p:spTree>
    <p:extLst>
      <p:ext uri="{BB962C8B-B14F-4D97-AF65-F5344CB8AC3E}">
        <p14:creationId xmlns:p14="http://schemas.microsoft.com/office/powerpoint/2010/main" val="123018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40023-21EB-41E8-A05F-79980E44038D}"/>
              </a:ext>
            </a:extLst>
          </p:cNvPr>
          <p:cNvSpPr>
            <a:spLocks noGrp="1"/>
          </p:cNvSpPr>
          <p:nvPr>
            <p:ph type="ctrTitle"/>
          </p:nvPr>
        </p:nvSpPr>
        <p:spPr/>
        <p:txBody>
          <a:bodyPr/>
          <a:lstStyle/>
          <a:p>
            <a:r>
              <a:rPr lang="en-US"/>
              <a:t>Hubdrive – </a:t>
            </a:r>
            <a:r>
              <a:rPr lang="en-US" err="1"/>
              <a:t>Unsere</a:t>
            </a:r>
            <a:r>
              <a:rPr lang="en-US"/>
              <a:t> </a:t>
            </a:r>
            <a:r>
              <a:rPr lang="en-US" err="1"/>
              <a:t>Positionierung</a:t>
            </a:r>
            <a:endParaRPr lang="de-DE"/>
          </a:p>
        </p:txBody>
      </p:sp>
      <p:sp>
        <p:nvSpPr>
          <p:cNvPr id="3" name="Untertitel 2">
            <a:extLst>
              <a:ext uri="{FF2B5EF4-FFF2-40B4-BE49-F238E27FC236}">
                <a16:creationId xmlns:a16="http://schemas.microsoft.com/office/drawing/2014/main" id="{EFB42D5D-7B89-478E-939F-C1A232022C99}"/>
              </a:ext>
            </a:extLst>
          </p:cNvPr>
          <p:cNvSpPr>
            <a:spLocks noGrp="1"/>
          </p:cNvSpPr>
          <p:nvPr>
            <p:ph type="subTitle" idx="1"/>
          </p:nvPr>
        </p:nvSpPr>
        <p:spPr/>
        <p:txBody>
          <a:bodyPr/>
          <a:lstStyle/>
          <a:p>
            <a:r>
              <a:rPr lang="en-US" err="1"/>
              <a:t>Märkte</a:t>
            </a:r>
            <a:endParaRPr lang="de-DE"/>
          </a:p>
        </p:txBody>
      </p:sp>
    </p:spTree>
    <p:extLst>
      <p:ext uri="{BB962C8B-B14F-4D97-AF65-F5344CB8AC3E}">
        <p14:creationId xmlns:p14="http://schemas.microsoft.com/office/powerpoint/2010/main" val="11541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BFFD6423-9D0E-48B2-B7BE-C841AB288137}"/>
              </a:ext>
            </a:extLst>
          </p:cNvPr>
          <p:cNvSpPr>
            <a:spLocks noGrp="1"/>
          </p:cNvSpPr>
          <p:nvPr>
            <p:ph type="title"/>
          </p:nvPr>
        </p:nvSpPr>
        <p:spPr/>
        <p:txBody>
          <a:bodyPr/>
          <a:lstStyle/>
          <a:p>
            <a:r>
              <a:rPr lang="de-DE"/>
              <a:t>Märkte, die wir ansprechen</a:t>
            </a:r>
          </a:p>
        </p:txBody>
      </p:sp>
      <p:sp>
        <p:nvSpPr>
          <p:cNvPr id="13" name="Inhaltsplatzhalter 12">
            <a:extLst>
              <a:ext uri="{FF2B5EF4-FFF2-40B4-BE49-F238E27FC236}">
                <a16:creationId xmlns:a16="http://schemas.microsoft.com/office/drawing/2014/main" id="{17B6B6E0-333F-4998-A1A3-6196A0632041}"/>
              </a:ext>
            </a:extLst>
          </p:cNvPr>
          <p:cNvSpPr>
            <a:spLocks noGrp="1"/>
          </p:cNvSpPr>
          <p:nvPr>
            <p:ph idx="1"/>
          </p:nvPr>
        </p:nvSpPr>
        <p:spPr/>
        <p:txBody>
          <a:bodyPr/>
          <a:lstStyle/>
          <a:p>
            <a:r>
              <a:rPr lang="de-DE" sz="2400"/>
              <a:t>Länder</a:t>
            </a:r>
          </a:p>
          <a:p>
            <a:pPr lvl="3"/>
            <a:r>
              <a:rPr lang="de-DE" sz="1600"/>
              <a:t>HR für Dynamics ist in 36 Ländern verfügbar. </a:t>
            </a:r>
            <a:r>
              <a:rPr lang="en-US" sz="1600" err="1"/>
              <a:t>Ländertemplates</a:t>
            </a:r>
            <a:r>
              <a:rPr lang="en-US" sz="1600"/>
              <a:t> von HR für Dynamics </a:t>
            </a:r>
            <a:r>
              <a:rPr lang="en-US" sz="1600" err="1"/>
              <a:t>stellen</a:t>
            </a:r>
            <a:r>
              <a:rPr lang="en-US" sz="1600"/>
              <a:t> </a:t>
            </a:r>
            <a:r>
              <a:rPr lang="en-US" sz="1600" err="1"/>
              <a:t>sicher</a:t>
            </a:r>
            <a:r>
              <a:rPr lang="en-US" sz="1600"/>
              <a:t>, </a:t>
            </a:r>
            <a:r>
              <a:rPr lang="en-US" sz="1600" err="1"/>
              <a:t>dass</a:t>
            </a:r>
            <a:r>
              <a:rPr lang="en-US" sz="1600"/>
              <a:t> die HR </a:t>
            </a:r>
            <a:r>
              <a:rPr lang="en-US" sz="1600" err="1"/>
              <a:t>Lösung</a:t>
            </a:r>
            <a:r>
              <a:rPr lang="en-US" sz="1600"/>
              <a:t> </a:t>
            </a:r>
            <a:r>
              <a:rPr lang="en-US" sz="1600" err="1"/>
              <a:t>bereits</a:t>
            </a:r>
            <a:r>
              <a:rPr lang="en-US" sz="1600"/>
              <a:t> out-of-the-box an das </a:t>
            </a:r>
            <a:r>
              <a:rPr lang="en-US" sz="1600" err="1"/>
              <a:t>entsprechende</a:t>
            </a:r>
            <a:r>
              <a:rPr lang="en-US" sz="1600"/>
              <a:t> Land </a:t>
            </a:r>
            <a:r>
              <a:rPr lang="en-US" sz="1600" err="1"/>
              <a:t>angepasst</a:t>
            </a:r>
            <a:r>
              <a:rPr lang="en-US" sz="1600"/>
              <a:t> </a:t>
            </a:r>
            <a:r>
              <a:rPr lang="en-US" sz="1600" err="1"/>
              <a:t>ist</a:t>
            </a:r>
            <a:r>
              <a:rPr lang="en-US" sz="1600"/>
              <a:t>.</a:t>
            </a:r>
          </a:p>
          <a:p>
            <a:r>
              <a:rPr lang="en-US" sz="2400"/>
              <a:t>Support </a:t>
            </a:r>
          </a:p>
          <a:p>
            <a:pPr lvl="3"/>
            <a:r>
              <a:rPr lang="en-US" sz="1600"/>
              <a:t>Unser Support </a:t>
            </a:r>
            <a:r>
              <a:rPr lang="en-US" sz="1600" err="1"/>
              <a:t>ist</a:t>
            </a:r>
            <a:r>
              <a:rPr lang="en-US" sz="1600"/>
              <a:t> 24x7 in </a:t>
            </a:r>
            <a:r>
              <a:rPr lang="en-US" sz="1600" err="1"/>
              <a:t>allen</a:t>
            </a:r>
            <a:r>
              <a:rPr lang="en-US" sz="1600"/>
              <a:t> </a:t>
            </a:r>
            <a:r>
              <a:rPr lang="en-US" sz="1600" err="1"/>
              <a:t>Zeitzonen</a:t>
            </a:r>
            <a:r>
              <a:rPr lang="en-US" sz="1600"/>
              <a:t> </a:t>
            </a:r>
          </a:p>
          <a:p>
            <a:pPr lvl="3"/>
            <a:r>
              <a:rPr lang="en-US" sz="1600" err="1"/>
              <a:t>verfügbar</a:t>
            </a:r>
            <a:r>
              <a:rPr lang="en-US" sz="1600"/>
              <a:t>.</a:t>
            </a:r>
          </a:p>
          <a:p>
            <a:pPr lvl="3"/>
            <a:endParaRPr lang="en-US" sz="500"/>
          </a:p>
          <a:p>
            <a:pPr lvl="3"/>
            <a:r>
              <a:rPr lang="en-US" sz="2400" err="1">
                <a:solidFill>
                  <a:srgbClr val="00A500"/>
                </a:solidFill>
                <a:latin typeface="Segoe UI Semilight" panose="020B0402040204020203" pitchFamily="34" charset="0"/>
                <a:cs typeface="Segoe UI Semilight" panose="020B0402040204020203" pitchFamily="34" charset="0"/>
              </a:rPr>
              <a:t>Segmente</a:t>
            </a:r>
            <a:endParaRPr lang="en-US" sz="2400">
              <a:solidFill>
                <a:srgbClr val="00A500"/>
              </a:solidFill>
              <a:latin typeface="Segoe UI Semilight" panose="020B0402040204020203" pitchFamily="34" charset="0"/>
              <a:cs typeface="Segoe UI Semilight" panose="020B0402040204020203" pitchFamily="34" charset="0"/>
            </a:endParaRPr>
          </a:p>
          <a:p>
            <a:pPr lvl="3"/>
            <a:r>
              <a:rPr lang="en-US" sz="1600" err="1"/>
              <a:t>Durch</a:t>
            </a:r>
            <a:r>
              <a:rPr lang="en-US" sz="1600"/>
              <a:t> sein </a:t>
            </a:r>
            <a:r>
              <a:rPr lang="en-US" sz="1600" err="1"/>
              <a:t>modulares</a:t>
            </a:r>
            <a:r>
              <a:rPr lang="en-US" sz="1600"/>
              <a:t>, flexibles und </a:t>
            </a:r>
            <a:r>
              <a:rPr lang="en-US" sz="1600" err="1"/>
              <a:t>skalierbares</a:t>
            </a:r>
            <a:endParaRPr lang="en-US" sz="1600"/>
          </a:p>
          <a:p>
            <a:pPr lvl="3"/>
            <a:r>
              <a:rPr lang="en-US" sz="1600"/>
              <a:t>Design </a:t>
            </a:r>
            <a:r>
              <a:rPr lang="en-US" sz="1600" err="1"/>
              <a:t>eignet</a:t>
            </a:r>
            <a:r>
              <a:rPr lang="en-US" sz="1600"/>
              <a:t> </a:t>
            </a:r>
            <a:r>
              <a:rPr lang="en-US" sz="1600" err="1"/>
              <a:t>sich</a:t>
            </a:r>
            <a:r>
              <a:rPr lang="en-US" sz="1600"/>
              <a:t> Hubdrive für alle </a:t>
            </a:r>
            <a:r>
              <a:rPr lang="en-US" sz="1600" err="1"/>
              <a:t>Organisationen</a:t>
            </a:r>
            <a:r>
              <a:rPr lang="en-US" sz="1600"/>
              <a:t>,</a:t>
            </a:r>
          </a:p>
          <a:p>
            <a:pPr lvl="3"/>
            <a:r>
              <a:rPr lang="en-US" sz="1600"/>
              <a:t>von </a:t>
            </a:r>
            <a:r>
              <a:rPr lang="en-US" sz="1600" err="1"/>
              <a:t>kleinen</a:t>
            </a:r>
            <a:r>
              <a:rPr lang="en-US" sz="1600"/>
              <a:t> und </a:t>
            </a:r>
            <a:r>
              <a:rPr lang="en-US" sz="1600" err="1"/>
              <a:t>mittelständischen</a:t>
            </a:r>
            <a:r>
              <a:rPr lang="en-US" sz="1600"/>
              <a:t> </a:t>
            </a:r>
            <a:r>
              <a:rPr lang="en-US" sz="1600" err="1"/>
              <a:t>Unternehmen</a:t>
            </a:r>
            <a:endParaRPr lang="en-US" sz="1600"/>
          </a:p>
          <a:p>
            <a:pPr lvl="3"/>
            <a:r>
              <a:rPr lang="en-US" sz="1600"/>
              <a:t>bis </a:t>
            </a:r>
            <a:r>
              <a:rPr lang="en-US" sz="1600" err="1"/>
              <a:t>hin</a:t>
            </a:r>
            <a:r>
              <a:rPr lang="en-US" sz="1600"/>
              <a:t> </a:t>
            </a:r>
            <a:r>
              <a:rPr lang="en-US" sz="1600" err="1"/>
              <a:t>zu</a:t>
            </a:r>
            <a:r>
              <a:rPr lang="en-US" sz="1600"/>
              <a:t> </a:t>
            </a:r>
            <a:r>
              <a:rPr lang="en-US" sz="1600" err="1"/>
              <a:t>internationalen</a:t>
            </a:r>
            <a:r>
              <a:rPr lang="en-US" sz="1600"/>
              <a:t> </a:t>
            </a:r>
            <a:r>
              <a:rPr lang="en-US" sz="1600" err="1"/>
              <a:t>Konzernen</a:t>
            </a:r>
            <a:r>
              <a:rPr lang="en-US" sz="1600"/>
              <a:t> </a:t>
            </a:r>
            <a:r>
              <a:rPr lang="en-US" sz="1600" err="1"/>
              <a:t>oder</a:t>
            </a:r>
            <a:r>
              <a:rPr lang="en-US" sz="1600"/>
              <a:t> </a:t>
            </a:r>
          </a:p>
          <a:p>
            <a:pPr lvl="3"/>
            <a:r>
              <a:rPr lang="en-US" sz="1600" err="1"/>
              <a:t>staatlichen</a:t>
            </a:r>
            <a:r>
              <a:rPr lang="en-US" sz="1600"/>
              <a:t> </a:t>
            </a:r>
            <a:r>
              <a:rPr lang="en-US" sz="1600" err="1"/>
              <a:t>Einrichtungen</a:t>
            </a:r>
            <a:r>
              <a:rPr lang="en-US" sz="1600"/>
              <a:t>.</a:t>
            </a:r>
            <a:endParaRPr lang="en-US" sz="2400"/>
          </a:p>
          <a:p>
            <a:endParaRPr lang="de-DE" sz="2400"/>
          </a:p>
        </p:txBody>
      </p:sp>
      <p:pic>
        <p:nvPicPr>
          <p:cNvPr id="1026" name="Picture 2">
            <a:extLst>
              <a:ext uri="{FF2B5EF4-FFF2-40B4-BE49-F238E27FC236}">
                <a16:creationId xmlns:a16="http://schemas.microsoft.com/office/drawing/2014/main" id="{0F461326-DA5F-40DC-AACF-424C04E73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020" y="2641476"/>
            <a:ext cx="4139980" cy="235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2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893AFBC-10B8-4A06-80E5-70A77326D44A}"/>
              </a:ext>
            </a:extLst>
          </p:cNvPr>
          <p:cNvSpPr>
            <a:spLocks noGrp="1"/>
          </p:cNvSpPr>
          <p:nvPr>
            <p:ph type="ctrTitle"/>
          </p:nvPr>
        </p:nvSpPr>
        <p:spPr/>
        <p:txBody>
          <a:bodyPr/>
          <a:lstStyle/>
          <a:p>
            <a:r>
              <a:rPr lang="de-DE"/>
              <a:t>Was wir Partnern bieten</a:t>
            </a:r>
          </a:p>
        </p:txBody>
      </p:sp>
      <p:sp>
        <p:nvSpPr>
          <p:cNvPr id="7" name="Untertitel 6">
            <a:extLst>
              <a:ext uri="{FF2B5EF4-FFF2-40B4-BE49-F238E27FC236}">
                <a16:creationId xmlns:a16="http://schemas.microsoft.com/office/drawing/2014/main" id="{E75B79E9-7D84-416B-B7EC-5BC2E0F52360}"/>
              </a:ext>
            </a:extLst>
          </p:cNvPr>
          <p:cNvSpPr>
            <a:spLocks noGrp="1"/>
          </p:cNvSpPr>
          <p:nvPr>
            <p:ph type="subTitle" idx="1"/>
          </p:nvPr>
        </p:nvSpPr>
        <p:spPr/>
        <p:txBody>
          <a:bodyPr>
            <a:normAutofit/>
          </a:bodyPr>
          <a:lstStyle/>
          <a:p>
            <a:r>
              <a:rPr lang="en-US"/>
              <a:t>Hubdrive </a:t>
            </a:r>
            <a:r>
              <a:rPr lang="en-US" err="1"/>
              <a:t>ist</a:t>
            </a:r>
            <a:r>
              <a:rPr lang="en-US"/>
              <a:t> das </a:t>
            </a:r>
            <a:r>
              <a:rPr lang="en-US" err="1"/>
              <a:t>globale</a:t>
            </a:r>
            <a:r>
              <a:rPr lang="en-US"/>
              <a:t> </a:t>
            </a:r>
            <a:r>
              <a:rPr lang="en-US" err="1"/>
              <a:t>Kompetenzcenter</a:t>
            </a:r>
            <a:r>
              <a:rPr lang="en-US"/>
              <a:t> für das Microsoft Partner Ecosystem.</a:t>
            </a:r>
          </a:p>
        </p:txBody>
      </p:sp>
    </p:spTree>
    <p:extLst>
      <p:ext uri="{BB962C8B-B14F-4D97-AF65-F5344CB8AC3E}">
        <p14:creationId xmlns:p14="http://schemas.microsoft.com/office/powerpoint/2010/main" val="1940380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7"/>
          <p:cNvGrpSpPr/>
          <p:nvPr/>
        </p:nvGrpSpPr>
        <p:grpSpPr>
          <a:xfrm>
            <a:off x="258810" y="803447"/>
            <a:ext cx="8607284" cy="3033445"/>
            <a:chOff x="3080792" y="1612602"/>
            <a:chExt cx="2932133" cy="1745455"/>
          </a:xfrm>
        </p:grpSpPr>
        <p:sp>
          <p:nvSpPr>
            <p:cNvPr id="5" name="Rectangle 168"/>
            <p:cNvSpPr/>
            <p:nvPr/>
          </p:nvSpPr>
          <p:spPr>
            <a:xfrm>
              <a:off x="3080792" y="1612602"/>
              <a:ext cx="1455566" cy="864096"/>
            </a:xfrm>
            <a:prstGeom prst="rect">
              <a:avLst/>
            </a:prstGeom>
            <a:solidFill>
              <a:srgbClr val="FF8F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GTM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Lead Generierung &amp; Qualifizierung</a:t>
              </a:r>
              <a:endPar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Rectangle 169"/>
            <p:cNvSpPr/>
            <p:nvPr/>
          </p:nvSpPr>
          <p:spPr>
            <a:xfrm>
              <a:off x="4557359" y="2493961"/>
              <a:ext cx="1455566" cy="864096"/>
            </a:xfrm>
            <a:prstGeom prst="rect">
              <a:avLst/>
            </a:prstGeom>
            <a:solidFill>
              <a:srgbClr val="242958"/>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Build-with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Erweitern und Anpassen </a:t>
              </a:r>
            </a:p>
          </p:txBody>
        </p:sp>
        <p:sp>
          <p:nvSpPr>
            <p:cNvPr id="7" name="Rectangle 170"/>
            <p:cNvSpPr/>
            <p:nvPr/>
          </p:nvSpPr>
          <p:spPr>
            <a:xfrm>
              <a:off x="3080792" y="2493961"/>
              <a:ext cx="1455566" cy="864096"/>
            </a:xfrm>
            <a:prstGeom prst="rect">
              <a:avLst/>
            </a:prstGeom>
            <a:solidFill>
              <a:srgbClr val="1F54B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Implementierungs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Best Practice Implementierung &amp; Support</a:t>
              </a:r>
            </a:p>
          </p:txBody>
        </p:sp>
        <p:sp>
          <p:nvSpPr>
            <p:cNvPr id="8" name="Rectangle 171"/>
            <p:cNvSpPr/>
            <p:nvPr/>
          </p:nvSpPr>
          <p:spPr>
            <a:xfrm>
              <a:off x="4557359" y="1612602"/>
              <a:ext cx="1455566" cy="864096"/>
            </a:xfrm>
            <a:prstGeom prst="rect">
              <a:avLst/>
            </a:prstGeom>
            <a:solidFill>
              <a:srgbClr val="DC2A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Co-Sell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Präsentation, Bewertung und Closing</a:t>
              </a:r>
            </a:p>
          </p:txBody>
        </p:sp>
      </p:grpSp>
      <p:sp>
        <p:nvSpPr>
          <p:cNvPr id="9" name="Titel 8"/>
          <p:cNvSpPr>
            <a:spLocks noGrp="1"/>
          </p:cNvSpPr>
          <p:nvPr>
            <p:ph type="title"/>
          </p:nvPr>
        </p:nvSpPr>
        <p:spPr/>
        <p:txBody>
          <a:bodyPr>
            <a:normAutofit/>
          </a:bodyPr>
          <a:lstStyle/>
          <a:p>
            <a:r>
              <a:rPr lang="en-US" sz="3200">
                <a:solidFill>
                  <a:srgbClr val="00A500"/>
                </a:solidFill>
              </a:rPr>
              <a:t>Services Hubdrive HR Partner Hub</a:t>
            </a:r>
            <a:endParaRPr lang="de-DE" sz="3200">
              <a:solidFill>
                <a:srgbClr val="00A500"/>
              </a:solidFill>
            </a:endParaRPr>
          </a:p>
        </p:txBody>
      </p:sp>
    </p:spTree>
    <p:extLst>
      <p:ext uri="{BB962C8B-B14F-4D97-AF65-F5344CB8AC3E}">
        <p14:creationId xmlns:p14="http://schemas.microsoft.com/office/powerpoint/2010/main" val="381911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0D2A176-27FC-4924-A897-85C1D5AB9D91}"/>
              </a:ext>
            </a:extLst>
          </p:cNvPr>
          <p:cNvSpPr>
            <a:spLocks noGrp="1"/>
          </p:cNvSpPr>
          <p:nvPr>
            <p:ph type="ctrTitle"/>
          </p:nvPr>
        </p:nvSpPr>
        <p:spPr/>
        <p:txBody>
          <a:bodyPr/>
          <a:lstStyle/>
          <a:p>
            <a:r>
              <a:rPr lang="de-DE"/>
              <a:t>Partner Communication Hub</a:t>
            </a:r>
          </a:p>
        </p:txBody>
      </p:sp>
      <p:graphicFrame>
        <p:nvGraphicFramePr>
          <p:cNvPr id="4" name="Objekt 3">
            <a:extLst>
              <a:ext uri="{FF2B5EF4-FFF2-40B4-BE49-F238E27FC236}">
                <a16:creationId xmlns:a16="http://schemas.microsoft.com/office/drawing/2014/main" id="{0916C765-BA94-4A45-96AD-9342914FC6D1}"/>
              </a:ext>
            </a:extLst>
          </p:cNvPr>
          <p:cNvGraphicFramePr>
            <a:graphicFrameLocks noChangeAspect="1"/>
          </p:cNvGraphicFramePr>
          <p:nvPr/>
        </p:nvGraphicFramePr>
        <p:xfrm>
          <a:off x="252000" y="752183"/>
          <a:ext cx="8640000" cy="4578751"/>
        </p:xfrm>
        <a:graphic>
          <a:graphicData uri="http://schemas.openxmlformats.org/presentationml/2006/ole">
            <mc:AlternateContent xmlns:mc="http://schemas.openxmlformats.org/markup-compatibility/2006">
              <mc:Choice xmlns:v="urn:schemas-microsoft-com:vml" Requires="v">
                <p:oleObj r:id="rId2" imgW="38895120" imgH="21003120" progId="">
                  <p:embed/>
                </p:oleObj>
              </mc:Choice>
              <mc:Fallback>
                <p:oleObj r:id="rId2" imgW="38895120" imgH="21003120" progId="">
                  <p:embed/>
                  <p:pic>
                    <p:nvPicPr>
                      <p:cNvPr id="4" name="Objekt 3">
                        <a:extLst>
                          <a:ext uri="{FF2B5EF4-FFF2-40B4-BE49-F238E27FC236}">
                            <a16:creationId xmlns:a16="http://schemas.microsoft.com/office/drawing/2014/main" id="{0916C765-BA94-4A45-96AD-9342914FC6D1}"/>
                          </a:ext>
                        </a:extLst>
                      </p:cNvPr>
                      <p:cNvPicPr/>
                      <p:nvPr/>
                    </p:nvPicPr>
                    <p:blipFill>
                      <a:blip r:embed="rId3"/>
                      <a:stretch>
                        <a:fillRect/>
                      </a:stretch>
                    </p:blipFill>
                    <p:spPr>
                      <a:xfrm>
                        <a:off x="252000" y="752183"/>
                        <a:ext cx="8640000" cy="4578751"/>
                      </a:xfrm>
                      <a:prstGeom prst="rect">
                        <a:avLst/>
                      </a:prstGeom>
                    </p:spPr>
                  </p:pic>
                </p:oleObj>
              </mc:Fallback>
            </mc:AlternateContent>
          </a:graphicData>
        </a:graphic>
      </p:graphicFrame>
    </p:spTree>
    <p:extLst>
      <p:ext uri="{BB962C8B-B14F-4D97-AF65-F5344CB8AC3E}">
        <p14:creationId xmlns:p14="http://schemas.microsoft.com/office/powerpoint/2010/main" val="176201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EC369E4-9676-49BB-B2FE-3F9DFF3EE516}"/>
              </a:ext>
            </a:extLst>
          </p:cNvPr>
          <p:cNvSpPr>
            <a:spLocks noGrp="1"/>
          </p:cNvSpPr>
          <p:nvPr>
            <p:ph type="ctrTitle"/>
          </p:nvPr>
        </p:nvSpPr>
        <p:spPr/>
        <p:txBody>
          <a:bodyPr/>
          <a:lstStyle/>
          <a:p>
            <a:r>
              <a:rPr lang="de-DE"/>
              <a:t>Hubdrive und Microsoft</a:t>
            </a:r>
          </a:p>
        </p:txBody>
      </p:sp>
      <p:sp>
        <p:nvSpPr>
          <p:cNvPr id="4" name="Subtitle 3">
            <a:extLst>
              <a:ext uri="{FF2B5EF4-FFF2-40B4-BE49-F238E27FC236}">
                <a16:creationId xmlns:a16="http://schemas.microsoft.com/office/drawing/2014/main" id="{14BBA84B-BF68-4681-9E3A-FECA229BF268}"/>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869949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DDC44-7501-8E94-5050-211BCCB53B98}"/>
              </a:ext>
            </a:extLst>
          </p:cNvPr>
          <p:cNvPicPr>
            <a:picLocks noChangeAspect="1"/>
          </p:cNvPicPr>
          <p:nvPr/>
        </p:nvPicPr>
        <p:blipFill rotWithShape="1">
          <a:blip r:embed="rId2"/>
          <a:srcRect b="6435"/>
          <a:stretch/>
        </p:blipFill>
        <p:spPr>
          <a:xfrm>
            <a:off x="0" y="-1"/>
            <a:ext cx="9144000" cy="5715001"/>
          </a:xfrm>
          <a:prstGeom prst="rect">
            <a:avLst/>
          </a:prstGeom>
        </p:spPr>
      </p:pic>
      <p:sp>
        <p:nvSpPr>
          <p:cNvPr id="6" name="Title 5">
            <a:extLst>
              <a:ext uri="{FF2B5EF4-FFF2-40B4-BE49-F238E27FC236}">
                <a16:creationId xmlns:a16="http://schemas.microsoft.com/office/drawing/2014/main" id="{1980901A-9B3D-E6BD-D658-65F229C0F832}"/>
              </a:ext>
            </a:extLst>
          </p:cNvPr>
          <p:cNvSpPr>
            <a:spLocks noGrp="1"/>
          </p:cNvSpPr>
          <p:nvPr>
            <p:ph type="ctrTitle"/>
          </p:nvPr>
        </p:nvSpPr>
        <p:spPr>
          <a:xfrm>
            <a:off x="-618" y="3660976"/>
            <a:ext cx="4320000" cy="550508"/>
          </a:xfrm>
        </p:spPr>
        <p:txBody>
          <a:bodyPr/>
          <a:lstStyle/>
          <a:p>
            <a:r>
              <a:rPr lang="de-DE" sz="2400">
                <a:latin typeface="Segoe UI Light" panose="020B0502040204020203" pitchFamily="34" charset="0"/>
                <a:ea typeface="+mn-ea"/>
                <a:cs typeface="Segoe UI Light" panose="020B0502040204020203" pitchFamily="34" charset="0"/>
              </a:rPr>
              <a:t>Der erfolgreichste Microsoft ISV</a:t>
            </a:r>
            <a:endParaRPr lang="en-DE" sz="2400">
              <a:latin typeface="Segoe UI Light" panose="020B0502040204020203" pitchFamily="34" charset="0"/>
              <a:ea typeface="+mn-ea"/>
              <a:cs typeface="Segoe UI Light" panose="020B0502040204020203" pitchFamily="34" charset="0"/>
            </a:endParaRPr>
          </a:p>
        </p:txBody>
      </p:sp>
      <p:sp>
        <p:nvSpPr>
          <p:cNvPr id="5" name="Content Placeholder 4">
            <a:extLst>
              <a:ext uri="{FF2B5EF4-FFF2-40B4-BE49-F238E27FC236}">
                <a16:creationId xmlns:a16="http://schemas.microsoft.com/office/drawing/2014/main" id="{94BB4F2D-E03E-9E24-3480-58C5469FEBE9}"/>
              </a:ext>
            </a:extLst>
          </p:cNvPr>
          <p:cNvSpPr>
            <a:spLocks noGrp="1"/>
          </p:cNvSpPr>
          <p:nvPr>
            <p:ph type="subTitle" idx="1"/>
          </p:nvPr>
        </p:nvSpPr>
        <p:spPr>
          <a:xfrm>
            <a:off x="-618" y="4211483"/>
            <a:ext cx="4320000" cy="968379"/>
          </a:xfrm>
        </p:spPr>
        <p:txBody>
          <a:bodyPr/>
          <a:lstStyle/>
          <a:p>
            <a:pPr>
              <a:lnSpc>
                <a:spcPct val="110000"/>
              </a:lnSpc>
            </a:pPr>
            <a:endParaRPr lang="de-DE" sz="600" dirty="0">
              <a:effectLst/>
            </a:endParaRPr>
          </a:p>
          <a:p>
            <a:pPr>
              <a:lnSpc>
                <a:spcPct val="110000"/>
              </a:lnSpc>
            </a:pPr>
            <a:r>
              <a:rPr lang="de-DE" dirty="0">
                <a:effectLst/>
              </a:rPr>
              <a:t>Voller Stolz war Hubdrive der erfolgreichste Partner nach ISV Umsatz </a:t>
            </a:r>
            <a:r>
              <a:rPr lang="de-DE" dirty="0"/>
              <a:t>für </a:t>
            </a:r>
            <a:r>
              <a:rPr lang="de-DE" dirty="0">
                <a:effectLst/>
              </a:rPr>
              <a:t>Microsoft</a:t>
            </a:r>
            <a:endParaRPr lang="en-DE" dirty="0"/>
          </a:p>
        </p:txBody>
      </p:sp>
    </p:spTree>
    <p:extLst>
      <p:ext uri="{BB962C8B-B14F-4D97-AF65-F5344CB8AC3E}">
        <p14:creationId xmlns:p14="http://schemas.microsoft.com/office/powerpoint/2010/main" val="3142373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15D0-0EB1-4F43-B022-01CDFFBA5FE5}"/>
              </a:ext>
            </a:extLst>
          </p:cNvPr>
          <p:cNvSpPr>
            <a:spLocks noGrp="1"/>
          </p:cNvSpPr>
          <p:nvPr>
            <p:ph type="title"/>
          </p:nvPr>
        </p:nvSpPr>
        <p:spPr>
          <a:xfrm>
            <a:off x="252000" y="0"/>
            <a:ext cx="8640000" cy="720000"/>
          </a:xfrm>
        </p:spPr>
        <p:txBody>
          <a:bodyPr/>
          <a:lstStyle/>
          <a:p>
            <a:r>
              <a:rPr lang="en-US"/>
              <a:t>Agenda</a:t>
            </a:r>
          </a:p>
        </p:txBody>
      </p:sp>
      <p:sp>
        <p:nvSpPr>
          <p:cNvPr id="14" name="Textplatzhalter 13">
            <a:extLst>
              <a:ext uri="{FF2B5EF4-FFF2-40B4-BE49-F238E27FC236}">
                <a16:creationId xmlns:a16="http://schemas.microsoft.com/office/drawing/2014/main" id="{EAFB7A2B-464A-4252-891A-0FC733BB8E3B}"/>
              </a:ext>
            </a:extLst>
          </p:cNvPr>
          <p:cNvSpPr>
            <a:spLocks noGrp="1"/>
          </p:cNvSpPr>
          <p:nvPr>
            <p:ph type="body" sz="quarter" idx="21"/>
          </p:nvPr>
        </p:nvSpPr>
        <p:spPr>
          <a:xfrm>
            <a:off x="1080000" y="1177565"/>
            <a:ext cx="5400000" cy="234037"/>
          </a:xfrm>
        </p:spPr>
        <p:txBody>
          <a:bodyPr/>
          <a:lstStyle/>
          <a:p>
            <a:r>
              <a:rPr lang="en-US"/>
              <a:t>Was </a:t>
            </a:r>
            <a:r>
              <a:rPr lang="en-US" err="1"/>
              <a:t>wir</a:t>
            </a:r>
            <a:r>
              <a:rPr lang="en-US"/>
              <a:t> </a:t>
            </a:r>
            <a:r>
              <a:rPr lang="en-US" err="1"/>
              <a:t>Kunden</a:t>
            </a:r>
            <a:r>
              <a:rPr lang="en-US"/>
              <a:t> </a:t>
            </a:r>
            <a:r>
              <a:rPr lang="en-US" err="1"/>
              <a:t>bieten</a:t>
            </a:r>
            <a:endParaRPr lang="LID4096"/>
          </a:p>
        </p:txBody>
      </p:sp>
      <p:sp>
        <p:nvSpPr>
          <p:cNvPr id="25" name="Textplatzhalter 24">
            <a:extLst>
              <a:ext uri="{FF2B5EF4-FFF2-40B4-BE49-F238E27FC236}">
                <a16:creationId xmlns:a16="http://schemas.microsoft.com/office/drawing/2014/main" id="{4A4C7830-ECF9-4473-8BD8-0C85495D6EB0}"/>
              </a:ext>
            </a:extLst>
          </p:cNvPr>
          <p:cNvSpPr>
            <a:spLocks noGrp="1"/>
          </p:cNvSpPr>
          <p:nvPr>
            <p:ph type="body" sz="quarter" idx="22"/>
          </p:nvPr>
        </p:nvSpPr>
        <p:spPr>
          <a:xfrm>
            <a:off x="1080000" y="1421242"/>
            <a:ext cx="5400000" cy="217868"/>
          </a:xfrm>
        </p:spPr>
        <p:txBody>
          <a:bodyPr/>
          <a:lstStyle/>
          <a:p>
            <a:r>
              <a:rPr lang="en-US"/>
              <a:t>Innovative HR Management Software </a:t>
            </a:r>
            <a:r>
              <a:rPr lang="en-US" err="1"/>
              <a:t>für</a:t>
            </a:r>
            <a:r>
              <a:rPr lang="en-US"/>
              <a:t> die Microsoft Dynamics 365 Business </a:t>
            </a:r>
            <a:r>
              <a:rPr lang="en-US" err="1"/>
              <a:t>Plattform</a:t>
            </a:r>
            <a:endParaRPr lang="LID4096"/>
          </a:p>
        </p:txBody>
      </p:sp>
      <p:sp>
        <p:nvSpPr>
          <p:cNvPr id="26" name="Textplatzhalter 25">
            <a:extLst>
              <a:ext uri="{FF2B5EF4-FFF2-40B4-BE49-F238E27FC236}">
                <a16:creationId xmlns:a16="http://schemas.microsoft.com/office/drawing/2014/main" id="{8091E40A-69F4-4A0B-8757-5B8694E8AB29}"/>
              </a:ext>
            </a:extLst>
          </p:cNvPr>
          <p:cNvSpPr>
            <a:spLocks noGrp="1"/>
          </p:cNvSpPr>
          <p:nvPr>
            <p:ph type="body" sz="quarter" idx="23"/>
          </p:nvPr>
        </p:nvSpPr>
        <p:spPr>
          <a:xfrm>
            <a:off x="1080000" y="1708869"/>
            <a:ext cx="5400000" cy="234037"/>
          </a:xfrm>
        </p:spPr>
        <p:txBody>
          <a:bodyPr/>
          <a:lstStyle/>
          <a:p>
            <a:r>
              <a:rPr lang="de-DE"/>
              <a:t>Unsere Positionierung</a:t>
            </a:r>
          </a:p>
        </p:txBody>
      </p:sp>
      <p:sp>
        <p:nvSpPr>
          <p:cNvPr id="28" name="Textplatzhalter 27">
            <a:extLst>
              <a:ext uri="{FF2B5EF4-FFF2-40B4-BE49-F238E27FC236}">
                <a16:creationId xmlns:a16="http://schemas.microsoft.com/office/drawing/2014/main" id="{200DA912-19C7-4BA8-8047-3BF6E20ACD58}"/>
              </a:ext>
            </a:extLst>
          </p:cNvPr>
          <p:cNvSpPr>
            <a:spLocks noGrp="1"/>
          </p:cNvSpPr>
          <p:nvPr>
            <p:ph type="body" sz="quarter" idx="24"/>
          </p:nvPr>
        </p:nvSpPr>
        <p:spPr>
          <a:xfrm>
            <a:off x="1080000" y="1952546"/>
            <a:ext cx="5400000" cy="217868"/>
          </a:xfrm>
        </p:spPr>
        <p:txBody>
          <a:bodyPr/>
          <a:lstStyle/>
          <a:p>
            <a:r>
              <a:rPr lang="de-DE"/>
              <a:t>Technischer Blickwinkel und Zielmärkte</a:t>
            </a:r>
          </a:p>
        </p:txBody>
      </p:sp>
      <p:sp>
        <p:nvSpPr>
          <p:cNvPr id="30" name="Textplatzhalter 29">
            <a:extLst>
              <a:ext uri="{FF2B5EF4-FFF2-40B4-BE49-F238E27FC236}">
                <a16:creationId xmlns:a16="http://schemas.microsoft.com/office/drawing/2014/main" id="{00FFF1F9-CDDA-46E0-B435-061C2146C96B}"/>
              </a:ext>
            </a:extLst>
          </p:cNvPr>
          <p:cNvSpPr>
            <a:spLocks noGrp="1"/>
          </p:cNvSpPr>
          <p:nvPr>
            <p:ph type="body" sz="quarter" idx="25"/>
          </p:nvPr>
        </p:nvSpPr>
        <p:spPr>
          <a:xfrm>
            <a:off x="1080000" y="2246879"/>
            <a:ext cx="5400000" cy="234037"/>
          </a:xfrm>
        </p:spPr>
        <p:txBody>
          <a:bodyPr/>
          <a:lstStyle/>
          <a:p>
            <a:r>
              <a:rPr lang="de-DE"/>
              <a:t>Was wir Kunden bieten</a:t>
            </a:r>
          </a:p>
        </p:txBody>
      </p:sp>
      <p:sp>
        <p:nvSpPr>
          <p:cNvPr id="15" name="Text Placeholder 14">
            <a:extLst>
              <a:ext uri="{FF2B5EF4-FFF2-40B4-BE49-F238E27FC236}">
                <a16:creationId xmlns:a16="http://schemas.microsoft.com/office/drawing/2014/main" id="{169BD4FF-623B-4786-9821-90068BF2D392}"/>
              </a:ext>
            </a:extLst>
          </p:cNvPr>
          <p:cNvSpPr>
            <a:spLocks noGrp="1"/>
          </p:cNvSpPr>
          <p:nvPr>
            <p:ph type="body" sz="quarter" idx="26"/>
          </p:nvPr>
        </p:nvSpPr>
        <p:spPr>
          <a:xfrm>
            <a:off x="1080000" y="2490556"/>
            <a:ext cx="5400000" cy="217868"/>
          </a:xfrm>
        </p:spPr>
        <p:txBody>
          <a:bodyPr/>
          <a:lstStyle/>
          <a:p>
            <a:r>
              <a:rPr lang="en-US"/>
              <a:t>Innovative HR Management Software</a:t>
            </a:r>
            <a:endParaRPr lang="de-DE"/>
          </a:p>
        </p:txBody>
      </p:sp>
      <p:sp>
        <p:nvSpPr>
          <p:cNvPr id="3" name="Text Placeholder 2">
            <a:extLst>
              <a:ext uri="{FF2B5EF4-FFF2-40B4-BE49-F238E27FC236}">
                <a16:creationId xmlns:a16="http://schemas.microsoft.com/office/drawing/2014/main" id="{6734BCAD-05D6-410E-90C3-3BEF6E47546A}"/>
              </a:ext>
            </a:extLst>
          </p:cNvPr>
          <p:cNvSpPr>
            <a:spLocks noGrp="1"/>
          </p:cNvSpPr>
          <p:nvPr>
            <p:ph type="body" sz="quarter" idx="27"/>
          </p:nvPr>
        </p:nvSpPr>
        <p:spPr>
          <a:xfrm>
            <a:off x="1080000" y="2781113"/>
            <a:ext cx="5400000" cy="234037"/>
          </a:xfrm>
        </p:spPr>
        <p:txBody>
          <a:bodyPr/>
          <a:lstStyle/>
          <a:p>
            <a:r>
              <a:rPr lang="en-US"/>
              <a:t>Was </a:t>
            </a:r>
            <a:r>
              <a:rPr lang="en-US" err="1"/>
              <a:t>wir</a:t>
            </a:r>
            <a:r>
              <a:rPr lang="en-US"/>
              <a:t> </a:t>
            </a:r>
            <a:r>
              <a:rPr lang="en-US" err="1"/>
              <a:t>Partnern</a:t>
            </a:r>
            <a:r>
              <a:rPr lang="en-US"/>
              <a:t> </a:t>
            </a:r>
            <a:r>
              <a:rPr lang="en-US" err="1"/>
              <a:t>bieten</a:t>
            </a:r>
            <a:endParaRPr lang="de-DE"/>
          </a:p>
        </p:txBody>
      </p:sp>
      <p:sp>
        <p:nvSpPr>
          <p:cNvPr id="5" name="Text Placeholder 4">
            <a:extLst>
              <a:ext uri="{FF2B5EF4-FFF2-40B4-BE49-F238E27FC236}">
                <a16:creationId xmlns:a16="http://schemas.microsoft.com/office/drawing/2014/main" id="{D6EFA535-1BCD-4566-992C-F83FC400D0DF}"/>
              </a:ext>
            </a:extLst>
          </p:cNvPr>
          <p:cNvSpPr>
            <a:spLocks noGrp="1"/>
          </p:cNvSpPr>
          <p:nvPr>
            <p:ph type="body" sz="quarter" idx="28"/>
          </p:nvPr>
        </p:nvSpPr>
        <p:spPr>
          <a:xfrm>
            <a:off x="1080000" y="3024790"/>
            <a:ext cx="5400000" cy="217868"/>
          </a:xfrm>
        </p:spPr>
        <p:txBody>
          <a:bodyPr/>
          <a:lstStyle/>
          <a:p>
            <a:r>
              <a:rPr lang="en-US" err="1"/>
              <a:t>Globales</a:t>
            </a:r>
            <a:r>
              <a:rPr lang="en-US"/>
              <a:t> HR </a:t>
            </a:r>
            <a:r>
              <a:rPr lang="en-US" err="1"/>
              <a:t>Kompetenzcenter</a:t>
            </a:r>
            <a:r>
              <a:rPr lang="en-US"/>
              <a:t> </a:t>
            </a:r>
            <a:r>
              <a:rPr lang="en-US" err="1"/>
              <a:t>für</a:t>
            </a:r>
            <a:r>
              <a:rPr lang="en-US"/>
              <a:t> das Microsoft Partner Ecosystem</a:t>
            </a:r>
          </a:p>
        </p:txBody>
      </p:sp>
      <p:sp>
        <p:nvSpPr>
          <p:cNvPr id="4" name="Text Placeholder 3">
            <a:extLst>
              <a:ext uri="{FF2B5EF4-FFF2-40B4-BE49-F238E27FC236}">
                <a16:creationId xmlns:a16="http://schemas.microsoft.com/office/drawing/2014/main" id="{38346D50-3748-43F1-A8C0-1D1CF352D709}"/>
              </a:ext>
            </a:extLst>
          </p:cNvPr>
          <p:cNvSpPr>
            <a:spLocks noGrp="1"/>
          </p:cNvSpPr>
          <p:nvPr>
            <p:ph type="body" sz="quarter" idx="29"/>
          </p:nvPr>
        </p:nvSpPr>
        <p:spPr>
          <a:xfrm>
            <a:off x="1080000" y="3315589"/>
            <a:ext cx="5400000" cy="234037"/>
          </a:xfrm>
        </p:spPr>
        <p:txBody>
          <a:bodyPr/>
          <a:lstStyle/>
          <a:p>
            <a:r>
              <a:rPr lang="de-DE"/>
              <a:t>Hubdrive und Microsoft</a:t>
            </a:r>
          </a:p>
        </p:txBody>
      </p:sp>
      <p:sp>
        <p:nvSpPr>
          <p:cNvPr id="6" name="Text Placeholder 5">
            <a:extLst>
              <a:ext uri="{FF2B5EF4-FFF2-40B4-BE49-F238E27FC236}">
                <a16:creationId xmlns:a16="http://schemas.microsoft.com/office/drawing/2014/main" id="{59B67425-C3B5-4997-9906-10C2433ED849}"/>
              </a:ext>
            </a:extLst>
          </p:cNvPr>
          <p:cNvSpPr>
            <a:spLocks noGrp="1"/>
          </p:cNvSpPr>
          <p:nvPr>
            <p:ph type="body" sz="quarter" idx="30"/>
          </p:nvPr>
        </p:nvSpPr>
        <p:spPr>
          <a:xfrm>
            <a:off x="1080000" y="3559266"/>
            <a:ext cx="5400000" cy="217868"/>
          </a:xfrm>
        </p:spPr>
        <p:txBody>
          <a:bodyPr/>
          <a:lstStyle/>
          <a:p>
            <a:r>
              <a:rPr lang="en-US"/>
              <a:t>Joint Venture </a:t>
            </a:r>
            <a:r>
              <a:rPr lang="en-US" err="1"/>
              <a:t>ganz</a:t>
            </a:r>
            <a:r>
              <a:rPr lang="en-US"/>
              <a:t> </a:t>
            </a:r>
            <a:r>
              <a:rPr lang="en-US" err="1"/>
              <a:t>persönlich</a:t>
            </a:r>
            <a:endParaRPr lang="en-US"/>
          </a:p>
        </p:txBody>
      </p:sp>
      <p:sp>
        <p:nvSpPr>
          <p:cNvPr id="7" name="Text Placeholder 6">
            <a:extLst>
              <a:ext uri="{FF2B5EF4-FFF2-40B4-BE49-F238E27FC236}">
                <a16:creationId xmlns:a16="http://schemas.microsoft.com/office/drawing/2014/main" id="{2AFB23D0-720A-4A59-8955-5A3D66C00D4B}"/>
              </a:ext>
            </a:extLst>
          </p:cNvPr>
          <p:cNvSpPr>
            <a:spLocks noGrp="1"/>
          </p:cNvSpPr>
          <p:nvPr>
            <p:ph type="body" sz="quarter" idx="31"/>
          </p:nvPr>
        </p:nvSpPr>
        <p:spPr>
          <a:xfrm>
            <a:off x="1080000" y="3845803"/>
            <a:ext cx="5400000" cy="234037"/>
          </a:xfrm>
        </p:spPr>
        <p:txBody>
          <a:bodyPr/>
          <a:lstStyle/>
          <a:p>
            <a:r>
              <a:rPr lang="en-US" err="1"/>
              <a:t>Zahlen</a:t>
            </a:r>
            <a:r>
              <a:rPr lang="en-US"/>
              <a:t> und </a:t>
            </a:r>
            <a:r>
              <a:rPr lang="en-US" err="1"/>
              <a:t>Fakten</a:t>
            </a:r>
            <a:endParaRPr lang="LID4096"/>
          </a:p>
        </p:txBody>
      </p:sp>
      <p:sp>
        <p:nvSpPr>
          <p:cNvPr id="8" name="Text Placeholder 7">
            <a:extLst>
              <a:ext uri="{FF2B5EF4-FFF2-40B4-BE49-F238E27FC236}">
                <a16:creationId xmlns:a16="http://schemas.microsoft.com/office/drawing/2014/main" id="{EFD13141-9A2D-434B-B27F-4CBF2F8F537A}"/>
              </a:ext>
            </a:extLst>
          </p:cNvPr>
          <p:cNvSpPr>
            <a:spLocks noGrp="1"/>
          </p:cNvSpPr>
          <p:nvPr>
            <p:ph type="body" sz="quarter" idx="32"/>
          </p:nvPr>
        </p:nvSpPr>
        <p:spPr>
          <a:xfrm>
            <a:off x="1080000" y="4089480"/>
            <a:ext cx="5400000" cy="217868"/>
          </a:xfrm>
        </p:spPr>
        <p:txBody>
          <a:bodyPr/>
          <a:lstStyle/>
          <a:p>
            <a:r>
              <a:rPr lang="en-US"/>
              <a:t>KPIs von Hubdrive</a:t>
            </a:r>
            <a:endParaRPr lang="LID4096"/>
          </a:p>
        </p:txBody>
      </p:sp>
      <p:sp>
        <p:nvSpPr>
          <p:cNvPr id="9" name="Text Placeholder 8">
            <a:extLst>
              <a:ext uri="{FF2B5EF4-FFF2-40B4-BE49-F238E27FC236}">
                <a16:creationId xmlns:a16="http://schemas.microsoft.com/office/drawing/2014/main" id="{94906CBC-6B40-4A82-AB66-8112DF28B505}"/>
              </a:ext>
            </a:extLst>
          </p:cNvPr>
          <p:cNvSpPr>
            <a:spLocks noGrp="1"/>
          </p:cNvSpPr>
          <p:nvPr>
            <p:ph type="body" sz="quarter" idx="33"/>
          </p:nvPr>
        </p:nvSpPr>
        <p:spPr>
          <a:xfrm>
            <a:off x="1080000" y="4377815"/>
            <a:ext cx="5400000" cy="234037"/>
          </a:xfrm>
        </p:spPr>
        <p:txBody>
          <a:bodyPr/>
          <a:lstStyle/>
          <a:p>
            <a:r>
              <a:rPr lang="en-US"/>
              <a:t>7 Dinge, die Hubdrive </a:t>
            </a:r>
            <a:r>
              <a:rPr lang="en-US" err="1"/>
              <a:t>anders</a:t>
            </a:r>
            <a:r>
              <a:rPr lang="en-US"/>
              <a:t> </a:t>
            </a:r>
            <a:r>
              <a:rPr lang="en-US" err="1"/>
              <a:t>macht</a:t>
            </a:r>
            <a:endParaRPr lang="en-US"/>
          </a:p>
        </p:txBody>
      </p:sp>
      <p:sp>
        <p:nvSpPr>
          <p:cNvPr id="10" name="Text Placeholder 9">
            <a:extLst>
              <a:ext uri="{FF2B5EF4-FFF2-40B4-BE49-F238E27FC236}">
                <a16:creationId xmlns:a16="http://schemas.microsoft.com/office/drawing/2014/main" id="{EA027246-5752-4027-A6F4-CF23A55041E0}"/>
              </a:ext>
            </a:extLst>
          </p:cNvPr>
          <p:cNvSpPr>
            <a:spLocks noGrp="1"/>
          </p:cNvSpPr>
          <p:nvPr>
            <p:ph type="body" sz="quarter" idx="34"/>
          </p:nvPr>
        </p:nvSpPr>
        <p:spPr>
          <a:xfrm>
            <a:off x="1080000" y="4621492"/>
            <a:ext cx="5400000" cy="217868"/>
          </a:xfrm>
        </p:spPr>
        <p:txBody>
          <a:bodyPr/>
          <a:lstStyle/>
          <a:p>
            <a:r>
              <a:rPr lang="nn-NO"/>
              <a:t>HR Management für Microsoft Dynamics 365</a:t>
            </a:r>
            <a:endParaRPr lang="en-US"/>
          </a:p>
        </p:txBody>
      </p:sp>
      <p:sp>
        <p:nvSpPr>
          <p:cNvPr id="11" name="Textplatzhalter 24">
            <a:extLst>
              <a:ext uri="{FF2B5EF4-FFF2-40B4-BE49-F238E27FC236}">
                <a16:creationId xmlns:a16="http://schemas.microsoft.com/office/drawing/2014/main" id="{7DE8482B-A4E2-4BF0-8142-F2502447BBBD}"/>
              </a:ext>
            </a:extLst>
          </p:cNvPr>
          <p:cNvSpPr txBox="1">
            <a:spLocks/>
          </p:cNvSpPr>
          <p:nvPr/>
        </p:nvSpPr>
        <p:spPr>
          <a:xfrm>
            <a:off x="1080000" y="129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2" name="Textplatzhalter 24">
            <a:extLst>
              <a:ext uri="{FF2B5EF4-FFF2-40B4-BE49-F238E27FC236}">
                <a16:creationId xmlns:a16="http://schemas.microsoft.com/office/drawing/2014/main" id="{7BB16F72-4579-4D03-9387-2428E945FE53}"/>
              </a:ext>
            </a:extLst>
          </p:cNvPr>
          <p:cNvSpPr txBox="1">
            <a:spLocks/>
          </p:cNvSpPr>
          <p:nvPr/>
        </p:nvSpPr>
        <p:spPr>
          <a:xfrm>
            <a:off x="1080000" y="345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Textplatzhalter 24">
            <a:extLst>
              <a:ext uri="{FF2B5EF4-FFF2-40B4-BE49-F238E27FC236}">
                <a16:creationId xmlns:a16="http://schemas.microsoft.com/office/drawing/2014/main" id="{829D3023-D2EA-41CB-B0A3-DD1689DD567E}"/>
              </a:ext>
            </a:extLst>
          </p:cNvPr>
          <p:cNvSpPr txBox="1">
            <a:spLocks/>
          </p:cNvSpPr>
          <p:nvPr/>
        </p:nvSpPr>
        <p:spPr>
          <a:xfrm>
            <a:off x="1080000" y="417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6" name="Textplatzhalter 24">
            <a:extLst>
              <a:ext uri="{FF2B5EF4-FFF2-40B4-BE49-F238E27FC236}">
                <a16:creationId xmlns:a16="http://schemas.microsoft.com/office/drawing/2014/main" id="{CCE26F82-B43D-4CC7-BED6-BFC0F759FEAE}"/>
              </a:ext>
            </a:extLst>
          </p:cNvPr>
          <p:cNvSpPr txBox="1">
            <a:spLocks/>
          </p:cNvSpPr>
          <p:nvPr/>
        </p:nvSpPr>
        <p:spPr>
          <a:xfrm>
            <a:off x="1080000" y="489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315127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70A116F-E0BD-4413-B580-CD8729A77C41}"/>
              </a:ext>
            </a:extLst>
          </p:cNvPr>
          <p:cNvPicPr>
            <a:picLocks noChangeAspect="1"/>
          </p:cNvPicPr>
          <p:nvPr/>
        </p:nvPicPr>
        <p:blipFill>
          <a:blip r:embed="rId3"/>
          <a:stretch>
            <a:fillRect/>
          </a:stretch>
        </p:blipFill>
        <p:spPr>
          <a:xfrm>
            <a:off x="5226" y="1792"/>
            <a:ext cx="3923526" cy="5711415"/>
          </a:xfrm>
          <a:prstGeom prst="rect">
            <a:avLst/>
          </a:prstGeom>
        </p:spPr>
      </p:pic>
      <p:sp>
        <p:nvSpPr>
          <p:cNvPr id="13" name="Titel 1">
            <a:extLst>
              <a:ext uri="{FF2B5EF4-FFF2-40B4-BE49-F238E27FC236}">
                <a16:creationId xmlns:a16="http://schemas.microsoft.com/office/drawing/2014/main" id="{7E25CE7A-0779-4E68-8753-D48479C138C6}"/>
              </a:ext>
            </a:extLst>
          </p:cNvPr>
          <p:cNvSpPr txBox="1">
            <a:spLocks/>
          </p:cNvSpPr>
          <p:nvPr/>
        </p:nvSpPr>
        <p:spPr>
          <a:xfrm>
            <a:off x="4247964" y="1705372"/>
            <a:ext cx="4068000" cy="792000"/>
          </a:xfrm>
          <a:prstGeom prst="rect">
            <a:avLst/>
          </a:prstGeom>
        </p:spPr>
        <p:txBody>
          <a:bodyPr vert="horz" wrap="square" lIns="0" tIns="0" rIns="0" bIns="0" rtlCol="0" anchor="b">
            <a:normAutofit/>
          </a:bodyPr>
          <a:lstStyle>
            <a:lvl1pPr algn="l" defTabSz="914400" rtl="0" eaLnBrk="1" latinLnBrk="0" hangingPunct="1">
              <a:lnSpc>
                <a:spcPct val="90000"/>
              </a:lnSpc>
              <a:spcBef>
                <a:spcPct val="0"/>
              </a:spcBef>
              <a:buNone/>
              <a:defRPr sz="3200" kern="1200">
                <a:solidFill>
                  <a:srgbClr val="00A500"/>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3200" b="0" i="0" u="none" strike="noStrike" kern="1200" cap="none" spc="0" normalizeH="0" baseline="0" noProof="0">
              <a:ln>
                <a:noFill/>
              </a:ln>
              <a:solidFill>
                <a:srgbClr val="00A500"/>
              </a:solidFill>
              <a:effectLst/>
              <a:uLnTx/>
              <a:uFillTx/>
              <a:latin typeface="Segoe UI Semilight" panose="020B0402040204020203" pitchFamily="34" charset="0"/>
              <a:ea typeface="+mj-ea"/>
              <a:cs typeface="Segoe UI Semilight" panose="020B0402040204020203" pitchFamily="34" charset="0"/>
            </a:endParaRPr>
          </a:p>
        </p:txBody>
      </p:sp>
      <p:sp>
        <p:nvSpPr>
          <p:cNvPr id="18" name="Inhaltsplatzhalter 8">
            <a:extLst>
              <a:ext uri="{FF2B5EF4-FFF2-40B4-BE49-F238E27FC236}">
                <a16:creationId xmlns:a16="http://schemas.microsoft.com/office/drawing/2014/main" id="{8DC1DBD0-22FE-4BE9-BBB3-82C0B2CDA7EF}"/>
              </a:ext>
            </a:extLst>
          </p:cNvPr>
          <p:cNvSpPr txBox="1">
            <a:spLocks/>
          </p:cNvSpPr>
          <p:nvPr/>
        </p:nvSpPr>
        <p:spPr>
          <a:xfrm>
            <a:off x="4175526" y="301216"/>
            <a:ext cx="4716474" cy="50267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A500"/>
                </a:solidFill>
                <a:effectLst/>
                <a:uLnTx/>
                <a:uFillTx/>
                <a:latin typeface="Segoe UI"/>
                <a:ea typeface="+mn-ea"/>
                <a:cs typeface="Segoe UI Light" panose="020B0502040204020203" pitchFamily="34" charset="0"/>
              </a:rPr>
              <a:t>Wie hat es </a:t>
            </a:r>
            <a:r>
              <a:rPr kumimoji="0" lang="en-US" sz="3200" b="0" i="0" u="none" strike="noStrike" kern="1200" cap="none" spc="0" normalizeH="0" baseline="0" noProof="0" err="1">
                <a:ln>
                  <a:noFill/>
                </a:ln>
                <a:solidFill>
                  <a:srgbClr val="00A500"/>
                </a:solidFill>
                <a:effectLst/>
                <a:uLnTx/>
                <a:uFillTx/>
                <a:latin typeface="Segoe UI"/>
                <a:ea typeface="+mn-ea"/>
                <a:cs typeface="Segoe UI Light" panose="020B0502040204020203" pitchFamily="34" charset="0"/>
              </a:rPr>
              <a:t>angefangen</a:t>
            </a:r>
            <a:r>
              <a:rPr kumimoji="0" lang="en-US" sz="3200" b="0" i="0" u="none" strike="noStrike" kern="1200" cap="none" spc="0" normalizeH="0" baseline="0" noProof="0">
                <a:ln>
                  <a:noFill/>
                </a:ln>
                <a:solidFill>
                  <a:srgbClr val="00A500"/>
                </a:solidFill>
                <a:effectLst/>
                <a:uLnTx/>
                <a:uFillTx/>
                <a:latin typeface="Segoe UI"/>
                <a:ea typeface="+mn-ea"/>
                <a:cs typeface="Segoe UI Light" panose="020B0502040204020203" pitchFamily="34" charset="0"/>
              </a:rPr>
              <a:t>?</a:t>
            </a:r>
            <a:endParaRPr kumimoji="0" lang="de-DE" sz="3200" b="0" i="0" u="none" strike="noStrike" kern="1200" cap="none" spc="0" normalizeH="0" baseline="0" noProof="0">
              <a:ln>
                <a:noFill/>
              </a:ln>
              <a:solidFill>
                <a:srgbClr val="00A500"/>
              </a:solidFill>
              <a:effectLst/>
              <a:uLnTx/>
              <a:uFillTx/>
              <a:latin typeface="Segoe UI"/>
              <a:ea typeface="+mn-ea"/>
              <a:cs typeface="Segoe UI Light"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Vielen Dank für Ihre harte und hervorragende Arbeit beim Aufbau Ihrer HR-Lösung und bei der Bewältigung der weltweiten HR-Marktchancen zusammen mit Microsoft.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Ihr Unternehmen, Ihre Lösung und Ihr Go-to-Market-Modell sind ein sehr gutes Beispiel für viele andere ISVs, die in der neuen Cloud-Welt gewinnen wollen.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Nochmals vielen Dank und lassen Sie uns gemeinsam den HR-Markt erobern.</a:t>
            </a:r>
            <a:endParaRPr kumimoji="0" lang="en-US" sz="15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Jean-Philippe Courtois</a:t>
            </a:r>
            <a:b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br>
            <a:endPar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Executive Vice President and President, Microsoft Global Sales, Marketing and Operations</a:t>
            </a:r>
            <a:endParaRPr kumimoji="0" lang="de-DE" sz="1200" b="0"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31412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575EF4C-06AB-4D9B-89EA-6D28D13C2F5E}"/>
              </a:ext>
            </a:extLst>
          </p:cNvPr>
          <p:cNvSpPr>
            <a:spLocks noGrp="1"/>
          </p:cNvSpPr>
          <p:nvPr>
            <p:ph type="ctrTitle" idx="4294967295"/>
          </p:nvPr>
        </p:nvSpPr>
        <p:spPr>
          <a:xfrm>
            <a:off x="215900" y="4652797"/>
            <a:ext cx="8712100" cy="720725"/>
          </a:xfrm>
          <a:solidFill>
            <a:srgbClr val="007000"/>
          </a:solidFill>
        </p:spPr>
        <p:txBody>
          <a:bodyPr/>
          <a:lstStyle/>
          <a:p>
            <a:r>
              <a:rPr lang="de-DE" sz="2800">
                <a:solidFill>
                  <a:schemeClr val="bg1"/>
                </a:solidFill>
              </a:rPr>
              <a:t>Hubdrive und Microsoft Joint Venture - ganz persönlich</a:t>
            </a:r>
          </a:p>
        </p:txBody>
      </p:sp>
      <p:sp>
        <p:nvSpPr>
          <p:cNvPr id="5" name="Textplatzhalter 6">
            <a:extLst>
              <a:ext uri="{FF2B5EF4-FFF2-40B4-BE49-F238E27FC236}">
                <a16:creationId xmlns:a16="http://schemas.microsoft.com/office/drawing/2014/main" id="{78BCB6C4-62D0-4D95-8318-9A539EE367CD}"/>
              </a:ext>
            </a:extLst>
          </p:cNvPr>
          <p:cNvSpPr txBox="1">
            <a:spLocks/>
          </p:cNvSpPr>
          <p:nvPr/>
        </p:nvSpPr>
        <p:spPr>
          <a:xfrm>
            <a:off x="2448000" y="108000"/>
            <a:ext cx="208800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Gemeinsames Marketing</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 name="Textplatzhalter 6">
            <a:extLst>
              <a:ext uri="{FF2B5EF4-FFF2-40B4-BE49-F238E27FC236}">
                <a16:creationId xmlns:a16="http://schemas.microsoft.com/office/drawing/2014/main" id="{08B044C7-CB45-463C-A276-B52C499D151C}"/>
              </a:ext>
            </a:extLst>
          </p:cNvPr>
          <p:cNvSpPr txBox="1">
            <a:spLocks/>
          </p:cNvSpPr>
          <p:nvPr/>
        </p:nvSpPr>
        <p:spPr>
          <a:xfrm>
            <a:off x="6840000" y="108000"/>
            <a:ext cx="208800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Roadmap</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 name="Textplatzhalter 6">
            <a:extLst>
              <a:ext uri="{FF2B5EF4-FFF2-40B4-BE49-F238E27FC236}">
                <a16:creationId xmlns:a16="http://schemas.microsoft.com/office/drawing/2014/main" id="{2415EC6B-A074-4EBE-AB76-F933229A06DE}"/>
              </a:ext>
            </a:extLst>
          </p:cNvPr>
          <p:cNvSpPr txBox="1">
            <a:spLocks/>
          </p:cNvSpPr>
          <p:nvPr/>
        </p:nvSpPr>
        <p:spPr>
          <a:xfrm>
            <a:off x="215560" y="108000"/>
            <a:ext cx="212444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C-Level Engagement</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Rectangle 7">
            <a:extLst>
              <a:ext uri="{FF2B5EF4-FFF2-40B4-BE49-F238E27FC236}">
                <a16:creationId xmlns:a16="http://schemas.microsoft.com/office/drawing/2014/main" id="{876095F1-1FCA-4008-9B29-6AD7C9AFF0F3}"/>
              </a:ext>
            </a:extLst>
          </p:cNvPr>
          <p:cNvSpPr/>
          <p:nvPr/>
        </p:nvSpPr>
        <p:spPr>
          <a:xfrm>
            <a:off x="4649364" y="795626"/>
            <a:ext cx="2077200" cy="27540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0</a:t>
            </a:r>
            <a:endParaRPr kumimoji="0" lang="LID4096"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Textplatzhalter 6">
            <a:extLst>
              <a:ext uri="{FF2B5EF4-FFF2-40B4-BE49-F238E27FC236}">
                <a16:creationId xmlns:a16="http://schemas.microsoft.com/office/drawing/2014/main" id="{519A1E3F-495E-479A-A8DA-AF04540A2411}"/>
              </a:ext>
            </a:extLst>
          </p:cNvPr>
          <p:cNvSpPr txBox="1">
            <a:spLocks/>
          </p:cNvSpPr>
          <p:nvPr/>
        </p:nvSpPr>
        <p:spPr>
          <a:xfrm>
            <a:off x="2448000" y="3556210"/>
            <a:ext cx="2088000" cy="1016285"/>
          </a:xfrm>
          <a:prstGeom prst="rect">
            <a:avLst/>
          </a:prstGeom>
          <a:solidFill>
            <a:srgbClr val="FF8F00"/>
          </a:solidFill>
          <a:ln>
            <a:noFill/>
          </a:ln>
        </p:spPr>
        <p:txBody>
          <a:bodyPr vert="horz" lIns="36000" tIns="36000" rIns="36000" bIns="36000" rtlCol="0" anchor="ctr">
            <a:noAutofit/>
          </a:bodyPr>
          <a:lstStyle>
            <a:defPPr>
              <a:defRPr lang="en-US"/>
            </a:defPPr>
            <a:lvl1pPr indent="0" algn="ctr" defTabSz="914400">
              <a:lnSpc>
                <a:spcPct val="100000"/>
              </a:lnSpc>
              <a:spcBef>
                <a:spcPts val="0"/>
              </a:spcBef>
              <a:buFont typeface="Arial" panose="020B0604020202020204" pitchFamily="34" charset="0"/>
              <a:buNone/>
              <a:defRPr sz="1100">
                <a:solidFill>
                  <a:schemeClr val="bg1"/>
                </a:solidFill>
                <a:latin typeface="Segoe UI Light" panose="020B0502040204020203" pitchFamily="34" charset="0"/>
                <a:cs typeface="Segoe UI Light" panose="020B0502040204020203" pitchFamily="34" charset="0"/>
              </a:defRPr>
            </a:lvl1pPr>
            <a:lvl2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2pPr>
            <a:lvl3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3pPr>
            <a:lvl4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4pPr>
            <a:lvl5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Gavriella Schuster </a:t>
            </a:r>
            <a:b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(Corporate Vice President)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Werbung, gemeinsame Kampagnen, PR</a:t>
            </a:r>
            <a:endParaRPr kumimoji="0" lang="en-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 name="Textplatzhalter 6">
            <a:extLst>
              <a:ext uri="{FF2B5EF4-FFF2-40B4-BE49-F238E27FC236}">
                <a16:creationId xmlns:a16="http://schemas.microsoft.com/office/drawing/2014/main" id="{53C4205E-CFB1-48A8-B1F9-C0EA4EEFE0F0}"/>
              </a:ext>
            </a:extLst>
          </p:cNvPr>
          <p:cNvSpPr txBox="1">
            <a:spLocks/>
          </p:cNvSpPr>
          <p:nvPr/>
        </p:nvSpPr>
        <p:spPr>
          <a:xfrm>
            <a:off x="6840000" y="3556210"/>
            <a:ext cx="2088000" cy="1016285"/>
          </a:xfrm>
          <a:prstGeom prst="rect">
            <a:avLst/>
          </a:prstGeom>
          <a:solidFill>
            <a:srgbClr val="FF8F00"/>
          </a:solidFill>
          <a:ln>
            <a:noFill/>
          </a:ln>
        </p:spPr>
        <p:txBody>
          <a:bodyPr vert="horz" lIns="36000" tIns="36000" rIns="36000" bIns="36000" rtlCol="0" anchor="ctr">
            <a:noAutofit/>
          </a:bodyPr>
          <a:lstStyle>
            <a:defPPr>
              <a:defRPr lang="en-US"/>
            </a:defPPr>
            <a:lvl1pPr indent="0" algn="ctr" defTabSz="914400">
              <a:lnSpc>
                <a:spcPct val="100000"/>
              </a:lnSpc>
              <a:spcBef>
                <a:spcPts val="0"/>
              </a:spcBef>
              <a:buFont typeface="Arial" panose="020B0604020202020204" pitchFamily="34" charset="0"/>
              <a:buNone/>
              <a:defRPr sz="1100">
                <a:solidFill>
                  <a:schemeClr val="bg1"/>
                </a:solidFill>
                <a:latin typeface="Segoe UI Light" panose="020B0502040204020203" pitchFamily="34" charset="0"/>
                <a:cs typeface="Segoe UI Light" panose="020B0502040204020203" pitchFamily="34" charset="0"/>
              </a:defRPr>
            </a:lvl1pPr>
            <a:lvl2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2pPr>
            <a:lvl3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3pPr>
            <a:lvl4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4pPr>
            <a:lvl5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Roadmap </a:t>
            </a:r>
            <a:r>
              <a:rPr kumimoji="0" lang="en-US" sz="11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Abstimmung</a:t>
            </a: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John Bergman (</a:t>
            </a:r>
            <a:r>
              <a:rPr kumimoji="0" lang="en-US" sz="11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Produkt</a:t>
            </a: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Manager)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James Phillips (Vice President</a:t>
            </a: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t>
            </a:r>
            <a:endParaRPr kumimoji="0" lang="en-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7" name="Textplatzhalter 6">
            <a:extLst>
              <a:ext uri="{FF2B5EF4-FFF2-40B4-BE49-F238E27FC236}">
                <a16:creationId xmlns:a16="http://schemas.microsoft.com/office/drawing/2014/main" id="{82C80401-6B4F-452D-B252-DD37C9CEB508}"/>
              </a:ext>
            </a:extLst>
          </p:cNvPr>
          <p:cNvSpPr txBox="1">
            <a:spLocks/>
          </p:cNvSpPr>
          <p:nvPr/>
        </p:nvSpPr>
        <p:spPr>
          <a:xfrm>
            <a:off x="215562" y="3556210"/>
            <a:ext cx="2124438" cy="1016285"/>
          </a:xfrm>
          <a:prstGeom prst="rect">
            <a:avLst/>
          </a:prstGeom>
          <a:solidFill>
            <a:srgbClr val="FF8F00"/>
          </a:solidFill>
          <a:ln>
            <a:noFill/>
          </a:ln>
        </p:spPr>
        <p:txBody>
          <a:bodyPr vert="horz" lIns="36000" tIns="36000" rIns="36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Franziskus Lorey (CEO Hubdrive)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und</a:t>
            </a:r>
            <a:r>
              <a:rPr kumimoji="0" lang="fr-FR"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Jean-Philippe Courtois</a:t>
            </a: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(Vorstandsmitglied)</a:t>
            </a:r>
          </a:p>
        </p:txBody>
      </p:sp>
      <p:pic>
        <p:nvPicPr>
          <p:cNvPr id="18" name="Picture 7">
            <a:extLst>
              <a:ext uri="{FF2B5EF4-FFF2-40B4-BE49-F238E27FC236}">
                <a16:creationId xmlns:a16="http://schemas.microsoft.com/office/drawing/2014/main" id="{8FDF85EF-CEB4-4014-BAF3-E4E7FD7EB1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0117" b="37292"/>
          <a:stretch/>
        </p:blipFill>
        <p:spPr>
          <a:xfrm>
            <a:off x="6840000" y="2151369"/>
            <a:ext cx="2088000" cy="1413015"/>
          </a:xfrm>
          <a:prstGeom prst="rect">
            <a:avLst/>
          </a:prstGeom>
        </p:spPr>
      </p:pic>
      <p:pic>
        <p:nvPicPr>
          <p:cNvPr id="21" name="Grafik 20">
            <a:extLst>
              <a:ext uri="{FF2B5EF4-FFF2-40B4-BE49-F238E27FC236}">
                <a16:creationId xmlns:a16="http://schemas.microsoft.com/office/drawing/2014/main" id="{326D0A47-8ABB-45B3-AB1D-D5FF9282D32B}"/>
              </a:ext>
            </a:extLst>
          </p:cNvPr>
          <p:cNvPicPr>
            <a:picLocks noChangeAspect="1"/>
          </p:cNvPicPr>
          <p:nvPr/>
        </p:nvPicPr>
        <p:blipFill rotWithShape="1">
          <a:blip r:embed="rId3"/>
          <a:srcRect l="678" t="8709" r="59735" b="13954"/>
          <a:stretch/>
        </p:blipFill>
        <p:spPr>
          <a:xfrm>
            <a:off x="2448000" y="792000"/>
            <a:ext cx="2088000" cy="2764210"/>
          </a:xfrm>
          <a:prstGeom prst="rect">
            <a:avLst/>
          </a:prstGeom>
        </p:spPr>
      </p:pic>
      <p:pic>
        <p:nvPicPr>
          <p:cNvPr id="20" name="Picture 5">
            <a:extLst>
              <a:ext uri="{FF2B5EF4-FFF2-40B4-BE49-F238E27FC236}">
                <a16:creationId xmlns:a16="http://schemas.microsoft.com/office/drawing/2014/main" id="{18C79566-BBAA-43FA-8376-03E934634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95" t="16339" r="53595" b="48680"/>
          <a:stretch/>
        </p:blipFill>
        <p:spPr>
          <a:xfrm>
            <a:off x="6840000" y="791999"/>
            <a:ext cx="2088000" cy="1404233"/>
          </a:xfrm>
          <a:prstGeom prst="rect">
            <a:avLst/>
          </a:prstGeom>
        </p:spPr>
      </p:pic>
      <p:pic>
        <p:nvPicPr>
          <p:cNvPr id="23" name="Grafik 22">
            <a:extLst>
              <a:ext uri="{FF2B5EF4-FFF2-40B4-BE49-F238E27FC236}">
                <a16:creationId xmlns:a16="http://schemas.microsoft.com/office/drawing/2014/main" id="{621B2A18-1C6D-42E5-A3FD-C08F2BAFBEB5}"/>
              </a:ext>
            </a:extLst>
          </p:cNvPr>
          <p:cNvPicPr>
            <a:picLocks noChangeAspect="1"/>
          </p:cNvPicPr>
          <p:nvPr/>
        </p:nvPicPr>
        <p:blipFill rotWithShape="1">
          <a:blip r:embed="rId3"/>
          <a:srcRect l="5792" t="15898" r="61126" b="36120"/>
          <a:stretch/>
        </p:blipFill>
        <p:spPr>
          <a:xfrm>
            <a:off x="2447999" y="788688"/>
            <a:ext cx="2088000" cy="2052228"/>
          </a:xfrm>
          <a:prstGeom prst="rect">
            <a:avLst/>
          </a:prstGeom>
        </p:spPr>
      </p:pic>
      <p:pic>
        <p:nvPicPr>
          <p:cNvPr id="24" name="Grafik 23">
            <a:extLst>
              <a:ext uri="{FF2B5EF4-FFF2-40B4-BE49-F238E27FC236}">
                <a16:creationId xmlns:a16="http://schemas.microsoft.com/office/drawing/2014/main" id="{720F18A3-6428-420A-B611-5FACB4FE453F}"/>
              </a:ext>
            </a:extLst>
          </p:cNvPr>
          <p:cNvPicPr>
            <a:picLocks noChangeAspect="1"/>
          </p:cNvPicPr>
          <p:nvPr/>
        </p:nvPicPr>
        <p:blipFill rotWithShape="1">
          <a:blip r:embed="rId5"/>
          <a:srcRect l="17058" t="1" r="28223" b="44737"/>
          <a:stretch/>
        </p:blipFill>
        <p:spPr>
          <a:xfrm>
            <a:off x="215562" y="793487"/>
            <a:ext cx="2124439" cy="2764211"/>
          </a:xfrm>
          <a:prstGeom prst="rect">
            <a:avLst/>
          </a:prstGeom>
        </p:spPr>
      </p:pic>
      <p:pic>
        <p:nvPicPr>
          <p:cNvPr id="10" name="Grafik 9">
            <a:extLst>
              <a:ext uri="{FF2B5EF4-FFF2-40B4-BE49-F238E27FC236}">
                <a16:creationId xmlns:a16="http://schemas.microsoft.com/office/drawing/2014/main" id="{41C74E88-E79C-4BA8-919F-6C0956FD9487}"/>
              </a:ext>
            </a:extLst>
          </p:cNvPr>
          <p:cNvPicPr>
            <a:picLocks noChangeAspect="1"/>
          </p:cNvPicPr>
          <p:nvPr/>
        </p:nvPicPr>
        <p:blipFill rotWithShape="1">
          <a:blip r:embed="rId6"/>
          <a:srcRect l="17398" r="19565" b="29852"/>
          <a:stretch/>
        </p:blipFill>
        <p:spPr>
          <a:xfrm>
            <a:off x="2447998" y="788688"/>
            <a:ext cx="2088000" cy="2775696"/>
          </a:xfrm>
          <a:prstGeom prst="rect">
            <a:avLst/>
          </a:prstGeom>
        </p:spPr>
      </p:pic>
      <p:pic>
        <p:nvPicPr>
          <p:cNvPr id="25" name="Picture 2" descr="Porsche – Wikipedia">
            <a:extLst>
              <a:ext uri="{FF2B5EF4-FFF2-40B4-BE49-F238E27FC236}">
                <a16:creationId xmlns:a16="http://schemas.microsoft.com/office/drawing/2014/main" id="{9C633C2A-CD75-43EB-A8A5-0CFF88AE19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233" t="13958" r="36662" b="32346"/>
          <a:stretch/>
        </p:blipFill>
        <p:spPr bwMode="auto">
          <a:xfrm>
            <a:off x="6002307" y="810338"/>
            <a:ext cx="722212" cy="8988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4">
            <a:extLst>
              <a:ext uri="{FF2B5EF4-FFF2-40B4-BE49-F238E27FC236}">
                <a16:creationId xmlns:a16="http://schemas.microsoft.com/office/drawing/2014/main" id="{1106B5A6-1795-4224-80AE-CE4CA0AA3D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7303" y="2116343"/>
            <a:ext cx="1240042" cy="2265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229227BB-022C-422A-881E-F7B82D15E7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593" y="1678389"/>
            <a:ext cx="537326" cy="7952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a:extLst>
              <a:ext uri="{FF2B5EF4-FFF2-40B4-BE49-F238E27FC236}">
                <a16:creationId xmlns:a16="http://schemas.microsoft.com/office/drawing/2014/main" id="{4D87C4D9-5C90-48C5-B2F5-10EA78DD06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6848" y="2407862"/>
            <a:ext cx="2040497" cy="652888"/>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8" descr="tcs logo">
            <a:extLst>
              <a:ext uri="{FF2B5EF4-FFF2-40B4-BE49-F238E27FC236}">
                <a16:creationId xmlns:a16="http://schemas.microsoft.com/office/drawing/2014/main" id="{8EAF7EC8-1B25-45A0-88BA-B0EBB9CC0C6D}"/>
              </a:ext>
            </a:extLst>
          </p:cNvPr>
          <p:cNvSpPr>
            <a:spLocks noChangeAspect="1" noChangeArrowheads="1"/>
          </p:cNvSpPr>
          <p:nvPr/>
        </p:nvSpPr>
        <p:spPr bwMode="auto">
          <a:xfrm>
            <a:off x="14039441" y="25525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56" name="Picture 12">
            <a:extLst>
              <a:ext uri="{FF2B5EF4-FFF2-40B4-BE49-F238E27FC236}">
                <a16:creationId xmlns:a16="http://schemas.microsoft.com/office/drawing/2014/main" id="{73017C50-B5B5-4F4B-A7DB-C57D3CD656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951" r="8951" b="19902"/>
          <a:stretch/>
        </p:blipFill>
        <p:spPr bwMode="auto">
          <a:xfrm>
            <a:off x="4654256" y="2801738"/>
            <a:ext cx="746753" cy="728553"/>
          </a:xfrm>
          <a:prstGeom prst="rect">
            <a:avLst/>
          </a:prstGeom>
          <a:noFill/>
          <a:extLst>
            <a:ext uri="{909E8E84-426E-40DD-AFC4-6F175D3DCCD1}">
              <a14:hiddenFill xmlns:a14="http://schemas.microsoft.com/office/drawing/2010/main">
                <a:solidFill>
                  <a:srgbClr val="FFFFFF"/>
                </a:solidFill>
              </a14:hiddenFill>
            </a:ext>
          </a:extLst>
        </p:spPr>
      </p:pic>
      <p:sp>
        <p:nvSpPr>
          <p:cNvPr id="57" name="AutoShape 18">
            <a:extLst>
              <a:ext uri="{FF2B5EF4-FFF2-40B4-BE49-F238E27FC236}">
                <a16:creationId xmlns:a16="http://schemas.microsoft.com/office/drawing/2014/main" id="{8655465A-1259-43EC-A611-4DAA1F71F790}"/>
              </a:ext>
            </a:extLst>
          </p:cNvPr>
          <p:cNvSpPr>
            <a:spLocks noChangeAspect="1" noChangeArrowheads="1"/>
          </p:cNvSpPr>
          <p:nvPr/>
        </p:nvSpPr>
        <p:spPr bwMode="auto">
          <a:xfrm>
            <a:off x="14039441" y="27049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63" name="Grafik 10">
            <a:extLst>
              <a:ext uri="{FF2B5EF4-FFF2-40B4-BE49-F238E27FC236}">
                <a16:creationId xmlns:a16="http://schemas.microsoft.com/office/drawing/2014/main" id="{0A8B2DE6-236F-4C4C-B013-D14A0E7862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54364" y="2951670"/>
            <a:ext cx="1266961" cy="554809"/>
          </a:xfrm>
          <a:prstGeom prst="rect">
            <a:avLst/>
          </a:prstGeom>
        </p:spPr>
      </p:pic>
      <p:pic>
        <p:nvPicPr>
          <p:cNvPr id="64" name="Picture 16">
            <a:extLst>
              <a:ext uri="{FF2B5EF4-FFF2-40B4-BE49-F238E27FC236}">
                <a16:creationId xmlns:a16="http://schemas.microsoft.com/office/drawing/2014/main" id="{ADE09D0A-69B5-45B7-A241-B750ED289A9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3843"/>
          <a:stretch/>
        </p:blipFill>
        <p:spPr bwMode="auto">
          <a:xfrm>
            <a:off x="5357857" y="1783369"/>
            <a:ext cx="1327647" cy="176566"/>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uppieren 33">
            <a:extLst>
              <a:ext uri="{FF2B5EF4-FFF2-40B4-BE49-F238E27FC236}">
                <a16:creationId xmlns:a16="http://schemas.microsoft.com/office/drawing/2014/main" id="{55876183-D240-4CDB-8F3A-AFE42A730A2D}"/>
              </a:ext>
            </a:extLst>
          </p:cNvPr>
          <p:cNvGrpSpPr/>
          <p:nvPr/>
        </p:nvGrpSpPr>
        <p:grpSpPr>
          <a:xfrm>
            <a:off x="4691850" y="866774"/>
            <a:ext cx="951101" cy="773453"/>
            <a:chOff x="-5125772" y="-392003"/>
            <a:chExt cx="1030513" cy="897214"/>
          </a:xfrm>
        </p:grpSpPr>
        <p:pic>
          <p:nvPicPr>
            <p:cNvPr id="76" name="Grafik 30">
              <a:extLst>
                <a:ext uri="{FF2B5EF4-FFF2-40B4-BE49-F238E27FC236}">
                  <a16:creationId xmlns:a16="http://schemas.microsoft.com/office/drawing/2014/main" id="{4249D4F0-F2BF-4291-9848-D3D6C97426F4}"/>
                </a:ext>
              </a:extLst>
            </p:cNvPr>
            <p:cNvPicPr>
              <a:picLocks noChangeAspect="1"/>
            </p:cNvPicPr>
            <p:nvPr/>
          </p:nvPicPr>
          <p:blipFill>
            <a:blip r:embed="rId14"/>
            <a:stretch>
              <a:fillRect/>
            </a:stretch>
          </p:blipFill>
          <p:spPr>
            <a:xfrm>
              <a:off x="-5094443" y="-392003"/>
              <a:ext cx="999184" cy="758872"/>
            </a:xfrm>
            <a:prstGeom prst="rect">
              <a:avLst/>
            </a:prstGeom>
          </p:spPr>
        </p:pic>
        <p:pic>
          <p:nvPicPr>
            <p:cNvPr id="77" name="Grafik 32">
              <a:extLst>
                <a:ext uri="{FF2B5EF4-FFF2-40B4-BE49-F238E27FC236}">
                  <a16:creationId xmlns:a16="http://schemas.microsoft.com/office/drawing/2014/main" id="{DFEF535B-EDC3-4DBB-87A5-983BF1F6B09E}"/>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6000"/>
                      </a14:imgEffect>
                    </a14:imgLayer>
                  </a14:imgProps>
                </a:ext>
              </a:extLst>
            </a:blip>
            <a:stretch>
              <a:fillRect/>
            </a:stretch>
          </p:blipFill>
          <p:spPr>
            <a:xfrm>
              <a:off x="-5125772" y="352770"/>
              <a:ext cx="971812" cy="152441"/>
            </a:xfrm>
            <a:prstGeom prst="rect">
              <a:avLst/>
            </a:prstGeom>
          </p:spPr>
        </p:pic>
      </p:grpSp>
      <p:sp>
        <p:nvSpPr>
          <p:cNvPr id="6" name="Textplatzhalter 6">
            <a:extLst>
              <a:ext uri="{FF2B5EF4-FFF2-40B4-BE49-F238E27FC236}">
                <a16:creationId xmlns:a16="http://schemas.microsoft.com/office/drawing/2014/main" id="{09E87B50-7D5A-462C-BE1E-AAC104F376E5}"/>
              </a:ext>
            </a:extLst>
          </p:cNvPr>
          <p:cNvSpPr txBox="1">
            <a:spLocks/>
          </p:cNvSpPr>
          <p:nvPr/>
        </p:nvSpPr>
        <p:spPr>
          <a:xfrm>
            <a:off x="4644000" y="108000"/>
            <a:ext cx="208800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Co-Sell</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5" name="Textplatzhalter 6">
            <a:extLst>
              <a:ext uri="{FF2B5EF4-FFF2-40B4-BE49-F238E27FC236}">
                <a16:creationId xmlns:a16="http://schemas.microsoft.com/office/drawing/2014/main" id="{C04991B1-CA7E-4864-A53E-59419B9ADBB5}"/>
              </a:ext>
            </a:extLst>
          </p:cNvPr>
          <p:cNvSpPr txBox="1">
            <a:spLocks/>
          </p:cNvSpPr>
          <p:nvPr/>
        </p:nvSpPr>
        <p:spPr>
          <a:xfrm>
            <a:off x="4644000" y="3556210"/>
            <a:ext cx="2088000" cy="1016285"/>
          </a:xfrm>
          <a:prstGeom prst="rect">
            <a:avLst/>
          </a:prstGeom>
          <a:solidFill>
            <a:srgbClr val="FF8F00"/>
          </a:solidFill>
          <a:ln>
            <a:noFill/>
          </a:ln>
        </p:spPr>
        <p:txBody>
          <a:bodyPr vert="horz" lIns="36000" tIns="36000" rIns="36000" bIns="36000" rtlCol="0" anchor="ctr">
            <a:noAutofit/>
          </a:bodyPr>
          <a:lstStyle>
            <a:defPPr>
              <a:defRPr lang="en-US"/>
            </a:defPPr>
            <a:lvl1pPr indent="0" algn="ctr" defTabSz="914400">
              <a:lnSpc>
                <a:spcPct val="100000"/>
              </a:lnSpc>
              <a:spcBef>
                <a:spcPts val="0"/>
              </a:spcBef>
              <a:buFont typeface="Arial" panose="020B0604020202020204" pitchFamily="34" charset="0"/>
              <a:buNone/>
              <a:defRPr sz="1100">
                <a:solidFill>
                  <a:schemeClr val="bg1"/>
                </a:solidFill>
                <a:latin typeface="Segoe UI Light" panose="020B0502040204020203" pitchFamily="34" charset="0"/>
                <a:cs typeface="Segoe UI Light" panose="020B0502040204020203" pitchFamily="34" charset="0"/>
              </a:defRPr>
            </a:lvl1pPr>
            <a:lvl2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2pPr>
            <a:lvl3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3pPr>
            <a:lvl4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4pPr>
            <a:lvl5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Co-Sell in 36 Ländern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Gemeinsamer Ansatz für Großkunden und KMU Co-Sell</a:t>
            </a:r>
            <a:endParaRPr kumimoji="0" lang="en-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389464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04D9CF3-2E92-4700-9ADB-024AE68B2C2F}"/>
              </a:ext>
            </a:extLst>
          </p:cNvPr>
          <p:cNvSpPr>
            <a:spLocks noGrp="1"/>
          </p:cNvSpPr>
          <p:nvPr>
            <p:ph type="ctrTitle"/>
          </p:nvPr>
        </p:nvSpPr>
        <p:spPr>
          <a:xfrm>
            <a:off x="251520" y="337220"/>
            <a:ext cx="2628000" cy="1165340"/>
          </a:xfrm>
        </p:spPr>
        <p:txBody>
          <a:bodyPr/>
          <a:lstStyle/>
          <a:p>
            <a:r>
              <a:rPr kumimoji="0" lang="de-DE" sz="2800" b="0" i="0" u="none" strike="noStrike" cap="none" spc="0" normalizeH="0" baseline="0" noProof="0">
                <a:ln>
                  <a:noFill/>
                </a:ln>
                <a:solidFill>
                  <a:srgbClr val="00A500"/>
                </a:solidFill>
                <a:effectLst/>
                <a:uLnTx/>
                <a:uFillTx/>
              </a:rPr>
              <a:t>Hubdrive &amp;</a:t>
            </a:r>
            <a:br>
              <a:rPr kumimoji="0" lang="de-DE" sz="2800" b="0" i="0" u="none" strike="noStrike" cap="none" spc="0" normalizeH="0" baseline="0" noProof="0">
                <a:ln>
                  <a:noFill/>
                </a:ln>
                <a:solidFill>
                  <a:srgbClr val="00A500"/>
                </a:solidFill>
                <a:effectLst/>
                <a:uLnTx/>
                <a:uFillTx/>
              </a:rPr>
            </a:br>
            <a:r>
              <a:rPr kumimoji="0" lang="de-DE" sz="2800" b="0" i="0" u="none" strike="noStrike" cap="none" spc="0" normalizeH="0" baseline="0" noProof="0">
                <a:ln>
                  <a:noFill/>
                </a:ln>
                <a:solidFill>
                  <a:srgbClr val="00A500"/>
                </a:solidFill>
                <a:effectLst/>
                <a:uLnTx/>
                <a:uFillTx/>
              </a:rPr>
              <a:t>Microsoft Joint Venture</a:t>
            </a:r>
            <a:endParaRPr lang="en-US"/>
          </a:p>
        </p:txBody>
      </p:sp>
      <p:sp>
        <p:nvSpPr>
          <p:cNvPr id="2" name="Subtitle 1">
            <a:extLst>
              <a:ext uri="{FF2B5EF4-FFF2-40B4-BE49-F238E27FC236}">
                <a16:creationId xmlns:a16="http://schemas.microsoft.com/office/drawing/2014/main" id="{A9ACA69D-3D33-40D2-8FB9-0E1A6E930AD8}"/>
              </a:ext>
            </a:extLst>
          </p:cNvPr>
          <p:cNvSpPr>
            <a:spLocks noGrp="1"/>
          </p:cNvSpPr>
          <p:nvPr>
            <p:ph type="subTitle" idx="1"/>
          </p:nvPr>
        </p:nvSpPr>
        <p:spPr/>
        <p:txBody>
          <a:bodyPr/>
          <a:lstStyle/>
          <a:p>
            <a:endParaRPr lang="LID4096"/>
          </a:p>
        </p:txBody>
      </p:sp>
      <p:sp>
        <p:nvSpPr>
          <p:cNvPr id="6" name="Picture Placeholder 5">
            <a:extLst>
              <a:ext uri="{FF2B5EF4-FFF2-40B4-BE49-F238E27FC236}">
                <a16:creationId xmlns:a16="http://schemas.microsoft.com/office/drawing/2014/main" id="{536090B4-0E98-4F46-A4C9-7C2CABC13397}"/>
              </a:ext>
            </a:extLst>
          </p:cNvPr>
          <p:cNvSpPr>
            <a:spLocks noGrp="1"/>
          </p:cNvSpPr>
          <p:nvPr>
            <p:ph type="pic" sz="quarter" idx="12"/>
          </p:nvPr>
        </p:nvSpPr>
        <p:spPr>
          <a:xfrm>
            <a:off x="3707904" y="0"/>
            <a:ext cx="5436096" cy="5715000"/>
          </a:xfrm>
        </p:spPr>
      </p:sp>
      <p:sp>
        <p:nvSpPr>
          <p:cNvPr id="4" name="Textplatzhalter 11">
            <a:extLst>
              <a:ext uri="{FF2B5EF4-FFF2-40B4-BE49-F238E27FC236}">
                <a16:creationId xmlns:a16="http://schemas.microsoft.com/office/drawing/2014/main" id="{38C205B4-4F7F-4AED-BAB1-658D27523F1A}"/>
              </a:ext>
            </a:extLst>
          </p:cNvPr>
          <p:cNvSpPr txBox="1">
            <a:spLocks/>
          </p:cNvSpPr>
          <p:nvPr/>
        </p:nvSpPr>
        <p:spPr>
          <a:xfrm>
            <a:off x="251520" y="1921396"/>
            <a:ext cx="2628000" cy="3478628"/>
          </a:xfrm>
          <a:prstGeom prst="rect">
            <a:avLst/>
          </a:prstGeom>
        </p:spPr>
        <p:txBody>
          <a:bodyPr vert="horz" lIns="0" tIns="36000" rIns="0" bIns="36000" rtlCol="0">
            <a:norm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600" kern="1200">
                <a:solidFill>
                  <a:schemeClr val="bg1"/>
                </a:solidFill>
                <a:latin typeface="Segoe UI Light" panose="020B0502040204020203" pitchFamily="34" charset="0"/>
                <a:ea typeface="+mn-ea"/>
                <a:cs typeface="Segoe UI Light"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Unterstützt von </a:t>
            </a:r>
            <a:b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br>
            <a: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Jean-Philippe Courtois </a:t>
            </a:r>
          </a:p>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de-DE" sz="1800" b="0"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endParaRPr>
          </a:p>
        </p:txBody>
      </p:sp>
      <p:pic>
        <p:nvPicPr>
          <p:cNvPr id="3" name="Picture 2">
            <a:extLst>
              <a:ext uri="{FF2B5EF4-FFF2-40B4-BE49-F238E27FC236}">
                <a16:creationId xmlns:a16="http://schemas.microsoft.com/office/drawing/2014/main" id="{8618E142-7C86-4316-B9DD-F85F5271F50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987" r="10528" b="16618"/>
          <a:stretch/>
        </p:blipFill>
        <p:spPr>
          <a:xfrm>
            <a:off x="3707904" y="10"/>
            <a:ext cx="5436096" cy="5714990"/>
          </a:xfrm>
          <a:prstGeom prst="rect">
            <a:avLst/>
          </a:prstGeom>
          <a:noFill/>
        </p:spPr>
      </p:pic>
    </p:spTree>
    <p:extLst>
      <p:ext uri="{BB962C8B-B14F-4D97-AF65-F5344CB8AC3E}">
        <p14:creationId xmlns:p14="http://schemas.microsoft.com/office/powerpoint/2010/main" val="3881129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7699D-6BB3-4E1B-9EBE-348716110833}"/>
              </a:ext>
            </a:extLst>
          </p:cNvPr>
          <p:cNvSpPr>
            <a:spLocks noGrp="1"/>
          </p:cNvSpPr>
          <p:nvPr>
            <p:ph type="ctrTitle"/>
          </p:nvPr>
        </p:nvSpPr>
        <p:spPr/>
        <p:txBody>
          <a:bodyPr/>
          <a:lstStyle/>
          <a:p>
            <a:endParaRPr lang="LID4096"/>
          </a:p>
        </p:txBody>
      </p:sp>
      <p:pic>
        <p:nvPicPr>
          <p:cNvPr id="6" name="Picture 6">
            <a:extLst>
              <a:ext uri="{FF2B5EF4-FFF2-40B4-BE49-F238E27FC236}">
                <a16:creationId xmlns:a16="http://schemas.microsoft.com/office/drawing/2014/main" id="{07AC51E6-EB87-452F-85A2-409E1CDE97B6}"/>
              </a:ext>
            </a:extLst>
          </p:cNvPr>
          <p:cNvPicPr>
            <a:picLocks noChangeAspect="1"/>
          </p:cNvPicPr>
          <p:nvPr/>
        </p:nvPicPr>
        <p:blipFill rotWithShape="1">
          <a:blip r:embed="rId2"/>
          <a:srcRect l="1" t="12314" r="-4" b="12550"/>
          <a:stretch/>
        </p:blipFill>
        <p:spPr>
          <a:xfrm>
            <a:off x="4325812" y="3001496"/>
            <a:ext cx="4579037" cy="2571696"/>
          </a:xfrm>
          <a:prstGeom prst="rect">
            <a:avLst/>
          </a:prstGeom>
        </p:spPr>
      </p:pic>
      <p:pic>
        <p:nvPicPr>
          <p:cNvPr id="7" name="Picture 4">
            <a:extLst>
              <a:ext uri="{FF2B5EF4-FFF2-40B4-BE49-F238E27FC236}">
                <a16:creationId xmlns:a16="http://schemas.microsoft.com/office/drawing/2014/main" id="{A9DE343A-23B2-4A72-88AF-54ED04FC56BD}"/>
              </a:ext>
            </a:extLst>
          </p:cNvPr>
          <p:cNvPicPr>
            <a:picLocks noChangeAspect="1"/>
          </p:cNvPicPr>
          <p:nvPr/>
        </p:nvPicPr>
        <p:blipFill rotWithShape="1">
          <a:blip r:embed="rId3"/>
          <a:srcRect l="1" t="39229" r="1" b="4489"/>
          <a:stretch/>
        </p:blipFill>
        <p:spPr>
          <a:xfrm>
            <a:off x="239151" y="880923"/>
            <a:ext cx="5514653" cy="2412000"/>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Picture 5">
            <a:extLst>
              <a:ext uri="{FF2B5EF4-FFF2-40B4-BE49-F238E27FC236}">
                <a16:creationId xmlns:a16="http://schemas.microsoft.com/office/drawing/2014/main" id="{6A9294E3-86A8-403B-885C-F3525AEEDBF2}"/>
              </a:ext>
            </a:extLst>
          </p:cNvPr>
          <p:cNvPicPr>
            <a:picLocks noChangeAspect="1"/>
          </p:cNvPicPr>
          <p:nvPr/>
        </p:nvPicPr>
        <p:blipFill rotWithShape="1">
          <a:blip r:embed="rId4"/>
          <a:srcRect t="9739" r="5057" b="8654"/>
          <a:stretch/>
        </p:blipFill>
        <p:spPr>
          <a:xfrm>
            <a:off x="6048000" y="900000"/>
            <a:ext cx="2856849" cy="1921496"/>
          </a:xfrm>
          <a:prstGeom prst="rect">
            <a:avLst/>
          </a:prstGeom>
        </p:spPr>
      </p:pic>
      <p:pic>
        <p:nvPicPr>
          <p:cNvPr id="9" name="Picture 7">
            <a:extLst>
              <a:ext uri="{FF2B5EF4-FFF2-40B4-BE49-F238E27FC236}">
                <a16:creationId xmlns:a16="http://schemas.microsoft.com/office/drawing/2014/main" id="{4B27F7C2-D5D6-4587-8CBD-4283581CFB09}"/>
              </a:ext>
            </a:extLst>
          </p:cNvPr>
          <p:cNvPicPr>
            <a:picLocks noChangeAspect="1"/>
          </p:cNvPicPr>
          <p:nvPr/>
        </p:nvPicPr>
        <p:blipFill rotWithShape="1">
          <a:blip r:embed="rId5"/>
          <a:srcRect t="10191" b="15119"/>
          <a:stretch/>
        </p:blipFill>
        <p:spPr>
          <a:xfrm>
            <a:off x="194701" y="3481813"/>
            <a:ext cx="3801235" cy="2091379"/>
          </a:xfrm>
          <a:prstGeom prst="rect">
            <a:avLst/>
          </a:prstGeom>
        </p:spPr>
      </p:pic>
    </p:spTree>
    <p:extLst>
      <p:ext uri="{BB962C8B-B14F-4D97-AF65-F5344CB8AC3E}">
        <p14:creationId xmlns:p14="http://schemas.microsoft.com/office/powerpoint/2010/main" val="2320082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E9D66E-D277-4C00-A643-3CEBA6A98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0"/>
            <a:ext cx="8676456" cy="5712673"/>
          </a:xfrm>
          <a:prstGeom prst="rect">
            <a:avLst/>
          </a:prstGeom>
        </p:spPr>
      </p:pic>
      <p:sp>
        <p:nvSpPr>
          <p:cNvPr id="5" name="Rechteck 4">
            <a:extLst>
              <a:ext uri="{FF2B5EF4-FFF2-40B4-BE49-F238E27FC236}">
                <a16:creationId xmlns:a16="http://schemas.microsoft.com/office/drawing/2014/main" id="{0658E6EB-0CB4-4EA0-8A05-73F589BFE9E8}"/>
              </a:ext>
            </a:extLst>
          </p:cNvPr>
          <p:cNvSpPr/>
          <p:nvPr/>
        </p:nvSpPr>
        <p:spPr>
          <a:xfrm>
            <a:off x="827584" y="157200"/>
            <a:ext cx="3168352" cy="39604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 name="Gruppieren 5">
            <a:extLst>
              <a:ext uri="{FF2B5EF4-FFF2-40B4-BE49-F238E27FC236}">
                <a16:creationId xmlns:a16="http://schemas.microsoft.com/office/drawing/2014/main" id="{0BAB890E-5C09-4C52-B7B2-9B7C918C59FD}"/>
              </a:ext>
            </a:extLst>
          </p:cNvPr>
          <p:cNvGrpSpPr/>
          <p:nvPr/>
        </p:nvGrpSpPr>
        <p:grpSpPr>
          <a:xfrm>
            <a:off x="4499992" y="3145532"/>
            <a:ext cx="4176464" cy="2089316"/>
            <a:chOff x="0" y="400066"/>
            <a:chExt cx="6826492" cy="2797752"/>
          </a:xfrm>
          <a:solidFill>
            <a:srgbClr val="00B0F0"/>
          </a:solidFill>
        </p:grpSpPr>
        <p:sp>
          <p:nvSpPr>
            <p:cNvPr id="7" name="Rechteck 6">
              <a:extLst>
                <a:ext uri="{FF2B5EF4-FFF2-40B4-BE49-F238E27FC236}">
                  <a16:creationId xmlns:a16="http://schemas.microsoft.com/office/drawing/2014/main" id="{5174D44D-B6FD-48D4-ADF1-3FABACA8471E}"/>
                </a:ext>
              </a:extLst>
            </p:cNvPr>
            <p:cNvSpPr/>
            <p:nvPr/>
          </p:nvSpPr>
          <p:spPr>
            <a:xfrm>
              <a:off x="0" y="400066"/>
              <a:ext cx="6826492" cy="2797752"/>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4000" tIns="108000" rIns="108000" bIns="10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feld 7">
              <a:extLst>
                <a:ext uri="{FF2B5EF4-FFF2-40B4-BE49-F238E27FC236}">
                  <a16:creationId xmlns:a16="http://schemas.microsoft.com/office/drawing/2014/main" id="{2EA150D1-BC36-4C2A-B988-284B449FFE59}"/>
                </a:ext>
              </a:extLst>
            </p:cNvPr>
            <p:cNvSpPr txBox="1"/>
            <p:nvPr/>
          </p:nvSpPr>
          <p:spPr>
            <a:xfrm>
              <a:off x="0" y="400066"/>
              <a:ext cx="6826492" cy="27977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4000" tIns="108000" rIns="108000" bIns="108000" numCol="1" spcCol="1270" anchor="ctr" anchorCtr="0">
              <a:noAutofit/>
            </a:bodyPr>
            <a:lstStyle/>
            <a:p>
              <a:pPr marL="0" marR="0" lvl="0" indent="0" algn="l" defTabSz="800100" rtl="0" eaLnBrk="1" fontAlgn="auto" latinLnBrk="0" hangingPunct="1">
                <a:lnSpc>
                  <a:spcPct val="100000"/>
                </a:lnSpc>
                <a:spcBef>
                  <a:spcPct val="0"/>
                </a:spcBef>
                <a:spcAft>
                  <a:spcPts val="900"/>
                </a:spcAft>
                <a:buClrTx/>
                <a:buSzTx/>
                <a:buFontTx/>
                <a:buNone/>
                <a:tabLst/>
                <a:defRPr/>
              </a:pPr>
              <a:r>
                <a:rPr kumimoji="0" lang="en-US" sz="32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Digitale</a:t>
              </a: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US" sz="32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Werbung</a:t>
              </a: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Angebot</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von Hubdrive HR-</a:t>
              </a: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Lösung</a:t>
              </a: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auf Microsoft Website</a:t>
              </a:r>
            </a:p>
          </p:txBody>
        </p:sp>
      </p:grpSp>
    </p:spTree>
    <p:extLst>
      <p:ext uri="{BB962C8B-B14F-4D97-AF65-F5344CB8AC3E}">
        <p14:creationId xmlns:p14="http://schemas.microsoft.com/office/powerpoint/2010/main" val="2185458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5" name="Gruppieren 4"/>
          <p:cNvGrpSpPr/>
          <p:nvPr/>
        </p:nvGrpSpPr>
        <p:grpSpPr>
          <a:xfrm>
            <a:off x="179999" y="3505572"/>
            <a:ext cx="3964354" cy="2089316"/>
            <a:chOff x="-2" y="400066"/>
            <a:chExt cx="7593527" cy="2797752"/>
          </a:xfrm>
          <a:solidFill>
            <a:schemeClr val="accent1">
              <a:lumMod val="75000"/>
            </a:schemeClr>
          </a:solidFill>
        </p:grpSpPr>
        <p:sp>
          <p:nvSpPr>
            <p:cNvPr id="6" name="Rechteck 5"/>
            <p:cNvSpPr/>
            <p:nvPr/>
          </p:nvSpPr>
          <p:spPr>
            <a:xfrm>
              <a:off x="0" y="400066"/>
              <a:ext cx="6826492" cy="2797752"/>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4000" tIns="108000" rIns="108000" bIns="10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Textfeld 6"/>
            <p:cNvSpPr txBox="1"/>
            <p:nvPr/>
          </p:nvSpPr>
          <p:spPr>
            <a:xfrm>
              <a:off x="-2" y="400066"/>
              <a:ext cx="7593527" cy="27977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4000" tIns="108000" rIns="108000" bIns="10800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Gemeinsames</a:t>
              </a: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Marketing</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Gemeinsam</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bei</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lokalen</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Messen</a:t>
              </a: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Kundenwebinare</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grpSp>
    </p:spTree>
    <p:extLst>
      <p:ext uri="{BB962C8B-B14F-4D97-AF65-F5344CB8AC3E}">
        <p14:creationId xmlns:p14="http://schemas.microsoft.com/office/powerpoint/2010/main" val="300324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7348C-4E7D-4B79-ACE4-1C149ABD4592}"/>
              </a:ext>
            </a:extLst>
          </p:cNvPr>
          <p:cNvSpPr>
            <a:spLocks noGrp="1"/>
          </p:cNvSpPr>
          <p:nvPr>
            <p:ph type="ctrTitle"/>
          </p:nvPr>
        </p:nvSpPr>
        <p:spPr/>
        <p:txBody>
          <a:bodyPr>
            <a:normAutofit/>
          </a:bodyPr>
          <a:lstStyle/>
          <a:p>
            <a:r>
              <a:rPr lang="en-US"/>
              <a:t>AppSource Celebration</a:t>
            </a:r>
            <a:endParaRPr lang="de-DE"/>
          </a:p>
        </p:txBody>
      </p:sp>
      <p:pic>
        <p:nvPicPr>
          <p:cNvPr id="6" name="Grafik 5" descr="Ein Bild, das Text, drinnen, blau enthält.&#10;&#10;Automatisch generierte Beschreibung">
            <a:extLst>
              <a:ext uri="{FF2B5EF4-FFF2-40B4-BE49-F238E27FC236}">
                <a16:creationId xmlns:a16="http://schemas.microsoft.com/office/drawing/2014/main" id="{06E148F9-70CD-4512-AE85-4334D2E979DA}"/>
              </a:ext>
            </a:extLst>
          </p:cNvPr>
          <p:cNvPicPr>
            <a:picLocks noChangeAspect="1"/>
          </p:cNvPicPr>
          <p:nvPr/>
        </p:nvPicPr>
        <p:blipFill rotWithShape="1">
          <a:blip r:embed="rId3">
            <a:extLst>
              <a:ext uri="{28A0092B-C50C-407E-A947-70E740481C1C}">
                <a14:useLocalDpi xmlns:a14="http://schemas.microsoft.com/office/drawing/2010/main" val="0"/>
              </a:ext>
            </a:extLst>
          </a:blip>
          <a:srcRect l="17830" r="11741" b="28564"/>
          <a:stretch/>
        </p:blipFill>
        <p:spPr>
          <a:xfrm>
            <a:off x="0" y="-99675"/>
            <a:ext cx="9144000" cy="5805883"/>
          </a:xfrm>
          <a:prstGeom prst="rect">
            <a:avLst/>
          </a:prstGeom>
        </p:spPr>
      </p:pic>
      <p:grpSp>
        <p:nvGrpSpPr>
          <p:cNvPr id="7" name="Gruppieren 4">
            <a:extLst>
              <a:ext uri="{FF2B5EF4-FFF2-40B4-BE49-F238E27FC236}">
                <a16:creationId xmlns:a16="http://schemas.microsoft.com/office/drawing/2014/main" id="{941E67A1-296B-4072-BD43-DF5FF5D0D160}"/>
              </a:ext>
            </a:extLst>
          </p:cNvPr>
          <p:cNvGrpSpPr/>
          <p:nvPr/>
        </p:nvGrpSpPr>
        <p:grpSpPr>
          <a:xfrm>
            <a:off x="252000" y="121196"/>
            <a:ext cx="4247992" cy="1692188"/>
            <a:chOff x="0" y="400066"/>
            <a:chExt cx="6826492" cy="2797752"/>
          </a:xfrm>
          <a:solidFill>
            <a:schemeClr val="accent1">
              <a:lumMod val="75000"/>
            </a:schemeClr>
          </a:solidFill>
        </p:grpSpPr>
        <p:sp>
          <p:nvSpPr>
            <p:cNvPr id="8" name="Rechteck 5">
              <a:extLst>
                <a:ext uri="{FF2B5EF4-FFF2-40B4-BE49-F238E27FC236}">
                  <a16:creationId xmlns:a16="http://schemas.microsoft.com/office/drawing/2014/main" id="{031A6AB1-0DF2-43E8-B7A9-E9A26BD72DF7}"/>
                </a:ext>
              </a:extLst>
            </p:cNvPr>
            <p:cNvSpPr/>
            <p:nvPr/>
          </p:nvSpPr>
          <p:spPr>
            <a:xfrm>
              <a:off x="0" y="400066"/>
              <a:ext cx="6826492" cy="2797752"/>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Textfeld 6">
              <a:extLst>
                <a:ext uri="{FF2B5EF4-FFF2-40B4-BE49-F238E27FC236}">
                  <a16:creationId xmlns:a16="http://schemas.microsoft.com/office/drawing/2014/main" id="{B5184BC3-6B6E-4263-8992-B65314FE2B0C}"/>
                </a:ext>
              </a:extLst>
            </p:cNvPr>
            <p:cNvSpPr txBox="1"/>
            <p:nvPr/>
          </p:nvSpPr>
          <p:spPr>
            <a:xfrm>
              <a:off x="0" y="400066"/>
              <a:ext cx="6826492" cy="27977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4000" tIns="108000" rIns="108000" bIns="108000" numCol="1" spcCol="1270" anchor="ctr" anchorCtr="0">
              <a:noAutofit/>
            </a:bodyPr>
            <a:lstStyle/>
            <a:p>
              <a:pPr marL="0" marR="0" lvl="0" indent="0" algn="l" defTabSz="800100" rtl="0" eaLnBrk="1" fontAlgn="auto" latinLnBrk="0" hangingPunct="1">
                <a:lnSpc>
                  <a:spcPct val="100000"/>
                </a:lnSpc>
                <a:spcBef>
                  <a:spcPct val="0"/>
                </a:spcBef>
                <a:spcAft>
                  <a:spcPts val="90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AppSource </a:t>
              </a:r>
              <a:r>
                <a:rPr kumimoji="0" lang="en-US" sz="32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Feierlichkeit</a:t>
              </a:r>
              <a:endPar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Filmen</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von 1000 Leads</a:t>
              </a: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 </a:t>
              </a:r>
              <a:r>
                <a:rPr kumimoji="0" lang="en-US"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einem</a:t>
              </a: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Monat für Hubdrive</a:t>
              </a:r>
              <a:endParaRPr kumimoji="0" lang="de-DE"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3842137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9148D-32F7-4C83-BE72-8F53E0764D26}"/>
              </a:ext>
            </a:extLst>
          </p:cNvPr>
          <p:cNvSpPr>
            <a:spLocks noGrp="1"/>
          </p:cNvSpPr>
          <p:nvPr>
            <p:ph type="ctrTitle"/>
          </p:nvPr>
        </p:nvSpPr>
        <p:spPr/>
        <p:txBody>
          <a:bodyPr/>
          <a:lstStyle/>
          <a:p>
            <a:r>
              <a:rPr lang="de-DE"/>
              <a:t>Referenzen</a:t>
            </a:r>
          </a:p>
        </p:txBody>
      </p:sp>
      <p:sp>
        <p:nvSpPr>
          <p:cNvPr id="3" name="Untertitel 2">
            <a:extLst>
              <a:ext uri="{FF2B5EF4-FFF2-40B4-BE49-F238E27FC236}">
                <a16:creationId xmlns:a16="http://schemas.microsoft.com/office/drawing/2014/main" id="{11035DE0-3EE6-45FF-B659-47AC59414006}"/>
              </a:ext>
            </a:extLst>
          </p:cNvPr>
          <p:cNvSpPr>
            <a:spLocks noGrp="1"/>
          </p:cNvSpPr>
          <p:nvPr>
            <p:ph type="subTitle" idx="1"/>
          </p:nvPr>
        </p:nvSpPr>
        <p:spPr/>
        <p:txBody>
          <a:bodyPr/>
          <a:lstStyle/>
          <a:p>
            <a:r>
              <a:rPr lang="de-DE"/>
              <a:t>Kundenstamm und Testimonials</a:t>
            </a:r>
          </a:p>
        </p:txBody>
      </p:sp>
    </p:spTree>
    <p:extLst>
      <p:ext uri="{BB962C8B-B14F-4D97-AF65-F5344CB8AC3E}">
        <p14:creationId xmlns:p14="http://schemas.microsoft.com/office/powerpoint/2010/main" val="2417149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Hubdrive </a:t>
            </a:r>
            <a:r>
              <a:rPr lang="en-US" err="1"/>
              <a:t>Kunden</a:t>
            </a:r>
            <a:r>
              <a:rPr lang="en-US"/>
              <a:t> </a:t>
            </a:r>
            <a:r>
              <a:rPr lang="en-US" err="1"/>
              <a:t>Referenzen</a:t>
            </a:r>
            <a:endParaRPr lang="de-DE"/>
          </a:p>
        </p:txBody>
      </p:sp>
      <p:sp>
        <p:nvSpPr>
          <p:cNvPr id="2" name="Rectangle 1">
            <a:extLst>
              <a:ext uri="{FF2B5EF4-FFF2-40B4-BE49-F238E27FC236}">
                <a16:creationId xmlns:a16="http://schemas.microsoft.com/office/drawing/2014/main" id="{AF744746-6A74-4EB3-873D-227F98AA612B}"/>
              </a:ext>
            </a:extLst>
          </p:cNvPr>
          <p:cNvSpPr/>
          <p:nvPr/>
        </p:nvSpPr>
        <p:spPr>
          <a:xfrm>
            <a:off x="9458084" y="1104810"/>
            <a:ext cx="1186543" cy="17526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Add </a:t>
            </a:r>
            <a:r>
              <a:rPr kumimoji="0" lang="en-US" sz="1800" b="0" i="0" u="none" strike="sngStrike" kern="1200" cap="none" spc="0" normalizeH="0" baseline="0" noProof="0">
                <a:ln>
                  <a:noFill/>
                </a:ln>
                <a:solidFill>
                  <a:prstClr val="black"/>
                </a:solidFill>
                <a:effectLst/>
                <a:uLnTx/>
                <a:uFillTx/>
                <a:latin typeface="Segoe UI"/>
                <a:ea typeface="+mn-ea"/>
                <a:cs typeface="+mn-cs"/>
              </a:rPr>
              <a:t>DB</a:t>
            </a:r>
            <a:r>
              <a:rPr kumimoji="0" lang="en-US" sz="1800" b="0" i="0" u="none" strike="noStrike" kern="1200" cap="none" spc="0" normalizeH="0" baseline="0" noProof="0">
                <a:ln>
                  <a:noFill/>
                </a:ln>
                <a:solidFill>
                  <a:prstClr val="black"/>
                </a:solidFill>
                <a:effectLst/>
                <a:uLnTx/>
                <a:uFillTx/>
                <a:latin typeface="Segoe UI"/>
                <a:ea typeface="+mn-ea"/>
                <a:cs typeface="+mn-cs"/>
              </a:rPr>
              <a:t>, </a:t>
            </a:r>
            <a:r>
              <a:rPr kumimoji="0" lang="en-US" sz="1800" b="0" i="0" u="none" strike="sngStrike" kern="1200" cap="none" spc="0" normalizeH="0" baseline="0" noProof="0">
                <a:ln>
                  <a:noFill/>
                </a:ln>
                <a:solidFill>
                  <a:prstClr val="black"/>
                </a:solidFill>
                <a:effectLst/>
                <a:uLnTx/>
                <a:uFillTx/>
                <a:latin typeface="Segoe UI"/>
                <a:ea typeface="+mn-ea"/>
                <a:cs typeface="+mn-cs"/>
              </a:rPr>
              <a:t>Porsche</a:t>
            </a:r>
            <a:r>
              <a:rPr kumimoji="0" lang="en-US" sz="1800" b="0" i="0" u="none" strike="noStrike" kern="1200" cap="none" spc="0" normalizeH="0" baseline="0" noProof="0">
                <a:ln>
                  <a:noFill/>
                </a:ln>
                <a:solidFill>
                  <a:prstClr val="black"/>
                </a:solidFill>
                <a:effectLst/>
                <a:uLnTx/>
                <a:uFillTx/>
                <a:latin typeface="Segoe UI"/>
                <a:ea typeface="+mn-ea"/>
                <a:cs typeface="+mn-cs"/>
              </a:rPr>
              <a:t>, </a:t>
            </a:r>
            <a:r>
              <a:rPr kumimoji="0" lang="en-US" sz="1800" b="0" i="0" u="none" strike="sngStrike" kern="1200" cap="none" spc="0" normalizeH="0" baseline="0" noProof="0">
                <a:ln>
                  <a:noFill/>
                </a:ln>
                <a:solidFill>
                  <a:prstClr val="black"/>
                </a:solidFill>
                <a:effectLst/>
                <a:uLnTx/>
                <a:uFillTx/>
                <a:latin typeface="Segoe UI"/>
                <a:ea typeface="+mn-ea"/>
                <a:cs typeface="+mn-cs"/>
              </a:rPr>
              <a:t>MSC</a:t>
            </a:r>
          </a:p>
        </p:txBody>
      </p:sp>
      <p:grpSp>
        <p:nvGrpSpPr>
          <p:cNvPr id="6" name="Gruppieren 5">
            <a:extLst>
              <a:ext uri="{FF2B5EF4-FFF2-40B4-BE49-F238E27FC236}">
                <a16:creationId xmlns:a16="http://schemas.microsoft.com/office/drawing/2014/main" id="{11BCB086-BB65-4724-B21E-2ACFEA12B310}"/>
              </a:ext>
            </a:extLst>
          </p:cNvPr>
          <p:cNvGrpSpPr/>
          <p:nvPr/>
        </p:nvGrpSpPr>
        <p:grpSpPr>
          <a:xfrm>
            <a:off x="3634935" y="841208"/>
            <a:ext cx="2285156" cy="4699145"/>
            <a:chOff x="3634935" y="841208"/>
            <a:chExt cx="2285156" cy="4699145"/>
          </a:xfrm>
        </p:grpSpPr>
        <p:sp>
          <p:nvSpPr>
            <p:cNvPr id="18" name="AutoShape 8" descr="tcs logo">
              <a:extLst>
                <a:ext uri="{FF2B5EF4-FFF2-40B4-BE49-F238E27FC236}">
                  <a16:creationId xmlns:a16="http://schemas.microsoft.com/office/drawing/2014/main" id="{E4F6D0CF-2EC4-4511-BC72-AD046001B11B}"/>
                </a:ext>
              </a:extLst>
            </p:cNvPr>
            <p:cNvSpPr>
              <a:spLocks noChangeAspect="1" noChangeArrowheads="1"/>
            </p:cNvSpPr>
            <p:nvPr/>
          </p:nvSpPr>
          <p:spPr bwMode="auto">
            <a:xfrm>
              <a:off x="4625113"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36" name="Picture 12">
              <a:extLst>
                <a:ext uri="{FF2B5EF4-FFF2-40B4-BE49-F238E27FC236}">
                  <a16:creationId xmlns:a16="http://schemas.microsoft.com/office/drawing/2014/main" id="{E3E427E6-21A2-4E13-8FB4-75C8422C5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1" r="8951" b="19902"/>
            <a:stretch/>
          </p:blipFill>
          <p:spPr bwMode="auto">
            <a:xfrm>
              <a:off x="4200451" y="1705372"/>
              <a:ext cx="1154125" cy="112599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18">
              <a:extLst>
                <a:ext uri="{FF2B5EF4-FFF2-40B4-BE49-F238E27FC236}">
                  <a16:creationId xmlns:a16="http://schemas.microsoft.com/office/drawing/2014/main" id="{C69398BB-F762-4978-86CE-87E62357EEAF}"/>
                </a:ext>
              </a:extLst>
            </p:cNvPr>
            <p:cNvSpPr>
              <a:spLocks noChangeAspect="1" noChangeArrowheads="1"/>
            </p:cNvSpPr>
            <p:nvPr/>
          </p:nvSpPr>
          <p:spPr bwMode="auto">
            <a:xfrm>
              <a:off x="4625113" y="2857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35" name="Picture 24">
              <a:extLst>
                <a:ext uri="{FF2B5EF4-FFF2-40B4-BE49-F238E27FC236}">
                  <a16:creationId xmlns:a16="http://schemas.microsoft.com/office/drawing/2014/main" id="{CC5B4757-3309-4AB1-AF09-6C7D4071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685" y="841208"/>
              <a:ext cx="2025657" cy="64814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ypoport SE – Technologie für die Kredit-, Immobilien- und  Versicherungswirtschaft">
              <a:extLst>
                <a:ext uri="{FF2B5EF4-FFF2-40B4-BE49-F238E27FC236}">
                  <a16:creationId xmlns:a16="http://schemas.microsoft.com/office/drawing/2014/main" id="{241CE6B9-3A03-4F9B-AD7C-F7070D2212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74" t="21469" r="5874" b="21469"/>
            <a:stretch/>
          </p:blipFill>
          <p:spPr bwMode="auto">
            <a:xfrm>
              <a:off x="3634935" y="3195304"/>
              <a:ext cx="2285156" cy="38913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achi Fachhandel | Lutzgruppe">
              <a:extLst>
                <a:ext uri="{FF2B5EF4-FFF2-40B4-BE49-F238E27FC236}">
                  <a16:creationId xmlns:a16="http://schemas.microsoft.com/office/drawing/2014/main" id="{713B6E1F-B6FE-45FC-B733-FF9FAE80D5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15" t="28753" r="9432" b="32178"/>
            <a:stretch/>
          </p:blipFill>
          <p:spPr bwMode="auto">
            <a:xfrm>
              <a:off x="4053945" y="5078165"/>
              <a:ext cx="1447136" cy="46218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BEC2523-E7AB-49A3-B88D-D81B59D0B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939" y="3924300"/>
              <a:ext cx="1617148" cy="1034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uppieren 4">
            <a:extLst>
              <a:ext uri="{FF2B5EF4-FFF2-40B4-BE49-F238E27FC236}">
                <a16:creationId xmlns:a16="http://schemas.microsoft.com/office/drawing/2014/main" id="{4885403F-3202-4E0F-BE8E-7BBCE65966DC}"/>
              </a:ext>
            </a:extLst>
          </p:cNvPr>
          <p:cNvGrpSpPr/>
          <p:nvPr/>
        </p:nvGrpSpPr>
        <p:grpSpPr>
          <a:xfrm>
            <a:off x="369219" y="805272"/>
            <a:ext cx="2609704" cy="4541797"/>
            <a:chOff x="299951" y="913284"/>
            <a:chExt cx="2609704" cy="4627069"/>
          </a:xfrm>
        </p:grpSpPr>
        <p:pic>
          <p:nvPicPr>
            <p:cNvPr id="11" name="Grafik 10">
              <a:extLst>
                <a:ext uri="{FF2B5EF4-FFF2-40B4-BE49-F238E27FC236}">
                  <a16:creationId xmlns:a16="http://schemas.microsoft.com/office/drawing/2014/main" id="{708C0877-929F-45B7-8950-94178C4A40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503" y="3035312"/>
              <a:ext cx="1870601" cy="799682"/>
            </a:xfrm>
            <a:prstGeom prst="rect">
              <a:avLst/>
            </a:prstGeom>
          </p:spPr>
        </p:pic>
        <p:pic>
          <p:nvPicPr>
            <p:cNvPr id="1040" name="Picture 16">
              <a:extLst>
                <a:ext uri="{FF2B5EF4-FFF2-40B4-BE49-F238E27FC236}">
                  <a16:creationId xmlns:a16="http://schemas.microsoft.com/office/drawing/2014/main" id="{54FD2B45-4967-4F46-B20F-DF1353E8578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3843"/>
            <a:stretch/>
          </p:blipFill>
          <p:spPr bwMode="auto">
            <a:xfrm>
              <a:off x="299951" y="2222979"/>
              <a:ext cx="2609704" cy="33882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resse - RheinLand Versicherungen">
              <a:extLst>
                <a:ext uri="{FF2B5EF4-FFF2-40B4-BE49-F238E27FC236}">
                  <a16:creationId xmlns:a16="http://schemas.microsoft.com/office/drawing/2014/main" id="{9022DC02-50E9-4B57-9D8E-D0D4133488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490" y="913284"/>
              <a:ext cx="1646627" cy="5440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5F7B8844-C834-4299-BA3F-2A032F7D0CB9}"/>
                </a:ext>
              </a:extLst>
            </p:cNvPr>
            <p:cNvGrpSpPr/>
            <p:nvPr/>
          </p:nvGrpSpPr>
          <p:grpSpPr>
            <a:xfrm>
              <a:off x="603300" y="4209695"/>
              <a:ext cx="2003006" cy="1330658"/>
              <a:chOff x="5886078" y="945810"/>
              <a:chExt cx="2003006" cy="1330658"/>
            </a:xfrm>
          </p:grpSpPr>
          <p:pic>
            <p:nvPicPr>
              <p:cNvPr id="37" name="Grafik 36" descr="Ein Bild, das Anzug, draußen, Mann, Person enthält.&#10;&#10;Automatisch generierte Beschreibung">
                <a:extLst>
                  <a:ext uri="{FF2B5EF4-FFF2-40B4-BE49-F238E27FC236}">
                    <a16:creationId xmlns:a16="http://schemas.microsoft.com/office/drawing/2014/main" id="{5E4B96C1-F9B6-473B-B0B1-15400A436E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6078" y="945810"/>
                <a:ext cx="1995013" cy="1330658"/>
              </a:xfrm>
              <a:prstGeom prst="rect">
                <a:avLst/>
              </a:prstGeom>
            </p:spPr>
          </p:pic>
          <p:pic>
            <p:nvPicPr>
              <p:cNvPr id="1068" name="Picture 44">
                <a:extLst>
                  <a:ext uri="{FF2B5EF4-FFF2-40B4-BE49-F238E27FC236}">
                    <a16:creationId xmlns:a16="http://schemas.microsoft.com/office/drawing/2014/main" id="{8D67F862-AB87-4EC8-A339-FF7A69CFF8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9042" y="1183110"/>
                <a:ext cx="1240042" cy="22654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uppieren 6">
            <a:extLst>
              <a:ext uri="{FF2B5EF4-FFF2-40B4-BE49-F238E27FC236}">
                <a16:creationId xmlns:a16="http://schemas.microsoft.com/office/drawing/2014/main" id="{357CA72F-74DE-49CB-8301-327E7EDD070C}"/>
              </a:ext>
            </a:extLst>
          </p:cNvPr>
          <p:cNvGrpSpPr/>
          <p:nvPr/>
        </p:nvGrpSpPr>
        <p:grpSpPr>
          <a:xfrm>
            <a:off x="7094096" y="877280"/>
            <a:ext cx="1730791" cy="4608512"/>
            <a:chOff x="7094096" y="877280"/>
            <a:chExt cx="1730791" cy="4608512"/>
          </a:xfrm>
        </p:grpSpPr>
        <p:pic>
          <p:nvPicPr>
            <p:cNvPr id="1026" name="Picture 2" descr="Porsche – Wikipedia">
              <a:extLst>
                <a:ext uri="{FF2B5EF4-FFF2-40B4-BE49-F238E27FC236}">
                  <a16:creationId xmlns:a16="http://schemas.microsoft.com/office/drawing/2014/main" id="{D5603790-31C8-4225-9849-106B2C4E07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208" t="13958" r="8208" b="13958"/>
            <a:stretch/>
          </p:blipFill>
          <p:spPr bwMode="auto">
            <a:xfrm>
              <a:off x="7094096" y="877280"/>
              <a:ext cx="1730791" cy="9031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0436F41-C20A-409B-9225-F9615EA10E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91616" y="1944408"/>
              <a:ext cx="935750" cy="138491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n-tech GmbH Logo">
              <a:extLst>
                <a:ext uri="{FF2B5EF4-FFF2-40B4-BE49-F238E27FC236}">
                  <a16:creationId xmlns:a16="http://schemas.microsoft.com/office/drawing/2014/main" id="{22BCBAE3-847D-4749-BD2F-3F71837E2AB3}"/>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7186313" y="3521278"/>
              <a:ext cx="1546356" cy="32988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0060843-A0FB-458C-9297-DAD10457B9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1186" y="5144746"/>
              <a:ext cx="1376611" cy="34104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uppieren 33">
              <a:extLst>
                <a:ext uri="{FF2B5EF4-FFF2-40B4-BE49-F238E27FC236}">
                  <a16:creationId xmlns:a16="http://schemas.microsoft.com/office/drawing/2014/main" id="{7E59EB16-ACCC-4B12-BE2D-A969AA18A004}"/>
                </a:ext>
              </a:extLst>
            </p:cNvPr>
            <p:cNvGrpSpPr/>
            <p:nvPr/>
          </p:nvGrpSpPr>
          <p:grpSpPr>
            <a:xfrm>
              <a:off x="7262742" y="4176115"/>
              <a:ext cx="1393499" cy="675020"/>
              <a:chOff x="7528043" y="3446504"/>
              <a:chExt cx="1509848" cy="783032"/>
            </a:xfrm>
          </p:grpSpPr>
          <p:pic>
            <p:nvPicPr>
              <p:cNvPr id="31" name="Grafik 30">
                <a:extLst>
                  <a:ext uri="{FF2B5EF4-FFF2-40B4-BE49-F238E27FC236}">
                    <a16:creationId xmlns:a16="http://schemas.microsoft.com/office/drawing/2014/main" id="{E7FCF71F-5D8E-4BB8-B2BE-82D782922370}"/>
                  </a:ext>
                </a:extLst>
              </p:cNvPr>
              <p:cNvPicPr>
                <a:picLocks noChangeAspect="1"/>
              </p:cNvPicPr>
              <p:nvPr/>
            </p:nvPicPr>
            <p:blipFill>
              <a:blip r:embed="rId18"/>
              <a:stretch>
                <a:fillRect/>
              </a:stretch>
            </p:blipFill>
            <p:spPr>
              <a:xfrm>
                <a:off x="7935221" y="3446504"/>
                <a:ext cx="772380" cy="586618"/>
              </a:xfrm>
              <a:prstGeom prst="rect">
                <a:avLst/>
              </a:prstGeom>
            </p:spPr>
          </p:pic>
          <p:pic>
            <p:nvPicPr>
              <p:cNvPr id="33" name="Grafik 32">
                <a:extLst>
                  <a:ext uri="{FF2B5EF4-FFF2-40B4-BE49-F238E27FC236}">
                    <a16:creationId xmlns:a16="http://schemas.microsoft.com/office/drawing/2014/main" id="{8A58B63F-6343-4C08-BCA8-C7280C296E29}"/>
                  </a:ext>
                </a:extLst>
              </p:cNvPr>
              <p:cNvPicPr>
                <a:picLocks noChangeAspect="1"/>
              </p:cNvPicPr>
              <p:nvPr/>
            </p:nvPicPr>
            <p:blipFill>
              <a:blip r:embed="rId19"/>
              <a:stretch>
                <a:fillRect/>
              </a:stretch>
            </p:blipFill>
            <p:spPr>
              <a:xfrm>
                <a:off x="7528043" y="3992697"/>
                <a:ext cx="1509848" cy="236839"/>
              </a:xfrm>
              <a:prstGeom prst="rect">
                <a:avLst/>
              </a:prstGeom>
            </p:spPr>
          </p:pic>
        </p:grpSp>
      </p:grpSp>
    </p:spTree>
    <p:extLst>
      <p:ext uri="{BB962C8B-B14F-4D97-AF65-F5344CB8AC3E}">
        <p14:creationId xmlns:p14="http://schemas.microsoft.com/office/powerpoint/2010/main" val="4110696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A5B1C-4177-4C37-8554-37F399F7E292}"/>
              </a:ext>
            </a:extLst>
          </p:cNvPr>
          <p:cNvSpPr>
            <a:spLocks noGrp="1"/>
          </p:cNvSpPr>
          <p:nvPr>
            <p:ph type="ctrTitle"/>
          </p:nvPr>
        </p:nvSpPr>
        <p:spPr/>
        <p:txBody>
          <a:bodyPr/>
          <a:lstStyle/>
          <a:p>
            <a:r>
              <a:rPr lang="de-DE"/>
              <a:t>Auszug Kundenliste</a:t>
            </a:r>
            <a:endParaRPr lang="en-DE"/>
          </a:p>
        </p:txBody>
      </p:sp>
      <p:pic>
        <p:nvPicPr>
          <p:cNvPr id="7" name="Picture 6">
            <a:extLst>
              <a:ext uri="{FF2B5EF4-FFF2-40B4-BE49-F238E27FC236}">
                <a16:creationId xmlns:a16="http://schemas.microsoft.com/office/drawing/2014/main" id="{16BEFC82-0209-4C96-BA8F-E2303605BBFF}"/>
              </a:ext>
            </a:extLst>
          </p:cNvPr>
          <p:cNvPicPr>
            <a:picLocks noChangeAspect="1"/>
          </p:cNvPicPr>
          <p:nvPr/>
        </p:nvPicPr>
        <p:blipFill>
          <a:blip r:embed="rId2"/>
          <a:stretch>
            <a:fillRect/>
          </a:stretch>
        </p:blipFill>
        <p:spPr>
          <a:xfrm>
            <a:off x="630736" y="852772"/>
            <a:ext cx="3904453" cy="2245755"/>
          </a:xfrm>
          <a:prstGeom prst="rect">
            <a:avLst/>
          </a:prstGeom>
        </p:spPr>
      </p:pic>
      <p:pic>
        <p:nvPicPr>
          <p:cNvPr id="12" name="Picture 11">
            <a:extLst>
              <a:ext uri="{FF2B5EF4-FFF2-40B4-BE49-F238E27FC236}">
                <a16:creationId xmlns:a16="http://schemas.microsoft.com/office/drawing/2014/main" id="{2205170B-95C9-4E5E-8DCB-374F83E5D1A7}"/>
              </a:ext>
            </a:extLst>
          </p:cNvPr>
          <p:cNvPicPr>
            <a:picLocks noChangeAspect="1"/>
          </p:cNvPicPr>
          <p:nvPr/>
        </p:nvPicPr>
        <p:blipFill>
          <a:blip r:embed="rId3"/>
          <a:stretch>
            <a:fillRect/>
          </a:stretch>
        </p:blipFill>
        <p:spPr>
          <a:xfrm>
            <a:off x="4532231" y="754412"/>
            <a:ext cx="3981033" cy="2298391"/>
          </a:xfrm>
          <a:prstGeom prst="rect">
            <a:avLst/>
          </a:prstGeom>
        </p:spPr>
      </p:pic>
      <p:pic>
        <p:nvPicPr>
          <p:cNvPr id="13" name="Picture 12">
            <a:extLst>
              <a:ext uri="{FF2B5EF4-FFF2-40B4-BE49-F238E27FC236}">
                <a16:creationId xmlns:a16="http://schemas.microsoft.com/office/drawing/2014/main" id="{89D26337-5045-4827-9027-C1D48F8942A9}"/>
              </a:ext>
            </a:extLst>
          </p:cNvPr>
          <p:cNvPicPr>
            <a:picLocks noChangeAspect="1"/>
          </p:cNvPicPr>
          <p:nvPr/>
        </p:nvPicPr>
        <p:blipFill>
          <a:blip r:embed="rId4"/>
          <a:stretch>
            <a:fillRect/>
          </a:stretch>
        </p:blipFill>
        <p:spPr>
          <a:xfrm>
            <a:off x="627314" y="3098527"/>
            <a:ext cx="3907875" cy="2206943"/>
          </a:xfrm>
          <a:prstGeom prst="rect">
            <a:avLst/>
          </a:prstGeom>
        </p:spPr>
      </p:pic>
      <p:pic>
        <p:nvPicPr>
          <p:cNvPr id="14" name="Picture 13">
            <a:extLst>
              <a:ext uri="{FF2B5EF4-FFF2-40B4-BE49-F238E27FC236}">
                <a16:creationId xmlns:a16="http://schemas.microsoft.com/office/drawing/2014/main" id="{E8034ADB-EE23-4F6B-8C51-531A9C4E6D98}"/>
              </a:ext>
            </a:extLst>
          </p:cNvPr>
          <p:cNvPicPr>
            <a:picLocks noChangeAspect="1"/>
          </p:cNvPicPr>
          <p:nvPr/>
        </p:nvPicPr>
        <p:blipFill>
          <a:blip r:embed="rId3"/>
          <a:stretch>
            <a:fillRect/>
          </a:stretch>
        </p:blipFill>
        <p:spPr>
          <a:xfrm>
            <a:off x="4572000" y="3058768"/>
            <a:ext cx="3981033" cy="2246702"/>
          </a:xfrm>
          <a:prstGeom prst="rect">
            <a:avLst/>
          </a:prstGeom>
        </p:spPr>
      </p:pic>
      <p:sp>
        <p:nvSpPr>
          <p:cNvPr id="15" name="Title 1">
            <a:extLst>
              <a:ext uri="{FF2B5EF4-FFF2-40B4-BE49-F238E27FC236}">
                <a16:creationId xmlns:a16="http://schemas.microsoft.com/office/drawing/2014/main" id="{569CF635-50DF-43E6-8AB1-EB94FE6FA2B1}"/>
              </a:ext>
            </a:extLst>
          </p:cNvPr>
          <p:cNvSpPr txBox="1">
            <a:spLocks/>
          </p:cNvSpPr>
          <p:nvPr/>
        </p:nvSpPr>
        <p:spPr>
          <a:xfrm>
            <a:off x="4678362" y="2699416"/>
            <a:ext cx="4058153" cy="1104506"/>
          </a:xfrm>
          <a:prstGeom prst="rect">
            <a:avLst/>
          </a:prstGeom>
          <a:solidFill>
            <a:srgbClr val="00A500"/>
          </a:solidFill>
          <a:ln>
            <a:noFill/>
          </a:ln>
        </p:spPr>
        <p:txBody>
          <a:bodyPr vert="horz" wrap="square" lIns="108000" tIns="180000" rIns="108000" bIns="36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Software, der Sie vertrauen können</a:t>
            </a:r>
          </a:p>
        </p:txBody>
      </p:sp>
      <p:sp>
        <p:nvSpPr>
          <p:cNvPr id="16" name="Subtitle 2">
            <a:extLst>
              <a:ext uri="{FF2B5EF4-FFF2-40B4-BE49-F238E27FC236}">
                <a16:creationId xmlns:a16="http://schemas.microsoft.com/office/drawing/2014/main" id="{B485D30E-CD35-4AAA-8A81-9813A25E14C4}"/>
              </a:ext>
            </a:extLst>
          </p:cNvPr>
          <p:cNvSpPr txBox="1">
            <a:spLocks/>
          </p:cNvSpPr>
          <p:nvPr/>
        </p:nvSpPr>
        <p:spPr>
          <a:xfrm>
            <a:off x="4678362" y="3803922"/>
            <a:ext cx="4058153" cy="661308"/>
          </a:xfrm>
          <a:prstGeom prst="rect">
            <a:avLst/>
          </a:prstGeom>
          <a:solidFill>
            <a:srgbClr val="00A500"/>
          </a:solidFill>
          <a:ln>
            <a:noFill/>
          </a:ln>
        </p:spPr>
        <p:txBody>
          <a:bodyPr vert="horz" wrap="square" lIns="108000" tIns="36000" rIns="108000" bIns="18000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für Dynamics ist eine weltweit eingesetzte Software, der Sie vertrauen können</a:t>
            </a:r>
            <a:endPar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90881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893AFBC-10B8-4A06-80E5-70A77326D44A}"/>
              </a:ext>
            </a:extLst>
          </p:cNvPr>
          <p:cNvSpPr>
            <a:spLocks noGrp="1"/>
          </p:cNvSpPr>
          <p:nvPr>
            <p:ph type="ctrTitle"/>
          </p:nvPr>
        </p:nvSpPr>
        <p:spPr/>
        <p:txBody>
          <a:bodyPr/>
          <a:lstStyle/>
          <a:p>
            <a:r>
              <a:rPr lang="de-DE"/>
              <a:t>Was wir Kunden bieten</a:t>
            </a:r>
          </a:p>
        </p:txBody>
      </p:sp>
      <p:sp>
        <p:nvSpPr>
          <p:cNvPr id="7" name="Untertitel 6">
            <a:extLst>
              <a:ext uri="{FF2B5EF4-FFF2-40B4-BE49-F238E27FC236}">
                <a16:creationId xmlns:a16="http://schemas.microsoft.com/office/drawing/2014/main" id="{E75B79E9-7D84-416B-B7EC-5BC2E0F52360}"/>
              </a:ext>
            </a:extLst>
          </p:cNvPr>
          <p:cNvSpPr>
            <a:spLocks noGrp="1"/>
          </p:cNvSpPr>
          <p:nvPr>
            <p:ph type="subTitle" idx="1"/>
          </p:nvPr>
        </p:nvSpPr>
        <p:spPr/>
        <p:txBody>
          <a:bodyPr>
            <a:normAutofit/>
          </a:bodyPr>
          <a:lstStyle/>
          <a:p>
            <a:r>
              <a:rPr lang="en-US" sz="2400"/>
              <a:t>Hubdrive </a:t>
            </a:r>
            <a:r>
              <a:rPr lang="en-US" sz="2400" err="1"/>
              <a:t>ist</a:t>
            </a:r>
            <a:r>
              <a:rPr lang="en-US" sz="2400"/>
              <a:t> </a:t>
            </a:r>
            <a:r>
              <a:rPr lang="en-US" sz="2400" err="1"/>
              <a:t>Hersteller</a:t>
            </a:r>
            <a:r>
              <a:rPr lang="en-US" sz="2400"/>
              <a:t> und Distributor von </a:t>
            </a:r>
            <a:r>
              <a:rPr lang="en-US" sz="2400" err="1"/>
              <a:t>innovativer</a:t>
            </a:r>
            <a:r>
              <a:rPr lang="en-US" sz="2400"/>
              <a:t> HR Management Software </a:t>
            </a:r>
            <a:r>
              <a:rPr lang="en-US"/>
              <a:t>auf Basis</a:t>
            </a:r>
            <a:r>
              <a:rPr lang="en-US" sz="2400"/>
              <a:t> der Microsoft Dynamics 365 Business </a:t>
            </a:r>
            <a:r>
              <a:rPr lang="en-US" sz="2400" err="1"/>
              <a:t>Plattform</a:t>
            </a:r>
            <a:endParaRPr lang="de-DE"/>
          </a:p>
        </p:txBody>
      </p:sp>
    </p:spTree>
    <p:extLst>
      <p:ext uri="{BB962C8B-B14F-4D97-AF65-F5344CB8AC3E}">
        <p14:creationId xmlns:p14="http://schemas.microsoft.com/office/powerpoint/2010/main" val="2964326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A19A04BE-1E98-4C8A-A18B-66EA47D74DC2}"/>
              </a:ext>
            </a:extLst>
          </p:cNvPr>
          <p:cNvGrpSpPr/>
          <p:nvPr/>
        </p:nvGrpSpPr>
        <p:grpSpPr>
          <a:xfrm>
            <a:off x="7524000" y="3032738"/>
            <a:ext cx="1228800" cy="2298278"/>
            <a:chOff x="7395999" y="2648767"/>
            <a:chExt cx="1344000" cy="2565806"/>
          </a:xfrm>
        </p:grpSpPr>
        <p:sp>
          <p:nvSpPr>
            <p:cNvPr id="2" name="Rechteck 1">
              <a:extLst>
                <a:ext uri="{FF2B5EF4-FFF2-40B4-BE49-F238E27FC236}">
                  <a16:creationId xmlns:a16="http://schemas.microsoft.com/office/drawing/2014/main" id="{D3062787-2F28-45C4-A898-E79E1ECD8B1D}"/>
                </a:ext>
              </a:extLst>
            </p:cNvPr>
            <p:cNvSpPr/>
            <p:nvPr/>
          </p:nvSpPr>
          <p:spPr>
            <a:xfrm>
              <a:off x="7395999" y="2648767"/>
              <a:ext cx="1344000" cy="256580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Wir würden Sie gerne als unseren nächsten Kunden gewinnen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4" name="Ellipse 3">
              <a:extLst>
                <a:ext uri="{FF2B5EF4-FFF2-40B4-BE49-F238E27FC236}">
                  <a16:creationId xmlns:a16="http://schemas.microsoft.com/office/drawing/2014/main" id="{6AF866B2-7D60-42D1-B693-959A94430350}"/>
                </a:ext>
              </a:extLst>
            </p:cNvPr>
            <p:cNvSpPr/>
            <p:nvPr/>
          </p:nvSpPr>
          <p:spPr>
            <a:xfrm>
              <a:off x="7653998" y="2744120"/>
              <a:ext cx="828000" cy="828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5" name="Titel 14">
            <a:extLst>
              <a:ext uri="{FF2B5EF4-FFF2-40B4-BE49-F238E27FC236}">
                <a16:creationId xmlns:a16="http://schemas.microsoft.com/office/drawing/2014/main" id="{261664AE-1F49-462F-8F6B-41E9FEFB1CD7}"/>
              </a:ext>
            </a:extLst>
          </p:cNvPr>
          <p:cNvSpPr>
            <a:spLocks noGrp="1"/>
          </p:cNvSpPr>
          <p:nvPr>
            <p:ph type="ctrTitle"/>
          </p:nvPr>
        </p:nvSpPr>
        <p:spPr/>
        <p:txBody>
          <a:bodyPr/>
          <a:lstStyle/>
          <a:p>
            <a:r>
              <a:rPr lang="de-DE">
                <a:solidFill>
                  <a:srgbClr val="00A500"/>
                </a:solidFill>
                <a:latin typeface="Segoe UI Semilight" panose="020B0402040204020203" pitchFamily="34" charset="0"/>
                <a:cs typeface="Segoe UI Semilight" panose="020B0402040204020203" pitchFamily="34" charset="0"/>
              </a:rPr>
              <a:t>Hubdrive HR </a:t>
            </a:r>
            <a:r>
              <a:rPr lang="de-DE"/>
              <a:t>Kunden </a:t>
            </a:r>
            <a:r>
              <a:rPr lang="de-DE">
                <a:solidFill>
                  <a:srgbClr val="00A500"/>
                </a:solidFill>
                <a:latin typeface="Segoe UI Semilight" panose="020B0402040204020203" pitchFamily="34" charset="0"/>
                <a:cs typeface="Segoe UI Semilight" panose="020B0402040204020203" pitchFamily="34" charset="0"/>
              </a:rPr>
              <a:t>Testimonials </a:t>
            </a:r>
          </a:p>
        </p:txBody>
      </p:sp>
      <p:pic>
        <p:nvPicPr>
          <p:cNvPr id="5" name="Picture 4" descr="Text&#10;&#10;Description automatically generated">
            <a:extLst>
              <a:ext uri="{FF2B5EF4-FFF2-40B4-BE49-F238E27FC236}">
                <a16:creationId xmlns:a16="http://schemas.microsoft.com/office/drawing/2014/main" id="{6097833E-CAFC-4924-B7D0-6AD0CBD11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000" y="3027015"/>
            <a:ext cx="1228800" cy="2309723"/>
          </a:xfrm>
          <a:prstGeom prst="rect">
            <a:avLst/>
          </a:prstGeom>
        </p:spPr>
      </p:pic>
      <p:pic>
        <p:nvPicPr>
          <p:cNvPr id="7" name="Picture 6" descr="Text&#10;&#10;Description automatically generated">
            <a:extLst>
              <a:ext uri="{FF2B5EF4-FFF2-40B4-BE49-F238E27FC236}">
                <a16:creationId xmlns:a16="http://schemas.microsoft.com/office/drawing/2014/main" id="{740AA704-EC82-4219-9FFF-CE64A4C1A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767137"/>
            <a:ext cx="1228800" cy="2206577"/>
          </a:xfrm>
          <a:prstGeom prst="rect">
            <a:avLst/>
          </a:prstGeom>
        </p:spPr>
      </p:pic>
      <p:pic>
        <p:nvPicPr>
          <p:cNvPr id="9" name="Picture 8" descr="Text&#10;&#10;Description automatically generated">
            <a:extLst>
              <a:ext uri="{FF2B5EF4-FFF2-40B4-BE49-F238E27FC236}">
                <a16:creationId xmlns:a16="http://schemas.microsoft.com/office/drawing/2014/main" id="{6D9DBD28-E985-43EC-B432-4AFEA7E60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661" y="769093"/>
            <a:ext cx="1228801" cy="220462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15C31BA5-9988-49A6-8694-ED70875D4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809" y="767138"/>
            <a:ext cx="1231853" cy="2206576"/>
          </a:xfrm>
          <a:prstGeom prst="rect">
            <a:avLst/>
          </a:prstGeom>
        </p:spPr>
      </p:pic>
      <p:pic>
        <p:nvPicPr>
          <p:cNvPr id="13" name="Picture 12">
            <a:extLst>
              <a:ext uri="{FF2B5EF4-FFF2-40B4-BE49-F238E27FC236}">
                <a16:creationId xmlns:a16="http://schemas.microsoft.com/office/drawing/2014/main" id="{1E784372-2463-437C-B4B5-B580DD81A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3733" y="765183"/>
            <a:ext cx="1231852" cy="2208531"/>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07501B97-982C-46D3-9412-59842D7324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000" y="3032738"/>
            <a:ext cx="1228800" cy="2304000"/>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7E022B5F-EA22-4BBF-8FC3-57B7CFA7C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4000" y="3032738"/>
            <a:ext cx="1228800" cy="2304000"/>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6A1F05F6-A72D-408A-8131-864E89DA75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8661" y="3032738"/>
            <a:ext cx="1231853" cy="2309723"/>
          </a:xfrm>
          <a:prstGeom prst="rect">
            <a:avLst/>
          </a:prstGeom>
        </p:spPr>
      </p:pic>
      <p:pic>
        <p:nvPicPr>
          <p:cNvPr id="23" name="Picture 22">
            <a:extLst>
              <a:ext uri="{FF2B5EF4-FFF2-40B4-BE49-F238E27FC236}">
                <a16:creationId xmlns:a16="http://schemas.microsoft.com/office/drawing/2014/main" id="{CF205ABA-A35C-4EE4-BB9D-7A70368C9B54}"/>
              </a:ext>
            </a:extLst>
          </p:cNvPr>
          <p:cNvPicPr>
            <a:picLocks noChangeAspect="1"/>
          </p:cNvPicPr>
          <p:nvPr/>
        </p:nvPicPr>
        <p:blipFill>
          <a:blip r:embed="rId10"/>
          <a:stretch>
            <a:fillRect/>
          </a:stretch>
        </p:blipFill>
        <p:spPr>
          <a:xfrm>
            <a:off x="5722933" y="765183"/>
            <a:ext cx="1227041" cy="2206576"/>
          </a:xfrm>
          <a:prstGeom prst="rect">
            <a:avLst/>
          </a:prstGeom>
        </p:spPr>
      </p:pic>
    </p:spTree>
    <p:extLst>
      <p:ext uri="{BB962C8B-B14F-4D97-AF65-F5344CB8AC3E}">
        <p14:creationId xmlns:p14="http://schemas.microsoft.com/office/powerpoint/2010/main" val="3998646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67012B-C8C5-4909-83F2-FD139D0EDEBB}"/>
              </a:ext>
            </a:extLst>
          </p:cNvPr>
          <p:cNvSpPr>
            <a:spLocks noGrp="1"/>
          </p:cNvSpPr>
          <p:nvPr>
            <p:ph type="ctrTitle"/>
          </p:nvPr>
        </p:nvSpPr>
        <p:spPr>
          <a:xfrm>
            <a:off x="251520" y="252000"/>
            <a:ext cx="5508000" cy="903700"/>
          </a:xfrm>
        </p:spPr>
        <p:txBody>
          <a:bodyPr anchor="t"/>
          <a:lstStyle/>
          <a:p>
            <a:r>
              <a:rPr lang="en-US" sz="2000"/>
              <a:t>Hubdrive hat </a:t>
            </a:r>
            <a:r>
              <a:rPr lang="en-US" sz="2000" err="1"/>
              <a:t>neben</a:t>
            </a:r>
            <a:r>
              <a:rPr lang="en-US" sz="2000"/>
              <a:t> </a:t>
            </a:r>
            <a:r>
              <a:rPr lang="en-US" sz="2000" err="1"/>
              <a:t>unseren</a:t>
            </a:r>
            <a:r>
              <a:rPr lang="en-US" sz="2000"/>
              <a:t> </a:t>
            </a:r>
            <a:r>
              <a:rPr lang="en-US" sz="2000" err="1"/>
              <a:t>wichtigen</a:t>
            </a:r>
            <a:r>
              <a:rPr lang="en-US" sz="2000"/>
              <a:t> </a:t>
            </a:r>
            <a:r>
              <a:rPr lang="en-US" sz="2000" err="1"/>
              <a:t>Anforderungen</a:t>
            </a:r>
            <a:r>
              <a:rPr lang="en-US" sz="2000"/>
              <a:t> </a:t>
            </a:r>
            <a:r>
              <a:rPr lang="en-US" sz="2000" err="1"/>
              <a:t>auch</a:t>
            </a:r>
            <a:r>
              <a:rPr lang="en-US" sz="2000"/>
              <a:t> </a:t>
            </a:r>
            <a:r>
              <a:rPr lang="en-US" sz="2000" err="1"/>
              <a:t>unsere</a:t>
            </a:r>
            <a:r>
              <a:rPr lang="en-US" sz="2000"/>
              <a:t> </a:t>
            </a:r>
            <a:r>
              <a:rPr lang="en-US" sz="2000" err="1"/>
              <a:t>zusätzlichen</a:t>
            </a:r>
            <a:r>
              <a:rPr lang="en-US" sz="2000"/>
              <a:t> </a:t>
            </a:r>
            <a:r>
              <a:rPr lang="en-US" sz="2000" err="1"/>
              <a:t>Wünsche</a:t>
            </a:r>
            <a:r>
              <a:rPr lang="en-US" sz="2000"/>
              <a:t> </a:t>
            </a:r>
            <a:r>
              <a:rPr lang="en-US" sz="2000" err="1"/>
              <a:t>erfüllt</a:t>
            </a:r>
            <a:r>
              <a:rPr lang="en-US" sz="2000"/>
              <a:t>.</a:t>
            </a:r>
          </a:p>
        </p:txBody>
      </p:sp>
      <p:sp>
        <p:nvSpPr>
          <p:cNvPr id="2" name="Subtitle 1">
            <a:extLst>
              <a:ext uri="{FF2B5EF4-FFF2-40B4-BE49-F238E27FC236}">
                <a16:creationId xmlns:a16="http://schemas.microsoft.com/office/drawing/2014/main" id="{7201CE41-64BC-4B58-B504-ACA59FB9E491}"/>
              </a:ext>
            </a:extLst>
          </p:cNvPr>
          <p:cNvSpPr>
            <a:spLocks noGrp="1"/>
          </p:cNvSpPr>
          <p:nvPr>
            <p:ph type="subTitle" idx="1"/>
          </p:nvPr>
        </p:nvSpPr>
        <p:spPr/>
        <p:txBody>
          <a:bodyPr/>
          <a:lstStyle/>
          <a:p>
            <a:endParaRPr lang="LID4096"/>
          </a:p>
        </p:txBody>
      </p:sp>
      <p:sp>
        <p:nvSpPr>
          <p:cNvPr id="13" name="Content Placeholder 3">
            <a:extLst>
              <a:ext uri="{FF2B5EF4-FFF2-40B4-BE49-F238E27FC236}">
                <a16:creationId xmlns:a16="http://schemas.microsoft.com/office/drawing/2014/main" id="{2F9AEAD4-864D-41BA-874F-5575CB8CB44D}"/>
              </a:ext>
            </a:extLst>
          </p:cNvPr>
          <p:cNvSpPr>
            <a:spLocks noGrp="1"/>
          </p:cNvSpPr>
          <p:nvPr>
            <p:ph idx="11"/>
          </p:nvPr>
        </p:nvSpPr>
        <p:spPr/>
        <p:txBody>
          <a:bodyPr numCol="2" spcCol="180000"/>
          <a:lstStyle/>
          <a:p>
            <a:r>
              <a:rPr lang="de-DE" sz="1400"/>
              <a:t>Lösungsansatz</a:t>
            </a:r>
            <a:endParaRPr lang="de-DE" sz="1050"/>
          </a:p>
          <a:p>
            <a:r>
              <a:rPr lang="de-DE" sz="1050">
                <a:solidFill>
                  <a:schemeClr val="tx1"/>
                </a:solidFill>
              </a:rPr>
              <a:t>Die cloudbasierte Lösung Dynamics HR Management von Hubdrive hat die Abhängigkeit von Papierdokumenten sowie doppelte Dateneingaben in mehreren Systemen beseitigt. Alle relevanten Übersichten und Reports werden nun digital abgebildet und sind einsehbar. </a:t>
            </a:r>
          </a:p>
          <a:p>
            <a:r>
              <a:rPr lang="de-DE" sz="1050">
                <a:solidFill>
                  <a:schemeClr val="tx1"/>
                </a:solidFill>
              </a:rPr>
              <a:t>Der Mitarbeiter-Self-Service ermöglicht es den Mitarbeitern, Urlaubsanträge online einzureichen – ohne den aufwendigen Weg über Papierzettel zu gehen. </a:t>
            </a:r>
          </a:p>
          <a:p>
            <a:r>
              <a:rPr lang="de-DE" sz="1050">
                <a:solidFill>
                  <a:schemeClr val="tx1"/>
                </a:solidFill>
              </a:rPr>
              <a:t>Der manuelle Verwaltungsaufwand für die Personalabteilung wurde stark reduziert. Besonders die Best-Practice-Prozesse haben dabei geholfen, das Anwesenheitsmanagement der Mitarbeiter über mehrere Standorte effizienter zu gestalten.</a:t>
            </a:r>
            <a:endParaRPr lang="de-DE" sz="1400">
              <a:solidFill>
                <a:schemeClr val="tx1"/>
              </a:solidFill>
            </a:endParaRPr>
          </a:p>
          <a:p>
            <a:endParaRPr lang="de-DE" sz="1400"/>
          </a:p>
          <a:p>
            <a:endParaRPr lang="de-DE" sz="1400"/>
          </a:p>
          <a:p>
            <a:r>
              <a:rPr lang="de-DE" sz="1400"/>
              <a:t>Nutzen</a:t>
            </a:r>
            <a:endParaRPr lang="de-DE" sz="1050"/>
          </a:p>
          <a:p>
            <a:r>
              <a:rPr lang="de-DE" sz="1050">
                <a:solidFill>
                  <a:schemeClr val="tx1"/>
                </a:solidFill>
              </a:rPr>
              <a:t>Die Personalabteilung wurde dank der Automatisierung in Dynamics HR Management von vielen administrativen Aufgaben befreit. Zusätzlich sparen HR-Verantwortliche Zeit bei der Datenpflege und -recherche, weshalb sie sich nun auf Soft-HRKompetenzen wie Schulungen und Mitarbeiterentwicklung konzentrieren können. </a:t>
            </a:r>
          </a:p>
          <a:p>
            <a:r>
              <a:rPr lang="de-DE" sz="1050">
                <a:solidFill>
                  <a:schemeClr val="tx1"/>
                </a:solidFill>
              </a:rPr>
              <a:t>Die Lösung ist sowohl für Personaler als auch für die Angestellten der Hafenbehörde einfach zu bedienen. Hafenarbeiter benötigen nun viel weniger Zeit, um Urlaub zu beantragen oder ihren Resturlaub einzusehen und Vorgesetzten fällt es einfacher, den Überblick über ihre Mitarbeiter zu behalten. Die Lösung ermöglicht es ihnen, zu sehen, welches Teammitglied gerade in welchem der verschiedenen Häfen arbeitet. </a:t>
            </a:r>
          </a:p>
          <a:p>
            <a:r>
              <a:rPr lang="de-DE" sz="1050">
                <a:solidFill>
                  <a:schemeClr val="tx1"/>
                </a:solidFill>
              </a:rPr>
              <a:t>Dies erleichtert auch die Einhaltung des Budgets</a:t>
            </a:r>
          </a:p>
          <a:p>
            <a:r>
              <a:rPr lang="de-DE" sz="1050">
                <a:solidFill>
                  <a:schemeClr val="tx1"/>
                </a:solidFill>
                <a:hlinkClick r:id="rId2"/>
              </a:rPr>
              <a:t>Mehr erfahren =&gt;</a:t>
            </a:r>
            <a:endParaRPr lang="en-US" sz="1050">
              <a:solidFill>
                <a:schemeClr val="tx1"/>
              </a:solidFill>
            </a:endParaRPr>
          </a:p>
        </p:txBody>
      </p:sp>
      <p:sp>
        <p:nvSpPr>
          <p:cNvPr id="3" name="Picture Placeholder 2">
            <a:extLst>
              <a:ext uri="{FF2B5EF4-FFF2-40B4-BE49-F238E27FC236}">
                <a16:creationId xmlns:a16="http://schemas.microsoft.com/office/drawing/2014/main" id="{79BD3C4F-EFD3-4779-86A3-4B91B80AF62E}"/>
              </a:ext>
            </a:extLst>
          </p:cNvPr>
          <p:cNvSpPr>
            <a:spLocks noGrp="1"/>
          </p:cNvSpPr>
          <p:nvPr>
            <p:ph type="pic" sz="quarter" idx="12"/>
          </p:nvPr>
        </p:nvSpPr>
        <p:spPr>
          <a:xfrm>
            <a:off x="6096000" y="0"/>
            <a:ext cx="3048000" cy="5715000"/>
          </a:xfrm>
        </p:spPr>
      </p:sp>
      <p:pic>
        <p:nvPicPr>
          <p:cNvPr id="5" name="Picture 4">
            <a:extLst>
              <a:ext uri="{FF2B5EF4-FFF2-40B4-BE49-F238E27FC236}">
                <a16:creationId xmlns:a16="http://schemas.microsoft.com/office/drawing/2014/main" id="{54CA1941-E1F9-43D2-A420-0526F23625F2}"/>
              </a:ext>
            </a:extLst>
          </p:cNvPr>
          <p:cNvPicPr>
            <a:picLocks noChangeAspect="1"/>
          </p:cNvPicPr>
          <p:nvPr/>
        </p:nvPicPr>
        <p:blipFill>
          <a:blip r:embed="rId3"/>
          <a:stretch>
            <a:fillRect/>
          </a:stretch>
        </p:blipFill>
        <p:spPr>
          <a:xfrm>
            <a:off x="6095519" y="0"/>
            <a:ext cx="3051957" cy="5738314"/>
          </a:xfrm>
          <a:prstGeom prst="rect">
            <a:avLst/>
          </a:prstGeom>
        </p:spPr>
      </p:pic>
    </p:spTree>
    <p:extLst>
      <p:ext uri="{BB962C8B-B14F-4D97-AF65-F5344CB8AC3E}">
        <p14:creationId xmlns:p14="http://schemas.microsoft.com/office/powerpoint/2010/main" val="2012900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67012B-C8C5-4909-83F2-FD139D0EDEBB}"/>
              </a:ext>
            </a:extLst>
          </p:cNvPr>
          <p:cNvSpPr>
            <a:spLocks noGrp="1"/>
          </p:cNvSpPr>
          <p:nvPr>
            <p:ph type="ctrTitle"/>
          </p:nvPr>
        </p:nvSpPr>
        <p:spPr>
          <a:xfrm>
            <a:off x="251520" y="252000"/>
            <a:ext cx="5508000" cy="1069899"/>
          </a:xfrm>
        </p:spPr>
        <p:txBody>
          <a:bodyPr anchor="t"/>
          <a:lstStyle/>
          <a:p>
            <a:r>
              <a:rPr lang="de-DE" sz="1800"/>
              <a:t>Wir sehen HR für Dynamics und Microsoft Dynamics 365 als die zukunftssicherste HR-Lösung und Business-Plattform. Die Lösungen sind innovativ, voll integriert, schnell anpassbar und automatisierbar.</a:t>
            </a:r>
            <a:endParaRPr lang="en-US" sz="1800"/>
          </a:p>
        </p:txBody>
      </p:sp>
      <p:sp>
        <p:nvSpPr>
          <p:cNvPr id="2" name="Subtitle 1">
            <a:extLst>
              <a:ext uri="{FF2B5EF4-FFF2-40B4-BE49-F238E27FC236}">
                <a16:creationId xmlns:a16="http://schemas.microsoft.com/office/drawing/2014/main" id="{24D60DB5-B3C5-4F5A-9991-411B623F91AE}"/>
              </a:ext>
            </a:extLst>
          </p:cNvPr>
          <p:cNvSpPr>
            <a:spLocks noGrp="1"/>
          </p:cNvSpPr>
          <p:nvPr>
            <p:ph type="subTitle" idx="1"/>
          </p:nvPr>
        </p:nvSpPr>
        <p:spPr/>
        <p:txBody>
          <a:bodyPr/>
          <a:lstStyle/>
          <a:p>
            <a:endParaRPr lang="LID4096"/>
          </a:p>
        </p:txBody>
      </p:sp>
      <p:sp>
        <p:nvSpPr>
          <p:cNvPr id="13" name="Content Placeholder 3">
            <a:extLst>
              <a:ext uri="{FF2B5EF4-FFF2-40B4-BE49-F238E27FC236}">
                <a16:creationId xmlns:a16="http://schemas.microsoft.com/office/drawing/2014/main" id="{2F9AEAD4-864D-41BA-874F-5575CB8CB44D}"/>
              </a:ext>
            </a:extLst>
          </p:cNvPr>
          <p:cNvSpPr>
            <a:spLocks noGrp="1"/>
          </p:cNvSpPr>
          <p:nvPr>
            <p:ph idx="11"/>
          </p:nvPr>
        </p:nvSpPr>
        <p:spPr>
          <a:xfrm>
            <a:off x="252000" y="1309328"/>
            <a:ext cx="5508000" cy="3874672"/>
          </a:xfrm>
        </p:spPr>
        <p:txBody>
          <a:bodyPr numCol="2" spcCol="180000"/>
          <a:lstStyle/>
          <a:p>
            <a:r>
              <a:rPr lang="de-DE" sz="1400"/>
              <a:t>Lösungsansatz</a:t>
            </a:r>
            <a:endParaRPr lang="de-DE" sz="1050"/>
          </a:p>
          <a:p>
            <a:r>
              <a:rPr lang="de-DE" sz="1050">
                <a:solidFill>
                  <a:schemeClr val="tx1"/>
                </a:solidFill>
              </a:rPr>
              <a:t>Im Rahmen eines umfangreichen mehrstufigen Auswahlprozesses stellte sich heraus, dass es genau eine HR-Lösung auf dem Markt gab, die alle diese Erwartung erfüllen konnte: HR für Dynamics von Hubdrive. HR für Dynamics ist eine vollumfängliche Komplettlösung, die alle funktionalen Erwartungen der 15 Hypoport Gesellschaften erfüllte. Nur HR für Dynamics war gleichzeitig innovativ und intuitiv nutzbar – wie die Mitarbeiter es im privaten Umfeld von Office 365, Google und Facebook kennen. </a:t>
            </a:r>
          </a:p>
          <a:p>
            <a:r>
              <a:rPr lang="de-DE" sz="1050">
                <a:solidFill>
                  <a:schemeClr val="tx1"/>
                </a:solidFill>
              </a:rPr>
              <a:t>Darüber hinaus ist die Anpassbarkeit enorm hoch und das Customizing einfach umzusetzen. Dies ermöglichte trotz Individualität der einzelnen Gesellschaften einen hohen Automatisierungsgrad.</a:t>
            </a:r>
            <a:endParaRPr lang="de-DE" sz="1400">
              <a:solidFill>
                <a:schemeClr val="tx1"/>
              </a:solidFill>
            </a:endParaRPr>
          </a:p>
          <a:p>
            <a:endParaRPr lang="de-DE" sz="1400"/>
          </a:p>
          <a:p>
            <a:endParaRPr lang="de-DE" sz="1400"/>
          </a:p>
          <a:p>
            <a:r>
              <a:rPr lang="de-DE" sz="1400"/>
              <a:t>Nutzen</a:t>
            </a:r>
            <a:endParaRPr lang="de-DE" sz="1050"/>
          </a:p>
          <a:p>
            <a:r>
              <a:rPr lang="de-DE" sz="1050">
                <a:solidFill>
                  <a:schemeClr val="tx1"/>
                </a:solidFill>
              </a:rPr>
              <a:t>Mit HR für Dynamics schöpfen wir das Potential der Digitalisierung voll aus. Durch die Lösung konnten wir IT-Inseln eliminieren und eine große Anzahl von HR-Prozessen automatisieren, was zu hohen Ersparnissen führte. Die perfekte Verschmelzung von Business (Microsoft Dynamics 365) und Workplace Anwendungen (Microsoft Office 365) steigert die Effizienz zusätzlich. </a:t>
            </a:r>
          </a:p>
          <a:p>
            <a:r>
              <a:rPr lang="de-DE" sz="1050">
                <a:solidFill>
                  <a:schemeClr val="tx1"/>
                </a:solidFill>
              </a:rPr>
              <a:t>Die Mitarbeiter freuen sich über den Funktionsumfang von HR für Dynamics 365 und den hohen Automatisierungsgrad. Dadurch konnte viel Routinearbeit im HR beseitigt und die agilen Erwartungen von Hypoport erfüllt werden.</a:t>
            </a:r>
          </a:p>
          <a:p>
            <a:r>
              <a:rPr lang="de-DE" sz="1050">
                <a:solidFill>
                  <a:schemeClr val="tx1"/>
                </a:solidFill>
                <a:hlinkClick r:id="rId2"/>
              </a:rPr>
              <a:t>Mehr erfahren =&gt;</a:t>
            </a:r>
            <a:endParaRPr lang="en-US" sz="1050">
              <a:solidFill>
                <a:schemeClr val="tx1"/>
              </a:solidFill>
            </a:endParaRPr>
          </a:p>
        </p:txBody>
      </p:sp>
      <p:pic>
        <p:nvPicPr>
          <p:cNvPr id="5" name="Picture Placeholder 4" descr="Text&#10;&#10;Description automatically generated">
            <a:extLst>
              <a:ext uri="{FF2B5EF4-FFF2-40B4-BE49-F238E27FC236}">
                <a16:creationId xmlns:a16="http://schemas.microsoft.com/office/drawing/2014/main" id="{0F6A084E-8137-4071-BA1A-3925E58D24D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343" b="1343"/>
          <a:stretch>
            <a:fillRect/>
          </a:stretch>
        </p:blipFill>
        <p:spPr/>
      </p:pic>
    </p:spTree>
    <p:extLst>
      <p:ext uri="{BB962C8B-B14F-4D97-AF65-F5344CB8AC3E}">
        <p14:creationId xmlns:p14="http://schemas.microsoft.com/office/powerpoint/2010/main" val="862756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67012B-C8C5-4909-83F2-FD139D0EDEBB}"/>
              </a:ext>
            </a:extLst>
          </p:cNvPr>
          <p:cNvSpPr>
            <a:spLocks noGrp="1"/>
          </p:cNvSpPr>
          <p:nvPr>
            <p:ph type="ctrTitle"/>
          </p:nvPr>
        </p:nvSpPr>
        <p:spPr>
          <a:xfrm>
            <a:off x="251520" y="252000"/>
            <a:ext cx="5508000" cy="626701"/>
          </a:xfrm>
        </p:spPr>
        <p:txBody>
          <a:bodyPr anchor="t"/>
          <a:lstStyle/>
          <a:p>
            <a:r>
              <a:rPr lang="de-DE" sz="2000"/>
              <a:t>HR für Dynamics wird uns vor allem in der Administration richtig viel bringen.</a:t>
            </a:r>
            <a:endParaRPr lang="en-US" sz="2000"/>
          </a:p>
        </p:txBody>
      </p:sp>
      <p:sp>
        <p:nvSpPr>
          <p:cNvPr id="2" name="Subtitle 1">
            <a:extLst>
              <a:ext uri="{FF2B5EF4-FFF2-40B4-BE49-F238E27FC236}">
                <a16:creationId xmlns:a16="http://schemas.microsoft.com/office/drawing/2014/main" id="{09D08CFE-DEDF-4DAC-BEF7-3AE6AFAFECBA}"/>
              </a:ext>
            </a:extLst>
          </p:cNvPr>
          <p:cNvSpPr>
            <a:spLocks noGrp="1"/>
          </p:cNvSpPr>
          <p:nvPr>
            <p:ph type="subTitle" idx="1"/>
          </p:nvPr>
        </p:nvSpPr>
        <p:spPr/>
        <p:txBody>
          <a:bodyPr/>
          <a:lstStyle/>
          <a:p>
            <a:endParaRPr lang="LID4096"/>
          </a:p>
        </p:txBody>
      </p:sp>
      <p:sp>
        <p:nvSpPr>
          <p:cNvPr id="13" name="Content Placeholder 3">
            <a:extLst>
              <a:ext uri="{FF2B5EF4-FFF2-40B4-BE49-F238E27FC236}">
                <a16:creationId xmlns:a16="http://schemas.microsoft.com/office/drawing/2014/main" id="{2F9AEAD4-864D-41BA-874F-5575CB8CB44D}"/>
              </a:ext>
            </a:extLst>
          </p:cNvPr>
          <p:cNvSpPr>
            <a:spLocks noGrp="1"/>
          </p:cNvSpPr>
          <p:nvPr>
            <p:ph idx="11"/>
          </p:nvPr>
        </p:nvSpPr>
        <p:spPr>
          <a:xfrm>
            <a:off x="252000" y="890427"/>
            <a:ext cx="5508000" cy="4465833"/>
          </a:xfrm>
        </p:spPr>
        <p:txBody>
          <a:bodyPr numCol="2" spcCol="180000"/>
          <a:lstStyle/>
          <a:p>
            <a:r>
              <a:rPr lang="de-DE" sz="1400"/>
              <a:t>Lösungsansatz</a:t>
            </a:r>
            <a:endParaRPr lang="de-DE" sz="1050"/>
          </a:p>
          <a:p>
            <a:r>
              <a:rPr lang="de-DE" sz="1050">
                <a:solidFill>
                  <a:schemeClr val="tx1"/>
                </a:solidFill>
              </a:rPr>
              <a:t>HR für Dynamics ist eine vollumfängliche Komplettlösung für HR, die auf einer Microsoft Plattform aufsetzt und damit die wichtigste Anforderung von PMG erfüllt. </a:t>
            </a:r>
          </a:p>
          <a:p>
            <a:r>
              <a:rPr lang="de-DE" sz="1050">
                <a:solidFill>
                  <a:schemeClr val="tx1"/>
                </a:solidFill>
              </a:rPr>
              <a:t>Durch HR for Dynamics können HR und Manager von administrativen Aufgaben entlastet werden: ein komfortables Self-Services Portal bietet den Mitarbeitern die Möglichkeit, viele Daten ganz einfach selbst zu pflegen und automatisierte Workflows schaffen Strukturen im HR Bereich. Beispielsweise werden Manager regelmäßig an die Durchführung von Mitarbeiterinterviews erinnert und vorhandene Templates senken den organisatorischen Aufwand für Reviews. So bleibt mehr Zeit und Fokus für die wirklich wichtigen Themen - die Mitarbeiter. </a:t>
            </a:r>
          </a:p>
          <a:p>
            <a:r>
              <a:rPr lang="de-DE" sz="1050">
                <a:solidFill>
                  <a:schemeClr val="tx1"/>
                </a:solidFill>
              </a:rPr>
              <a:t>Hubdrive, der Hersteller von HR für Dynamics hat seinen Hauptsitz in Deutschland und ist PMG in der Schweiz deshalb kulturell sehr nah. Viele Schweizer Spezifika im HR Bereich sind bereits im Standard der Lösung enthalten.</a:t>
            </a:r>
          </a:p>
          <a:p>
            <a:endParaRPr lang="de-DE" sz="1400"/>
          </a:p>
          <a:p>
            <a:r>
              <a:rPr lang="de-DE" sz="1400"/>
              <a:t>Nutzen</a:t>
            </a:r>
            <a:endParaRPr lang="de-DE" sz="1050"/>
          </a:p>
          <a:p>
            <a:r>
              <a:rPr lang="de-DE" sz="1050">
                <a:solidFill>
                  <a:schemeClr val="tx1"/>
                </a:solidFill>
              </a:rPr>
              <a:t>Mit HR für Dynamics gewinnt PMG Komfort und spart eine Menge Zeit. Alle Insellösungen wie Word- oder Exceldokumente werden durch eine einzige Lösung abgelöst. Mit HR für Dynamics schafft PMG Strukturen im HR Bereich und durch Automatisierungen werden Arbeitsabläufe sowie die Aktualität von Daten sichergestellt. Für PMG können erhebliche Produktivitätssteigerungen bei allen Mitarbeitern erzielt werden können. </a:t>
            </a:r>
          </a:p>
          <a:p>
            <a:r>
              <a:rPr lang="de-DE" sz="1050">
                <a:solidFill>
                  <a:schemeClr val="tx1"/>
                </a:solidFill>
              </a:rPr>
              <a:t>Nicht nur durch die Nutzung von Self-Service Funktionen, sondern auch durch die reine Verwaltung von Mitarbeitern ohne Systemzugriff kann der Arbeitsaufwand für administrative HR-Aufgaben für Vorgesetzte und HR-Verantwortliche signifikant gesenkt werden. </a:t>
            </a:r>
          </a:p>
          <a:p>
            <a:r>
              <a:rPr lang="de-DE" sz="1050">
                <a:solidFill>
                  <a:schemeClr val="tx1"/>
                </a:solidFill>
              </a:rPr>
              <a:t>Insgesamt konnten erhebliche Produktivitätssteigerungen, klarere Prozesse und somit eine effiziente Abwicklung der wiederkehrenden HR-Prozesse umgesetzt werden. Dies setzt wertvolle und spezialisierte Personalressourcen frei.</a:t>
            </a:r>
          </a:p>
          <a:p>
            <a:r>
              <a:rPr lang="de-DE" sz="1050">
                <a:solidFill>
                  <a:schemeClr val="tx1"/>
                </a:solidFill>
                <a:hlinkClick r:id="rId3"/>
              </a:rPr>
              <a:t> Mehr erfahren=&gt;</a:t>
            </a:r>
            <a:endParaRPr lang="en-US" sz="1050">
              <a:solidFill>
                <a:schemeClr val="tx1"/>
              </a:solidFill>
            </a:endParaRPr>
          </a:p>
        </p:txBody>
      </p:sp>
      <p:pic>
        <p:nvPicPr>
          <p:cNvPr id="5" name="Picture Placeholder 4" descr="Text&#10;&#10;Description automatically generated">
            <a:extLst>
              <a:ext uri="{FF2B5EF4-FFF2-40B4-BE49-F238E27FC236}">
                <a16:creationId xmlns:a16="http://schemas.microsoft.com/office/drawing/2014/main" id="{EE315385-435F-47A6-B8E2-798106C5D67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6" b="26"/>
          <a:stretch>
            <a:fillRect/>
          </a:stretch>
        </p:blipFill>
        <p:spPr>
          <a:xfrm>
            <a:off x="6094413" y="0"/>
            <a:ext cx="3049587" cy="5715000"/>
          </a:xfrm>
        </p:spPr>
      </p:pic>
    </p:spTree>
    <p:extLst>
      <p:ext uri="{BB962C8B-B14F-4D97-AF65-F5344CB8AC3E}">
        <p14:creationId xmlns:p14="http://schemas.microsoft.com/office/powerpoint/2010/main" val="1455776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B4C76C4-8C2A-4F96-849A-831D8AC647AB}"/>
              </a:ext>
            </a:extLst>
          </p:cNvPr>
          <p:cNvSpPr>
            <a:spLocks noGrp="1"/>
          </p:cNvSpPr>
          <p:nvPr>
            <p:ph type="ctrTitle"/>
          </p:nvPr>
        </p:nvSpPr>
        <p:spPr/>
        <p:txBody>
          <a:bodyPr/>
          <a:lstStyle/>
          <a:p>
            <a:r>
              <a:rPr lang="en-US" err="1"/>
              <a:t>Zahlen</a:t>
            </a:r>
            <a:r>
              <a:rPr lang="en-US"/>
              <a:t> und </a:t>
            </a:r>
            <a:r>
              <a:rPr lang="en-US" err="1"/>
              <a:t>Fakten</a:t>
            </a:r>
            <a:endParaRPr lang="de-DE"/>
          </a:p>
        </p:txBody>
      </p:sp>
      <p:sp>
        <p:nvSpPr>
          <p:cNvPr id="4" name="Untertitel 3">
            <a:extLst>
              <a:ext uri="{FF2B5EF4-FFF2-40B4-BE49-F238E27FC236}">
                <a16:creationId xmlns:a16="http://schemas.microsoft.com/office/drawing/2014/main" id="{41BB3CE8-3401-4539-B166-EDA4860D4C90}"/>
              </a:ext>
            </a:extLst>
          </p:cNvPr>
          <p:cNvSpPr>
            <a:spLocks noGrp="1"/>
          </p:cNvSpPr>
          <p:nvPr>
            <p:ph type="subTitle" idx="1"/>
          </p:nvPr>
        </p:nvSpPr>
        <p:spPr/>
        <p:txBody>
          <a:bodyPr/>
          <a:lstStyle/>
          <a:p>
            <a:r>
              <a:rPr lang="de-DE"/>
              <a:t>Kennzahlen von Hubdrive</a:t>
            </a:r>
          </a:p>
        </p:txBody>
      </p:sp>
    </p:spTree>
    <p:extLst>
      <p:ext uri="{BB962C8B-B14F-4D97-AF65-F5344CB8AC3E}">
        <p14:creationId xmlns:p14="http://schemas.microsoft.com/office/powerpoint/2010/main" val="232800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FC8029-E902-439F-AF86-5A47DC2C2473}"/>
              </a:ext>
            </a:extLst>
          </p:cNvPr>
          <p:cNvSpPr>
            <a:spLocks noGrp="1"/>
          </p:cNvSpPr>
          <p:nvPr>
            <p:ph type="ctrTitle"/>
          </p:nvPr>
        </p:nvSpPr>
        <p:spPr/>
        <p:txBody>
          <a:bodyPr anchor="t"/>
          <a:lstStyle/>
          <a:p>
            <a:r>
              <a:rPr lang="en-US" err="1"/>
              <a:t>Zahlen</a:t>
            </a:r>
            <a:r>
              <a:rPr lang="en-US"/>
              <a:t> und </a:t>
            </a:r>
            <a:r>
              <a:rPr lang="en-US" err="1"/>
              <a:t>Fakten</a:t>
            </a:r>
            <a:endParaRPr lang="en-DE"/>
          </a:p>
        </p:txBody>
      </p:sp>
      <p:sp>
        <p:nvSpPr>
          <p:cNvPr id="2" name="Subtitle 1">
            <a:extLst>
              <a:ext uri="{FF2B5EF4-FFF2-40B4-BE49-F238E27FC236}">
                <a16:creationId xmlns:a16="http://schemas.microsoft.com/office/drawing/2014/main" id="{AB5D57ED-DD51-4E84-A643-E07D77DCE9BD}"/>
              </a:ext>
            </a:extLst>
          </p:cNvPr>
          <p:cNvSpPr>
            <a:spLocks noGrp="1"/>
          </p:cNvSpPr>
          <p:nvPr>
            <p:ph type="subTitle" idx="1"/>
          </p:nvPr>
        </p:nvSpPr>
        <p:spPr/>
        <p:txBody>
          <a:bodyPr/>
          <a:lstStyle/>
          <a:p>
            <a:endParaRPr lang="LID4096"/>
          </a:p>
        </p:txBody>
      </p:sp>
      <p:sp>
        <p:nvSpPr>
          <p:cNvPr id="6" name="Content Placeholder 5">
            <a:extLst>
              <a:ext uri="{FF2B5EF4-FFF2-40B4-BE49-F238E27FC236}">
                <a16:creationId xmlns:a16="http://schemas.microsoft.com/office/drawing/2014/main" id="{44185687-D91D-468E-92A9-E3797FF35254}"/>
              </a:ext>
            </a:extLst>
          </p:cNvPr>
          <p:cNvSpPr>
            <a:spLocks noGrp="1"/>
          </p:cNvSpPr>
          <p:nvPr>
            <p:ph idx="11"/>
          </p:nvPr>
        </p:nvSpPr>
        <p:spPr/>
        <p:txBody>
          <a:bodyPr/>
          <a:lstStyle/>
          <a:p>
            <a:pPr algn="l" fontAlgn="base"/>
            <a:r>
              <a:rPr lang="en-US" sz="1000" b="1" err="1">
                <a:latin typeface="Segoe UI Semibold" panose="020B0702040204020203" pitchFamily="34" charset="0"/>
                <a:cs typeface="Segoe UI Semibold" panose="020B0702040204020203" pitchFamily="34" charset="0"/>
              </a:rPr>
              <a:t>Gründung</a:t>
            </a:r>
            <a:br>
              <a:rPr lang="en-US" sz="1000" b="1" i="0">
                <a:solidFill>
                  <a:srgbClr val="00A500"/>
                </a:solidFill>
                <a:effectLst/>
                <a:latin typeface="wf_segoe-ui_normal"/>
              </a:rPr>
            </a:br>
            <a:r>
              <a:rPr lang="en-US" sz="1000" b="0" i="0" err="1">
                <a:solidFill>
                  <a:srgbClr val="666666"/>
                </a:solidFill>
                <a:effectLst/>
                <a:latin typeface="Segoe UI" panose="020B0502040204020203" pitchFamily="34" charset="0"/>
              </a:rPr>
              <a:t>Im</a:t>
            </a:r>
            <a:r>
              <a:rPr lang="en-US" sz="1000" b="0" i="0">
                <a:solidFill>
                  <a:srgbClr val="666666"/>
                </a:solidFill>
                <a:effectLst/>
                <a:latin typeface="Segoe UI" panose="020B0502040204020203" pitchFamily="34" charset="0"/>
              </a:rPr>
              <a:t> </a:t>
            </a:r>
            <a:r>
              <a:rPr lang="en-US" sz="1000" b="0" i="0" err="1">
                <a:solidFill>
                  <a:srgbClr val="666666"/>
                </a:solidFill>
                <a:effectLst/>
                <a:latin typeface="Segoe UI" panose="020B0502040204020203" pitchFamily="34" charset="0"/>
              </a:rPr>
              <a:t>Jahr</a:t>
            </a:r>
            <a:r>
              <a:rPr lang="en-US" sz="1000" b="0" i="0">
                <a:solidFill>
                  <a:srgbClr val="666666"/>
                </a:solidFill>
                <a:effectLst/>
                <a:latin typeface="Segoe UI" panose="020B0502040204020203" pitchFamily="34" charset="0"/>
              </a:rPr>
              <a:t> 2002</a:t>
            </a:r>
          </a:p>
          <a:p>
            <a:pPr algn="l" fontAlgn="base"/>
            <a:r>
              <a:rPr lang="en-US" sz="1000" b="1" i="0" err="1">
                <a:solidFill>
                  <a:srgbClr val="00A500"/>
                </a:solidFill>
                <a:effectLst/>
                <a:latin typeface="Segoe UI Semibold" panose="020B0702040204020203" pitchFamily="34" charset="0"/>
                <a:cs typeface="Segoe UI Semibold" panose="020B0702040204020203" pitchFamily="34" charset="0"/>
              </a:rPr>
              <a:t>Kunden</a:t>
            </a:r>
            <a:r>
              <a:rPr lang="en-US" sz="1000" b="1" i="0">
                <a:solidFill>
                  <a:srgbClr val="00A500"/>
                </a:solidFill>
                <a:effectLst/>
                <a:latin typeface="Segoe UI Semibold" panose="020B0702040204020203" pitchFamily="34" charset="0"/>
                <a:cs typeface="Segoe UI Semibold" panose="020B0702040204020203" pitchFamily="34" charset="0"/>
              </a:rPr>
              <a:t> und </a:t>
            </a:r>
            <a:r>
              <a:rPr lang="en-US" sz="1000" b="1">
                <a:latin typeface="Segoe UI Semibold" panose="020B0702040204020203" pitchFamily="34" charset="0"/>
                <a:cs typeface="Segoe UI Semibold" panose="020B0702040204020203" pitchFamily="34" charset="0"/>
              </a:rPr>
              <a:t>Partner</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1000+ </a:t>
            </a:r>
            <a:r>
              <a:rPr lang="en-US" sz="1000" b="0" i="0" err="1">
                <a:solidFill>
                  <a:srgbClr val="666666"/>
                </a:solidFill>
                <a:effectLst/>
                <a:latin typeface="Segoe UI" panose="020B0502040204020203" pitchFamily="34" charset="0"/>
              </a:rPr>
              <a:t>Lizenzkunden</a:t>
            </a:r>
            <a:r>
              <a:rPr lang="en-US" sz="1000" b="0" i="0">
                <a:solidFill>
                  <a:srgbClr val="666666"/>
                </a:solidFill>
                <a:effectLst/>
                <a:latin typeface="Segoe UI" panose="020B0502040204020203" pitchFamily="34" charset="0"/>
              </a:rPr>
              <a:t> in 36 </a:t>
            </a:r>
            <a:r>
              <a:rPr lang="en-US" sz="1000" err="1">
                <a:solidFill>
                  <a:srgbClr val="666666"/>
                </a:solidFill>
                <a:latin typeface="Segoe UI" panose="020B0502040204020203" pitchFamily="34" charset="0"/>
              </a:rPr>
              <a:t>Ländern</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120+ Reseller </a:t>
            </a:r>
            <a:r>
              <a:rPr lang="en-US" sz="1000" b="0" i="0" err="1">
                <a:solidFill>
                  <a:srgbClr val="666666"/>
                </a:solidFill>
                <a:effectLst/>
                <a:latin typeface="Segoe UI" panose="020B0502040204020203" pitchFamily="34" charset="0"/>
              </a:rPr>
              <a:t>weltweit</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20+ Alliance Partner</a:t>
            </a:r>
          </a:p>
          <a:p>
            <a:pPr algn="l" fontAlgn="base"/>
            <a:r>
              <a:rPr lang="en-US" sz="1000" err="1">
                <a:latin typeface="Segoe UI Semibold" panose="020B0702040204020203" pitchFamily="34" charset="0"/>
                <a:cs typeface="Segoe UI Semibold" panose="020B0702040204020203" pitchFamily="34" charset="0"/>
              </a:rPr>
              <a:t>Nachhaltigkeit</a:t>
            </a:r>
            <a:r>
              <a:rPr lang="en-US" sz="1000">
                <a:latin typeface="Segoe UI Semibold" panose="020B0702040204020203" pitchFamily="34" charset="0"/>
                <a:cs typeface="Segoe UI Semibold" panose="020B0702040204020203" pitchFamily="34" charset="0"/>
              </a:rPr>
              <a:t> und </a:t>
            </a:r>
            <a:r>
              <a:rPr lang="en-US" sz="1000" err="1">
                <a:latin typeface="Segoe UI Semibold" panose="020B0702040204020203" pitchFamily="34" charset="0"/>
                <a:cs typeface="Segoe UI Semibold" panose="020B0702040204020203" pitchFamily="34" charset="0"/>
              </a:rPr>
              <a:t>Wachstum</a:t>
            </a:r>
            <a:br>
              <a:rPr lang="en-US" sz="1000">
                <a:solidFill>
                  <a:srgbClr val="666666"/>
                </a:solidFill>
                <a:latin typeface="Segoe UI" panose="020B0502040204020203" pitchFamily="34" charset="0"/>
              </a:rPr>
            </a:br>
            <a:r>
              <a:rPr lang="en-US" sz="1000" b="0" i="0">
                <a:solidFill>
                  <a:srgbClr val="666666"/>
                </a:solidFill>
                <a:effectLst/>
                <a:latin typeface="Segoe UI" panose="020B0502040204020203" pitchFamily="34" charset="0"/>
              </a:rPr>
              <a:t>35 %+ </a:t>
            </a:r>
            <a:r>
              <a:rPr lang="en-US" sz="1000" b="0" i="0" err="1">
                <a:solidFill>
                  <a:srgbClr val="666666"/>
                </a:solidFill>
                <a:effectLst/>
                <a:latin typeface="Segoe UI" panose="020B0502040204020203" pitchFamily="34" charset="0"/>
              </a:rPr>
              <a:t>durchschnittliches</a:t>
            </a:r>
            <a:r>
              <a:rPr lang="en-US" sz="1000" b="0" i="0">
                <a:solidFill>
                  <a:srgbClr val="666666"/>
                </a:solidFill>
                <a:effectLst/>
                <a:latin typeface="Segoe UI" panose="020B0502040204020203" pitchFamily="34" charset="0"/>
              </a:rPr>
              <a:t> </a:t>
            </a:r>
            <a:r>
              <a:rPr lang="en-US" sz="1000" b="0" i="0" err="1">
                <a:solidFill>
                  <a:srgbClr val="666666"/>
                </a:solidFill>
                <a:effectLst/>
                <a:latin typeface="Segoe UI" panose="020B0502040204020203" pitchFamily="34" charset="0"/>
              </a:rPr>
              <a:t>Wachstum</a:t>
            </a:r>
            <a:r>
              <a:rPr lang="en-US" sz="1000" b="0" i="0">
                <a:solidFill>
                  <a:srgbClr val="666666"/>
                </a:solidFill>
                <a:effectLst/>
                <a:latin typeface="Segoe UI" panose="020B0502040204020203" pitchFamily="34" charset="0"/>
              </a:rPr>
              <a:t> in den </a:t>
            </a:r>
            <a:r>
              <a:rPr lang="en-US" sz="1000" b="0" i="0" err="1">
                <a:solidFill>
                  <a:srgbClr val="666666"/>
                </a:solidFill>
                <a:effectLst/>
                <a:latin typeface="Segoe UI" panose="020B0502040204020203" pitchFamily="34" charset="0"/>
              </a:rPr>
              <a:t>letzten</a:t>
            </a:r>
            <a:r>
              <a:rPr lang="en-US" sz="1000" b="0" i="0">
                <a:solidFill>
                  <a:srgbClr val="666666"/>
                </a:solidFill>
                <a:effectLst/>
                <a:latin typeface="Segoe UI" panose="020B0502040204020203" pitchFamily="34" charset="0"/>
              </a:rPr>
              <a:t> 5 Jahren </a:t>
            </a:r>
            <a:r>
              <a:rPr lang="en-US" sz="1000" err="1">
                <a:solidFill>
                  <a:srgbClr val="666666"/>
                </a:solidFill>
                <a:latin typeface="Segoe UI" panose="020B0502040204020203" pitchFamily="34" charset="0"/>
              </a:rPr>
              <a:t>bei</a:t>
            </a:r>
            <a:r>
              <a:rPr lang="en-US" sz="1000">
                <a:solidFill>
                  <a:srgbClr val="666666"/>
                </a:solidFill>
                <a:latin typeface="Segoe UI" panose="020B0502040204020203" pitchFamily="34" charset="0"/>
              </a:rPr>
              <a:t> </a:t>
            </a:r>
            <a:r>
              <a:rPr lang="en-US" sz="1000" err="1">
                <a:solidFill>
                  <a:srgbClr val="666666"/>
                </a:solidFill>
                <a:latin typeface="Segoe UI" panose="020B0502040204020203" pitchFamily="34" charset="0"/>
              </a:rPr>
              <a:t>Umsatz</a:t>
            </a:r>
            <a:r>
              <a:rPr lang="en-US" sz="1000">
                <a:solidFill>
                  <a:srgbClr val="666666"/>
                </a:solidFill>
                <a:latin typeface="Segoe UI" panose="020B0502040204020203" pitchFamily="34" charset="0"/>
              </a:rPr>
              <a:t>, </a:t>
            </a:r>
            <a:r>
              <a:rPr lang="en-US" sz="1000" err="1">
                <a:solidFill>
                  <a:srgbClr val="666666"/>
                </a:solidFill>
                <a:latin typeface="Segoe UI" panose="020B0502040204020203" pitchFamily="34" charset="0"/>
              </a:rPr>
              <a:t>Mitarbeitern</a:t>
            </a:r>
            <a:r>
              <a:rPr lang="en-US" sz="1000">
                <a:solidFill>
                  <a:srgbClr val="666666"/>
                </a:solidFill>
                <a:latin typeface="Segoe UI" panose="020B0502040204020203" pitchFamily="34" charset="0"/>
              </a:rPr>
              <a:t> und </a:t>
            </a:r>
            <a:r>
              <a:rPr lang="en-US" sz="1000" err="1">
                <a:solidFill>
                  <a:srgbClr val="666666"/>
                </a:solidFill>
                <a:latin typeface="Segoe UI" panose="020B0502040204020203" pitchFamily="34" charset="0"/>
              </a:rPr>
              <a:t>weltweiter</a:t>
            </a:r>
            <a:r>
              <a:rPr lang="en-US" sz="1000">
                <a:solidFill>
                  <a:srgbClr val="666666"/>
                </a:solidFill>
                <a:latin typeface="Segoe UI" panose="020B0502040204020203" pitchFamily="34" charset="0"/>
              </a:rPr>
              <a:t> </a:t>
            </a:r>
            <a:r>
              <a:rPr lang="en-US" sz="1000" err="1">
                <a:solidFill>
                  <a:srgbClr val="666666"/>
                </a:solidFill>
                <a:latin typeface="Segoe UI" panose="020B0502040204020203" pitchFamily="34" charset="0"/>
              </a:rPr>
              <a:t>Präsenz</a:t>
            </a:r>
            <a:r>
              <a:rPr lang="en-US" sz="1000" b="0" i="0">
                <a:solidFill>
                  <a:srgbClr val="666666"/>
                </a:solidFill>
                <a:effectLst/>
                <a:latin typeface="Segoe UI" panose="020B0502040204020203" pitchFamily="34" charset="0"/>
              </a:rPr>
              <a:t> </a:t>
            </a:r>
          </a:p>
          <a:p>
            <a:pPr algn="l" fontAlgn="base"/>
            <a:r>
              <a:rPr lang="en-US" sz="1000" err="1">
                <a:latin typeface="Segoe UI Semibold" panose="020B0702040204020203" pitchFamily="34" charset="0"/>
                <a:cs typeface="Segoe UI Semibold" panose="020B0702040204020203" pitchFamily="34" charset="0"/>
              </a:rPr>
              <a:t>Kunden</a:t>
            </a:r>
            <a:r>
              <a:rPr lang="en-US" sz="1000">
                <a:latin typeface="Segoe UI Semibold" panose="020B0702040204020203" pitchFamily="34" charset="0"/>
                <a:cs typeface="Segoe UI Semibold" panose="020B0702040204020203" pitchFamily="34" charset="0"/>
              </a:rPr>
              <a:t> </a:t>
            </a:r>
            <a:r>
              <a:rPr lang="en-US" sz="1000" err="1">
                <a:latin typeface="Segoe UI Semibold" panose="020B0702040204020203" pitchFamily="34" charset="0"/>
                <a:cs typeface="Segoe UI Semibold" panose="020B0702040204020203" pitchFamily="34" charset="0"/>
              </a:rPr>
              <a:t>nach</a:t>
            </a:r>
            <a:r>
              <a:rPr lang="en-US" sz="1000">
                <a:latin typeface="Segoe UI Semibold" panose="020B0702040204020203" pitchFamily="34" charset="0"/>
                <a:cs typeface="Segoe UI Semibold" panose="020B0702040204020203" pitchFamily="34" charset="0"/>
              </a:rPr>
              <a:t> </a:t>
            </a:r>
            <a:r>
              <a:rPr lang="en-US" sz="1000" err="1">
                <a:latin typeface="Segoe UI Semibold" panose="020B0702040204020203" pitchFamily="34" charset="0"/>
                <a:cs typeface="Segoe UI Semibold" panose="020B0702040204020203" pitchFamily="34" charset="0"/>
              </a:rPr>
              <a:t>Segmenten</a:t>
            </a:r>
            <a:br>
              <a:rPr lang="en-US" sz="1000" b="1" i="0">
                <a:solidFill>
                  <a:srgbClr val="00A500"/>
                </a:solidFill>
                <a:effectLst/>
                <a:latin typeface="wf_segoe-ui_normal"/>
              </a:rPr>
            </a:br>
            <a:r>
              <a:rPr lang="en-US" sz="1000" err="1">
                <a:solidFill>
                  <a:srgbClr val="666666"/>
                </a:solidFill>
                <a:latin typeface="Segoe UI" panose="020B0502040204020203" pitchFamily="34" charset="0"/>
              </a:rPr>
              <a:t>Kleine</a:t>
            </a:r>
            <a:r>
              <a:rPr lang="en-US" sz="1000">
                <a:solidFill>
                  <a:srgbClr val="666666"/>
                </a:solidFill>
                <a:latin typeface="Segoe UI" panose="020B0502040204020203" pitchFamily="34" charset="0"/>
              </a:rPr>
              <a:t> </a:t>
            </a:r>
            <a:r>
              <a:rPr lang="en-US" sz="1000" err="1">
                <a:solidFill>
                  <a:srgbClr val="666666"/>
                </a:solidFill>
                <a:latin typeface="Segoe UI" panose="020B0502040204020203" pitchFamily="34" charset="0"/>
              </a:rPr>
              <a:t>Betriebe</a:t>
            </a:r>
            <a:r>
              <a:rPr lang="en-US" sz="1000" b="0" i="0">
                <a:solidFill>
                  <a:srgbClr val="666666"/>
                </a:solidFill>
                <a:effectLst/>
                <a:latin typeface="Segoe UI" panose="020B0502040204020203" pitchFamily="34" charset="0"/>
              </a:rPr>
              <a:t>: 10 %</a:t>
            </a:r>
            <a:br>
              <a:rPr lang="en-US" sz="1000" b="0" i="0">
                <a:solidFill>
                  <a:srgbClr val="666666"/>
                </a:solidFill>
                <a:effectLst/>
                <a:latin typeface="Segoe UI" panose="020B0502040204020203" pitchFamily="34" charset="0"/>
              </a:rPr>
            </a:br>
            <a:r>
              <a:rPr lang="en-US" sz="1000" b="0" i="0" err="1">
                <a:solidFill>
                  <a:srgbClr val="666666"/>
                </a:solidFill>
                <a:effectLst/>
                <a:latin typeface="Segoe UI" panose="020B0502040204020203" pitchFamily="34" charset="0"/>
              </a:rPr>
              <a:t>Mittelständische</a:t>
            </a:r>
            <a:r>
              <a:rPr lang="en-US" sz="1000" b="0" i="0">
                <a:solidFill>
                  <a:srgbClr val="666666"/>
                </a:solidFill>
                <a:effectLst/>
                <a:latin typeface="Segoe UI" panose="020B0502040204020203" pitchFamily="34" charset="0"/>
              </a:rPr>
              <a:t> </a:t>
            </a:r>
            <a:r>
              <a:rPr lang="en-US" sz="1000" b="0" i="0" err="1">
                <a:solidFill>
                  <a:srgbClr val="666666"/>
                </a:solidFill>
                <a:effectLst/>
                <a:latin typeface="Segoe UI" panose="020B0502040204020203" pitchFamily="34" charset="0"/>
              </a:rPr>
              <a:t>Unternehmen</a:t>
            </a:r>
            <a:r>
              <a:rPr lang="en-US" sz="1000" b="0" i="0">
                <a:solidFill>
                  <a:srgbClr val="666666"/>
                </a:solidFill>
                <a:effectLst/>
                <a:latin typeface="Segoe UI" panose="020B0502040204020203" pitchFamily="34" charset="0"/>
              </a:rPr>
              <a:t>: 25 %</a:t>
            </a:r>
            <a:br>
              <a:rPr lang="en-US" sz="1000" b="0" i="0">
                <a:solidFill>
                  <a:srgbClr val="666666"/>
                </a:solidFill>
                <a:effectLst/>
                <a:latin typeface="Segoe UI" panose="020B0502040204020203" pitchFamily="34" charset="0"/>
              </a:rPr>
            </a:br>
            <a:r>
              <a:rPr lang="en-US" sz="1000" err="1">
                <a:solidFill>
                  <a:srgbClr val="666666"/>
                </a:solidFill>
                <a:latin typeface="Segoe UI" panose="020B0502040204020203" pitchFamily="34" charset="0"/>
              </a:rPr>
              <a:t>Großunternehmen</a:t>
            </a:r>
            <a:r>
              <a:rPr lang="en-US" sz="1000" b="0" i="0">
                <a:solidFill>
                  <a:srgbClr val="666666"/>
                </a:solidFill>
                <a:effectLst/>
                <a:latin typeface="Segoe UI" panose="020B0502040204020203" pitchFamily="34" charset="0"/>
              </a:rPr>
              <a:t>: 57 %</a:t>
            </a:r>
            <a:br>
              <a:rPr lang="en-US" sz="1000" b="0" i="0">
                <a:solidFill>
                  <a:srgbClr val="666666"/>
                </a:solidFill>
                <a:effectLst/>
                <a:latin typeface="Segoe UI" panose="020B0502040204020203" pitchFamily="34" charset="0"/>
              </a:rPr>
            </a:br>
            <a:r>
              <a:rPr lang="en-US" sz="1000" err="1">
                <a:solidFill>
                  <a:srgbClr val="666666"/>
                </a:solidFill>
                <a:latin typeface="Segoe UI" panose="020B0502040204020203" pitchFamily="34" charset="0"/>
              </a:rPr>
              <a:t>Großbetriebe</a:t>
            </a:r>
            <a:r>
              <a:rPr lang="en-US" sz="1000">
                <a:solidFill>
                  <a:srgbClr val="666666"/>
                </a:solidFill>
                <a:latin typeface="Segoe UI" panose="020B0502040204020203" pitchFamily="34" charset="0"/>
              </a:rPr>
              <a:t> und </a:t>
            </a:r>
            <a:r>
              <a:rPr lang="en-US" sz="1000" err="1">
                <a:solidFill>
                  <a:srgbClr val="666666"/>
                </a:solidFill>
                <a:latin typeface="Segoe UI" panose="020B0502040204020203" pitchFamily="34" charset="0"/>
              </a:rPr>
              <a:t>Konzerne</a:t>
            </a:r>
            <a:r>
              <a:rPr lang="en-US" sz="1000" b="0" i="0">
                <a:solidFill>
                  <a:srgbClr val="666666"/>
                </a:solidFill>
                <a:effectLst/>
                <a:latin typeface="Segoe UI" panose="020B0502040204020203" pitchFamily="34" charset="0"/>
              </a:rPr>
              <a:t>: 8 %</a:t>
            </a:r>
          </a:p>
          <a:p>
            <a:pPr algn="l" fontAlgn="base"/>
            <a:r>
              <a:rPr lang="en-US" sz="1000" b="1" i="0">
                <a:solidFill>
                  <a:srgbClr val="00A500"/>
                </a:solidFill>
                <a:effectLst/>
                <a:latin typeface="Segoe UI Semibold" panose="020B0702040204020203" pitchFamily="34" charset="0"/>
                <a:cs typeface="Segoe UI Semibold" panose="020B0702040204020203" pitchFamily="34" charset="0"/>
              </a:rPr>
              <a:t>Mitarbeiter</a:t>
            </a:r>
            <a:br>
              <a:rPr lang="en-US" sz="1000" b="1" i="0">
                <a:solidFill>
                  <a:srgbClr val="00A500"/>
                </a:solidFill>
                <a:effectLst/>
                <a:latin typeface="wf_segoe-ui_normal"/>
              </a:rPr>
            </a:br>
            <a:r>
              <a:rPr lang="en-US" sz="1000" err="1">
                <a:solidFill>
                  <a:srgbClr val="666666"/>
                </a:solidFill>
                <a:latin typeface="Segoe UI" panose="020B0502040204020203" pitchFamily="34" charset="0"/>
              </a:rPr>
              <a:t>Anzahl</a:t>
            </a:r>
            <a:r>
              <a:rPr lang="en-US" sz="1000">
                <a:solidFill>
                  <a:srgbClr val="666666"/>
                </a:solidFill>
                <a:latin typeface="Segoe UI" panose="020B0502040204020203" pitchFamily="34" charset="0"/>
              </a:rPr>
              <a:t> der Mitarbeiter</a:t>
            </a:r>
            <a:r>
              <a:rPr lang="en-US" sz="1000" b="0" i="0">
                <a:solidFill>
                  <a:srgbClr val="666666"/>
                </a:solidFill>
                <a:effectLst/>
                <a:latin typeface="Segoe UI" panose="020B0502040204020203" pitchFamily="34" charset="0"/>
              </a:rPr>
              <a:t>: </a:t>
            </a:r>
            <a:r>
              <a:rPr lang="en-US" sz="1000" b="0" i="0" err="1">
                <a:solidFill>
                  <a:srgbClr val="666666"/>
                </a:solidFill>
                <a:effectLst/>
                <a:latin typeface="Segoe UI" panose="020B0502040204020203" pitchFamily="34" charset="0"/>
              </a:rPr>
              <a:t>Kategorie</a:t>
            </a:r>
            <a:r>
              <a:rPr lang="en-US" sz="1000" b="0" i="0">
                <a:solidFill>
                  <a:srgbClr val="666666"/>
                </a:solidFill>
                <a:effectLst/>
                <a:latin typeface="Segoe UI" panose="020B0502040204020203" pitchFamily="34" charset="0"/>
              </a:rPr>
              <a:t> 51-200</a:t>
            </a:r>
          </a:p>
          <a:p>
            <a:pPr algn="l" fontAlgn="base"/>
            <a:r>
              <a:rPr lang="en-US" sz="1000" b="1" i="0" err="1">
                <a:solidFill>
                  <a:srgbClr val="00A500"/>
                </a:solidFill>
                <a:effectLst/>
                <a:latin typeface="Segoe UI Semibold" panose="020B0702040204020203" pitchFamily="34" charset="0"/>
                <a:cs typeface="Segoe UI Semibold" panose="020B0702040204020203" pitchFamily="34" charset="0"/>
              </a:rPr>
              <a:t>Inhaber</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Franziskus Lorey &amp; Bernd Lachner</a:t>
            </a:r>
          </a:p>
          <a:p>
            <a:pPr algn="l" fontAlgn="base"/>
            <a:r>
              <a:rPr lang="en-US" sz="1000" err="1">
                <a:latin typeface="Segoe UI Semibold" panose="020B0702040204020203" pitchFamily="34" charset="0"/>
                <a:cs typeface="Segoe UI Semibold" panose="020B0702040204020203" pitchFamily="34" charset="0"/>
              </a:rPr>
              <a:t>Finanzierung</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Franziskus Lorey, Bernd Lachner </a:t>
            </a:r>
            <a:r>
              <a:rPr lang="en-US" sz="1000">
                <a:solidFill>
                  <a:srgbClr val="666666"/>
                </a:solidFill>
                <a:latin typeface="Segoe UI" panose="020B0502040204020203" pitchFamily="34" charset="0"/>
              </a:rPr>
              <a:t>und </a:t>
            </a:r>
            <a:r>
              <a:rPr lang="en-US" sz="1000" b="0" i="0">
                <a:solidFill>
                  <a:srgbClr val="666666"/>
                </a:solidFill>
                <a:effectLst/>
                <a:latin typeface="Segoe UI" panose="020B0502040204020203" pitchFamily="34" charset="0"/>
              </a:rPr>
              <a:t>KFW Gruppe: </a:t>
            </a:r>
            <a:r>
              <a:rPr lang="en-US" sz="1000" b="0" i="0" u="none" strike="noStrike">
                <a:solidFill>
                  <a:srgbClr val="0000FF"/>
                </a:solidFill>
                <a:effectLst/>
                <a:latin typeface="Segoe UI" panose="020B0502040204020203" pitchFamily="34" charset="0"/>
                <a:hlinkClick r:id="rId2"/>
              </a:rPr>
              <a:t>www.kfw.de</a:t>
            </a:r>
            <a:endParaRPr lang="en-US" sz="1000" b="0" i="0">
              <a:solidFill>
                <a:srgbClr val="666666"/>
              </a:solidFill>
              <a:effectLst/>
              <a:latin typeface="Segoe UI" panose="020B0502040204020203" pitchFamily="34" charset="0"/>
            </a:endParaRPr>
          </a:p>
          <a:p>
            <a:pPr algn="l" fontAlgn="base"/>
            <a:r>
              <a:rPr lang="en-US" sz="1000" err="1">
                <a:latin typeface="Segoe UI Semibold" panose="020B0702040204020203" pitchFamily="34" charset="0"/>
                <a:cs typeface="Segoe UI Semibold" panose="020B0702040204020203" pitchFamily="34" charset="0"/>
              </a:rPr>
              <a:t>Hauptsitz</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Würzburg, </a:t>
            </a:r>
            <a:r>
              <a:rPr lang="en-US" sz="1000">
                <a:solidFill>
                  <a:srgbClr val="666666"/>
                </a:solidFill>
                <a:latin typeface="Segoe UI" panose="020B0502040204020203" pitchFamily="34" charset="0"/>
              </a:rPr>
              <a:t>Deutschland</a:t>
            </a:r>
            <a:endParaRPr lang="en-US" sz="1000" b="0" i="0">
              <a:solidFill>
                <a:srgbClr val="666666"/>
              </a:solidFill>
              <a:effectLst/>
              <a:latin typeface="Segoe UI" panose="020B0502040204020203" pitchFamily="34" charset="0"/>
            </a:endParaRPr>
          </a:p>
          <a:p>
            <a:endParaRPr lang="en-DE" sz="1000"/>
          </a:p>
        </p:txBody>
      </p:sp>
      <p:pic>
        <p:nvPicPr>
          <p:cNvPr id="7" name="Picture Placeholder 6" descr="Two people looking at a computer&#10;&#10;Description automatically generated with medium confidence">
            <a:extLst>
              <a:ext uri="{FF2B5EF4-FFF2-40B4-BE49-F238E27FC236}">
                <a16:creationId xmlns:a16="http://schemas.microsoft.com/office/drawing/2014/main" id="{9BA8D571-A619-4B0C-B5F8-F443627FE85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747" r="15747"/>
          <a:stretch/>
        </p:blipFill>
        <p:spPr/>
      </p:pic>
    </p:spTree>
    <p:extLst>
      <p:ext uri="{BB962C8B-B14F-4D97-AF65-F5344CB8AC3E}">
        <p14:creationId xmlns:p14="http://schemas.microsoft.com/office/powerpoint/2010/main" val="1874109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04A0B-68A6-4DEF-B290-263A48468785}"/>
              </a:ext>
            </a:extLst>
          </p:cNvPr>
          <p:cNvSpPr>
            <a:spLocks noGrp="1"/>
          </p:cNvSpPr>
          <p:nvPr>
            <p:ph type="ctrTitle"/>
          </p:nvPr>
        </p:nvSpPr>
        <p:spPr/>
        <p:txBody>
          <a:bodyPr>
            <a:normAutofit/>
          </a:bodyPr>
          <a:lstStyle/>
          <a:p>
            <a:r>
              <a:rPr lang="de-DE" sz="4600"/>
              <a:t>7 Dinge, die Hubdrive anders macht</a:t>
            </a:r>
            <a:endParaRPr lang="en-US" sz="4600"/>
          </a:p>
        </p:txBody>
      </p:sp>
      <p:sp>
        <p:nvSpPr>
          <p:cNvPr id="4" name="Subtitle 3">
            <a:extLst>
              <a:ext uri="{FF2B5EF4-FFF2-40B4-BE49-F238E27FC236}">
                <a16:creationId xmlns:a16="http://schemas.microsoft.com/office/drawing/2014/main" id="{6E2FA9B9-60F2-4F90-9DB4-E069B506923F}"/>
              </a:ext>
            </a:extLst>
          </p:cNvPr>
          <p:cNvSpPr>
            <a:spLocks noGrp="1"/>
          </p:cNvSpPr>
          <p:nvPr>
            <p:ph type="subTitle" idx="1"/>
          </p:nvPr>
        </p:nvSpPr>
        <p:spPr/>
        <p:txBody>
          <a:bodyPr/>
          <a:lstStyle/>
          <a:p>
            <a:r>
              <a:rPr lang="de-DE"/>
              <a:t>HR Management für Microsoft Dynamics 365</a:t>
            </a:r>
            <a:endParaRPr lang="en-US"/>
          </a:p>
        </p:txBody>
      </p:sp>
    </p:spTree>
    <p:extLst>
      <p:ext uri="{BB962C8B-B14F-4D97-AF65-F5344CB8AC3E}">
        <p14:creationId xmlns:p14="http://schemas.microsoft.com/office/powerpoint/2010/main" val="449471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text, indoor&#10;&#10;Description automatically generated">
            <a:extLst>
              <a:ext uri="{FF2B5EF4-FFF2-40B4-BE49-F238E27FC236}">
                <a16:creationId xmlns:a16="http://schemas.microsoft.com/office/drawing/2014/main" id="{847A7798-F887-4E4F-AD51-B1372E2D704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96" name="Textfeld 95">
            <a:extLst>
              <a:ext uri="{FF2B5EF4-FFF2-40B4-BE49-F238E27FC236}">
                <a16:creationId xmlns:a16="http://schemas.microsoft.com/office/drawing/2014/main" id="{0DD3CCD9-6188-455C-9420-76ED4D253101}"/>
              </a:ext>
            </a:extLst>
          </p:cNvPr>
          <p:cNvSpPr txBox="1">
            <a:spLocks/>
          </p:cNvSpPr>
          <p:nvPr/>
        </p:nvSpPr>
        <p:spPr>
          <a:xfrm>
            <a:off x="144000" y="288000"/>
            <a:ext cx="471600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313492"/>
            <a:ext cx="3600000" cy="550508"/>
          </a:xfrm>
          <a:noFill/>
        </p:spPr>
        <p:txBody>
          <a:bodyPr/>
          <a:lstStyle/>
          <a:p>
            <a:r>
              <a:rPr lang="de-DE" sz="2400"/>
              <a:t>HR Komplettlösung</a:t>
            </a:r>
            <a:endParaRPr lang="en-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864000"/>
            <a:ext cx="3600000" cy="412009"/>
          </a:xfrm>
          <a:noFill/>
        </p:spPr>
        <p:txBody>
          <a:bodyPr/>
          <a:lstStyle/>
          <a:p>
            <a:r>
              <a:rPr lang="de-DE"/>
              <a:t>für Microsoft Dynamics 365</a:t>
            </a:r>
            <a:endParaRPr lang="en-DE"/>
          </a:p>
        </p:txBody>
      </p:sp>
      <p:grpSp>
        <p:nvGrpSpPr>
          <p:cNvPr id="117" name="Gruppieren 116">
            <a:extLst>
              <a:ext uri="{FF2B5EF4-FFF2-40B4-BE49-F238E27FC236}">
                <a16:creationId xmlns:a16="http://schemas.microsoft.com/office/drawing/2014/main" id="{3AB844BF-7284-4C53-8175-67C03EB59C28}"/>
              </a:ext>
            </a:extLst>
          </p:cNvPr>
          <p:cNvGrpSpPr/>
          <p:nvPr/>
        </p:nvGrpSpPr>
        <p:grpSpPr>
          <a:xfrm>
            <a:off x="158142" y="1854059"/>
            <a:ext cx="8842349" cy="3739745"/>
            <a:chOff x="792000" y="864000"/>
            <a:chExt cx="7560000" cy="3996000"/>
          </a:xfrm>
        </p:grpSpPr>
        <p:sp>
          <p:nvSpPr>
            <p:cNvPr id="118" name="Rechteck 9">
              <a:extLst>
                <a:ext uri="{FF2B5EF4-FFF2-40B4-BE49-F238E27FC236}">
                  <a16:creationId xmlns:a16="http://schemas.microsoft.com/office/drawing/2014/main" id="{4238B2CC-43A0-48A9-AD95-889803473DB7}"/>
                </a:ext>
              </a:extLst>
            </p:cNvPr>
            <p:cNvSpPr/>
            <p:nvPr/>
          </p:nvSpPr>
          <p:spPr>
            <a:xfrm>
              <a:off x="792000" y="4320000"/>
              <a:ext cx="7560000" cy="540000"/>
            </a:xfrm>
            <a:prstGeom prst="rect">
              <a:avLst/>
            </a:prstGeom>
            <a:solidFill>
              <a:srgbClr val="232958"/>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36000" rIns="0" b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Business Plattform</a:t>
              </a:r>
            </a:p>
          </p:txBody>
        </p:sp>
        <p:sp>
          <p:nvSpPr>
            <p:cNvPr id="119" name="Rechteck 19">
              <a:extLst>
                <a:ext uri="{FF2B5EF4-FFF2-40B4-BE49-F238E27FC236}">
                  <a16:creationId xmlns:a16="http://schemas.microsoft.com/office/drawing/2014/main" id="{0D0844A5-FBBB-4E44-B48C-4C54FC7855F8}"/>
                </a:ext>
              </a:extLst>
            </p:cNvPr>
            <p:cNvSpPr/>
            <p:nvPr/>
          </p:nvSpPr>
          <p:spPr>
            <a:xfrm>
              <a:off x="792000" y="864000"/>
              <a:ext cx="1368000" cy="3384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64798" marR="0" lvl="0" indent="0" algn="l" defTabSz="411460" rtl="0" eaLnBrk="1" fontAlgn="auto" latinLnBrk="0" hangingPunct="1">
                <a:lnSpc>
                  <a:spcPts val="8550"/>
                </a:lnSpc>
                <a:spcBef>
                  <a:spcPts val="0"/>
                </a:spcBef>
                <a:spcAft>
                  <a:spcPts val="0"/>
                </a:spcAft>
                <a:buClrTx/>
                <a:buSzTx/>
                <a:buFontTx/>
                <a:buNone/>
                <a:tabLst/>
                <a:defRPr/>
              </a:pPr>
              <a:r>
                <a:rPr kumimoji="0" lang="de-DE" sz="7200" b="0" i="0" u="none" strike="noStrike" kern="1200" cap="none" spc="-27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endParaRPr kumimoji="0" lang="de-DE" sz="5400" b="0" i="0" u="none" strike="noStrike" kern="1200" cap="none" spc="-27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0" name="TextBox 15">
              <a:extLst>
                <a:ext uri="{FF2B5EF4-FFF2-40B4-BE49-F238E27FC236}">
                  <a16:creationId xmlns:a16="http://schemas.microsoft.com/office/drawing/2014/main" id="{C1CE602F-BE63-4400-9791-D95475176AE5}"/>
                </a:ext>
              </a:extLst>
            </p:cNvPr>
            <p:cNvSpPr txBox="1"/>
            <p:nvPr/>
          </p:nvSpPr>
          <p:spPr>
            <a:xfrm>
              <a:off x="827097" y="1794690"/>
              <a:ext cx="1369986" cy="1017155"/>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de-DE" sz="128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Management Software für </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de-DE" sz="128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de-DE" sz="128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Dynamics 365</a:t>
              </a:r>
              <a:endParaRPr kumimoji="0" lang="de-DE" sz="12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hteck 19">
              <a:extLst>
                <a:ext uri="{FF2B5EF4-FFF2-40B4-BE49-F238E27FC236}">
                  <a16:creationId xmlns:a16="http://schemas.microsoft.com/office/drawing/2014/main" id="{C7102A08-11AB-4B2E-B1AE-AE723A1BD048}"/>
                </a:ext>
              </a:extLst>
            </p:cNvPr>
            <p:cNvSpPr/>
            <p:nvPr/>
          </p:nvSpPr>
          <p:spPr>
            <a:xfrm>
              <a:off x="2232000" y="2592000"/>
              <a:ext cx="1474697" cy="792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Mitarbeiter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Self-Services</a:t>
              </a:r>
            </a:p>
          </p:txBody>
        </p:sp>
        <p:sp>
          <p:nvSpPr>
            <p:cNvPr id="122" name="Rechteck 19">
              <a:extLst>
                <a:ext uri="{FF2B5EF4-FFF2-40B4-BE49-F238E27FC236}">
                  <a16:creationId xmlns:a16="http://schemas.microsoft.com/office/drawing/2014/main" id="{2C787DDE-ABBC-4440-9150-D636ED1E4091}"/>
                </a:ext>
              </a:extLst>
            </p:cNvPr>
            <p:cNvSpPr/>
            <p:nvPr/>
          </p:nvSpPr>
          <p:spPr>
            <a:xfrm>
              <a:off x="6876000" y="2592000"/>
              <a:ext cx="1474697" cy="792000"/>
            </a:xfrm>
            <a:prstGeom prst="rect">
              <a:avLst/>
            </a:prstGeom>
            <a:solidFill>
              <a:srgbClr val="DC2A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Reporting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Auswertung</a:t>
              </a:r>
            </a:p>
          </p:txBody>
        </p:sp>
        <p:sp>
          <p:nvSpPr>
            <p:cNvPr id="123" name="Rechteck 19">
              <a:extLst>
                <a:ext uri="{FF2B5EF4-FFF2-40B4-BE49-F238E27FC236}">
                  <a16:creationId xmlns:a16="http://schemas.microsoft.com/office/drawing/2014/main" id="{CCE6062A-98AC-4250-92E9-7E2A43DC4DC0}"/>
                </a:ext>
              </a:extLst>
            </p:cNvPr>
            <p:cNvSpPr/>
            <p:nvPr/>
          </p:nvSpPr>
          <p:spPr>
            <a:xfrm>
              <a:off x="2232000" y="1728000"/>
              <a:ext cx="1474697" cy="7911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Zeitwirtschaft</a:t>
              </a:r>
            </a:p>
          </p:txBody>
        </p:sp>
        <p:sp>
          <p:nvSpPr>
            <p:cNvPr id="124" name="Rechteck 19">
              <a:extLst>
                <a:ext uri="{FF2B5EF4-FFF2-40B4-BE49-F238E27FC236}">
                  <a16:creationId xmlns:a16="http://schemas.microsoft.com/office/drawing/2014/main" id="{AB07A82D-7CBF-4342-9106-42AEAE7AE77F}"/>
                </a:ext>
              </a:extLst>
            </p:cNvPr>
            <p:cNvSpPr/>
            <p:nvPr/>
          </p:nvSpPr>
          <p:spPr>
            <a:xfrm>
              <a:off x="3780000" y="1728000"/>
              <a:ext cx="1474697" cy="7911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Urlaub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Abwesenheit</a:t>
              </a:r>
            </a:p>
          </p:txBody>
        </p:sp>
        <p:sp>
          <p:nvSpPr>
            <p:cNvPr id="125" name="Rechteck 19">
              <a:extLst>
                <a:ext uri="{FF2B5EF4-FFF2-40B4-BE49-F238E27FC236}">
                  <a16:creationId xmlns:a16="http://schemas.microsoft.com/office/drawing/2014/main" id="{1F0B8010-8235-408B-86F3-3B465EDF55FC}"/>
                </a:ext>
              </a:extLst>
            </p:cNvPr>
            <p:cNvSpPr/>
            <p:nvPr/>
          </p:nvSpPr>
          <p:spPr>
            <a:xfrm>
              <a:off x="5328000" y="1728000"/>
              <a:ext cx="1474697" cy="791100"/>
            </a:xfrm>
            <a:prstGeom prst="rect">
              <a:avLst/>
            </a:prstGeom>
            <a:solidFill>
              <a:srgbClr val="F2B3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Reiseorganisation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Belegerfassung</a:t>
              </a:r>
            </a:p>
          </p:txBody>
        </p:sp>
        <p:sp>
          <p:nvSpPr>
            <p:cNvPr id="126" name="Rechteck 20">
              <a:extLst>
                <a:ext uri="{FF2B5EF4-FFF2-40B4-BE49-F238E27FC236}">
                  <a16:creationId xmlns:a16="http://schemas.microsoft.com/office/drawing/2014/main" id="{1C5D81E3-584C-442C-A16D-793A11CD1BAE}"/>
                </a:ext>
              </a:extLst>
            </p:cNvPr>
            <p:cNvSpPr/>
            <p:nvPr/>
          </p:nvSpPr>
          <p:spPr>
            <a:xfrm>
              <a:off x="6876000" y="1728000"/>
              <a:ext cx="1474697" cy="7911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Weiterbildung</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eLearning</a:t>
              </a:r>
            </a:p>
          </p:txBody>
        </p:sp>
        <p:sp>
          <p:nvSpPr>
            <p:cNvPr id="127" name="Rechteck 21">
              <a:extLst>
                <a:ext uri="{FF2B5EF4-FFF2-40B4-BE49-F238E27FC236}">
                  <a16:creationId xmlns:a16="http://schemas.microsoft.com/office/drawing/2014/main" id="{8F526441-B25D-43B0-83CA-65DFA01188FD}"/>
                </a:ext>
              </a:extLst>
            </p:cNvPr>
            <p:cNvSpPr/>
            <p:nvPr/>
          </p:nvSpPr>
          <p:spPr>
            <a:xfrm>
              <a:off x="2232000" y="864000"/>
              <a:ext cx="1474697" cy="7911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Onboarding</a:t>
              </a:r>
            </a:p>
          </p:txBody>
        </p:sp>
        <p:sp>
          <p:nvSpPr>
            <p:cNvPr id="128" name="Rechteck 22">
              <a:extLst>
                <a:ext uri="{FF2B5EF4-FFF2-40B4-BE49-F238E27FC236}">
                  <a16:creationId xmlns:a16="http://schemas.microsoft.com/office/drawing/2014/main" id="{C68F2714-2190-47FB-8934-57495B391AE1}"/>
                </a:ext>
              </a:extLst>
            </p:cNvPr>
            <p:cNvSpPr/>
            <p:nvPr/>
          </p:nvSpPr>
          <p:spPr>
            <a:xfrm>
              <a:off x="3780000" y="864000"/>
              <a:ext cx="1474697" cy="7911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Personalverwaltung </a:t>
              </a:r>
            </a:p>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Automatisierung</a:t>
              </a:r>
            </a:p>
          </p:txBody>
        </p:sp>
        <p:sp>
          <p:nvSpPr>
            <p:cNvPr id="129" name="Rechteck 23">
              <a:extLst>
                <a:ext uri="{FF2B5EF4-FFF2-40B4-BE49-F238E27FC236}">
                  <a16:creationId xmlns:a16="http://schemas.microsoft.com/office/drawing/2014/main" id="{8ECECF1C-932E-4AAC-B103-121B05DC1258}"/>
                </a:ext>
              </a:extLst>
            </p:cNvPr>
            <p:cNvSpPr/>
            <p:nvPr/>
          </p:nvSpPr>
          <p:spPr>
            <a:xfrm>
              <a:off x="5328000" y="864000"/>
              <a:ext cx="1474697" cy="7911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Digitale Personalakte &amp; Dokumente</a:t>
              </a:r>
            </a:p>
          </p:txBody>
        </p:sp>
        <p:sp>
          <p:nvSpPr>
            <p:cNvPr id="130" name="Rechteck 24">
              <a:extLst>
                <a:ext uri="{FF2B5EF4-FFF2-40B4-BE49-F238E27FC236}">
                  <a16:creationId xmlns:a16="http://schemas.microsoft.com/office/drawing/2014/main" id="{866CA315-A22A-4ABB-ABB7-C4AFA499E34E}"/>
                </a:ext>
              </a:extLst>
            </p:cNvPr>
            <p:cNvSpPr/>
            <p:nvPr/>
          </p:nvSpPr>
          <p:spPr>
            <a:xfrm>
              <a:off x="6876000" y="864000"/>
              <a:ext cx="1474697" cy="791100"/>
            </a:xfrm>
            <a:prstGeom prst="rect">
              <a:avLst/>
            </a:prstGeom>
            <a:solidFill>
              <a:srgbClr val="8E27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Mitarbeiter-</a:t>
              </a:r>
            </a:p>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entwicklung</a:t>
              </a:r>
            </a:p>
          </p:txBody>
        </p:sp>
        <p:sp>
          <p:nvSpPr>
            <p:cNvPr id="131" name="Rechteck 26">
              <a:extLst>
                <a:ext uri="{FF2B5EF4-FFF2-40B4-BE49-F238E27FC236}">
                  <a16:creationId xmlns:a16="http://schemas.microsoft.com/office/drawing/2014/main" id="{E451BFB7-AECF-4046-A82C-F3209A4DDBA8}"/>
                </a:ext>
              </a:extLst>
            </p:cNvPr>
            <p:cNvSpPr/>
            <p:nvPr/>
          </p:nvSpPr>
          <p:spPr>
            <a:xfrm>
              <a:off x="5328000" y="2592000"/>
              <a:ext cx="1474697" cy="792000"/>
            </a:xfrm>
            <a:prstGeom prst="rect">
              <a:avLst/>
            </a:prstGeom>
            <a:solidFill>
              <a:srgbClr val="3FB7E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Vergütung &amp;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Arbeitgeberleistung</a:t>
              </a:r>
            </a:p>
          </p:txBody>
        </p:sp>
        <p:sp>
          <p:nvSpPr>
            <p:cNvPr id="132" name="Rechteck 27">
              <a:extLst>
                <a:ext uri="{FF2B5EF4-FFF2-40B4-BE49-F238E27FC236}">
                  <a16:creationId xmlns:a16="http://schemas.microsoft.com/office/drawing/2014/main" id="{B9B8F8A0-E9FF-4B1A-A9CB-AFFA59A097A8}"/>
                </a:ext>
              </a:extLst>
            </p:cNvPr>
            <p:cNvSpPr/>
            <p:nvPr/>
          </p:nvSpPr>
          <p:spPr>
            <a:xfrm>
              <a:off x="3780000" y="2592000"/>
              <a:ext cx="1474697" cy="792000"/>
            </a:xfrm>
            <a:prstGeom prst="rect">
              <a:avLst/>
            </a:prstGeom>
            <a:solidFill>
              <a:srgbClr val="A80E0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Manager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Self-Services</a:t>
              </a:r>
            </a:p>
          </p:txBody>
        </p:sp>
        <p:sp>
          <p:nvSpPr>
            <p:cNvPr id="133" name="Rechteck 19">
              <a:extLst>
                <a:ext uri="{FF2B5EF4-FFF2-40B4-BE49-F238E27FC236}">
                  <a16:creationId xmlns:a16="http://schemas.microsoft.com/office/drawing/2014/main" id="{E9803985-5D30-429E-8859-2B7B2A4E2914}"/>
                </a:ext>
              </a:extLst>
            </p:cNvPr>
            <p:cNvSpPr/>
            <p:nvPr/>
          </p:nvSpPr>
          <p:spPr>
            <a:xfrm>
              <a:off x="3780000" y="3456000"/>
              <a:ext cx="1476000" cy="7920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Länder- und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Branchentemplates</a:t>
              </a:r>
            </a:p>
          </p:txBody>
        </p:sp>
        <p:sp>
          <p:nvSpPr>
            <p:cNvPr id="134" name="Rechteck 19">
              <a:extLst>
                <a:ext uri="{FF2B5EF4-FFF2-40B4-BE49-F238E27FC236}">
                  <a16:creationId xmlns:a16="http://schemas.microsoft.com/office/drawing/2014/main" id="{19706F0C-EC33-424A-92AA-79B02B8AEB9F}"/>
                </a:ext>
              </a:extLst>
            </p:cNvPr>
            <p:cNvSpPr/>
            <p:nvPr/>
          </p:nvSpPr>
          <p:spPr>
            <a:xfrm>
              <a:off x="6876000" y="3456000"/>
              <a:ext cx="1476000" cy="792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Moderne</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Arbeitswelt</a:t>
              </a:r>
            </a:p>
          </p:txBody>
        </p:sp>
        <p:sp>
          <p:nvSpPr>
            <p:cNvPr id="135" name="Rechteck 29">
              <a:extLst>
                <a:ext uri="{FF2B5EF4-FFF2-40B4-BE49-F238E27FC236}">
                  <a16:creationId xmlns:a16="http://schemas.microsoft.com/office/drawing/2014/main" id="{BE5FAA1F-77E1-40C6-8124-869C4CC9444D}"/>
                </a:ext>
              </a:extLst>
            </p:cNvPr>
            <p:cNvSpPr/>
            <p:nvPr/>
          </p:nvSpPr>
          <p:spPr>
            <a:xfrm>
              <a:off x="5328000" y="3456000"/>
              <a:ext cx="1476000" cy="7920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Office 365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für HR</a:t>
              </a:r>
            </a:p>
          </p:txBody>
        </p:sp>
        <p:sp>
          <p:nvSpPr>
            <p:cNvPr id="136" name="Rechteck 30">
              <a:extLst>
                <a:ext uri="{FF2B5EF4-FFF2-40B4-BE49-F238E27FC236}">
                  <a16:creationId xmlns:a16="http://schemas.microsoft.com/office/drawing/2014/main" id="{B0227FBD-E918-466F-AAD3-0A12DAE53A26}"/>
                </a:ext>
              </a:extLst>
            </p:cNvPr>
            <p:cNvSpPr/>
            <p:nvPr/>
          </p:nvSpPr>
          <p:spPr>
            <a:xfrm>
              <a:off x="2232000" y="3456000"/>
              <a:ext cx="1476000" cy="792000"/>
            </a:xfrm>
            <a:prstGeom prst="rect">
              <a:avLst/>
            </a:prstGeom>
            <a:solidFill>
              <a:srgbClr val="A80E0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Leadership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Management</a:t>
              </a:r>
            </a:p>
          </p:txBody>
        </p:sp>
        <p:sp>
          <p:nvSpPr>
            <p:cNvPr id="137" name="TextBox 22">
              <a:extLst>
                <a:ext uri="{FF2B5EF4-FFF2-40B4-BE49-F238E27FC236}">
                  <a16:creationId xmlns:a16="http://schemas.microsoft.com/office/drawing/2014/main" id="{9ABE0949-7A14-4CCF-A840-E6EF4B75ACA4}"/>
                </a:ext>
              </a:extLst>
            </p:cNvPr>
            <p:cNvSpPr txBox="1"/>
            <p:nvPr/>
          </p:nvSpPr>
          <p:spPr>
            <a:xfrm>
              <a:off x="7092000" y="4716001"/>
              <a:ext cx="1224000" cy="143999"/>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Hubdrive.com</a:t>
              </a:r>
              <a:endParaRPr kumimoji="0" lang="en-US"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2856007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text, indoor&#10;&#10;Description automatically generated">
            <a:extLst>
              <a:ext uri="{FF2B5EF4-FFF2-40B4-BE49-F238E27FC236}">
                <a16:creationId xmlns:a16="http://schemas.microsoft.com/office/drawing/2014/main" id="{847A7798-F887-4E4F-AD51-B1372E2D704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96" name="Textfeld 95">
            <a:extLst>
              <a:ext uri="{FF2B5EF4-FFF2-40B4-BE49-F238E27FC236}">
                <a16:creationId xmlns:a16="http://schemas.microsoft.com/office/drawing/2014/main" id="{0DD3CCD9-6188-455C-9420-76ED4D253101}"/>
              </a:ext>
            </a:extLst>
          </p:cNvPr>
          <p:cNvSpPr txBox="1">
            <a:spLocks/>
          </p:cNvSpPr>
          <p:nvPr/>
        </p:nvSpPr>
        <p:spPr>
          <a:xfrm>
            <a:off x="144000" y="288000"/>
            <a:ext cx="471600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313492"/>
            <a:ext cx="3780000" cy="550508"/>
          </a:xfrm>
          <a:noFill/>
        </p:spPr>
        <p:txBody>
          <a:bodyPr/>
          <a:lstStyle/>
          <a:p>
            <a:r>
              <a:rPr lang="de-DE" sz="2400"/>
              <a:t>Integration out-of-the-box </a:t>
            </a:r>
            <a:endParaRPr lang="en-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59871" y="842116"/>
            <a:ext cx="3789298" cy="605908"/>
          </a:xfrm>
          <a:noFill/>
        </p:spPr>
        <p:txBody>
          <a:bodyPr/>
          <a:lstStyle/>
          <a:p>
            <a:r>
              <a:rPr lang="de-DE"/>
              <a:t>Sparen Sie Zeit, Geld und erhöhen Sie die Sicherheit. </a:t>
            </a:r>
            <a:endParaRPr lang="en-DE"/>
          </a:p>
        </p:txBody>
      </p:sp>
      <p:sp>
        <p:nvSpPr>
          <p:cNvPr id="15" name="Graphic 58" descr="Folder">
            <a:extLst>
              <a:ext uri="{FF2B5EF4-FFF2-40B4-BE49-F238E27FC236}">
                <a16:creationId xmlns:a16="http://schemas.microsoft.com/office/drawing/2014/main" id="{260497EC-156D-4324-B8F2-2B0CF0F94A92}"/>
              </a:ext>
            </a:extLst>
          </p:cNvPr>
          <p:cNvSpPr/>
          <p:nvPr/>
        </p:nvSpPr>
        <p:spPr>
          <a:xfrm>
            <a:off x="252001" y="2101612"/>
            <a:ext cx="4140000" cy="2520000"/>
          </a:xfrm>
          <a:custGeom>
            <a:avLst/>
            <a:gdLst>
              <a:gd name="connsiteX0" fmla="*/ 4956990 w 5240246"/>
              <a:gd name="connsiteY0" fmla="*/ 3965592 h 3965591"/>
              <a:gd name="connsiteX1" fmla="*/ 283257 w 5240246"/>
              <a:gd name="connsiteY1" fmla="*/ 3965592 h 3965591"/>
              <a:gd name="connsiteX2" fmla="*/ 0 w 5240246"/>
              <a:gd name="connsiteY2" fmla="*/ 3682335 h 3965591"/>
              <a:gd name="connsiteX3" fmla="*/ 0 w 5240246"/>
              <a:gd name="connsiteY3" fmla="*/ 283257 h 3965591"/>
              <a:gd name="connsiteX4" fmla="*/ 283257 w 5240246"/>
              <a:gd name="connsiteY4" fmla="*/ 0 h 3965591"/>
              <a:gd name="connsiteX5" fmla="*/ 1614562 w 5240246"/>
              <a:gd name="connsiteY5" fmla="*/ 0 h 3965591"/>
              <a:gd name="connsiteX6" fmla="*/ 1770353 w 5240246"/>
              <a:gd name="connsiteY6" fmla="*/ 49570 h 3965591"/>
              <a:gd name="connsiteX7" fmla="*/ 2549309 w 5240246"/>
              <a:gd name="connsiteY7" fmla="*/ 566513 h 3965591"/>
              <a:gd name="connsiteX8" fmla="*/ 4956990 w 5240246"/>
              <a:gd name="connsiteY8" fmla="*/ 566513 h 3965591"/>
              <a:gd name="connsiteX9" fmla="*/ 5240246 w 5240246"/>
              <a:gd name="connsiteY9" fmla="*/ 849770 h 3965591"/>
              <a:gd name="connsiteX10" fmla="*/ 5240246 w 5240246"/>
              <a:gd name="connsiteY10" fmla="*/ 3682335 h 3965591"/>
              <a:gd name="connsiteX11" fmla="*/ 4956990 w 5240246"/>
              <a:gd name="connsiteY11" fmla="*/ 3965592 h 39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0246" h="3965591">
                <a:moveTo>
                  <a:pt x="4956990" y="3965592"/>
                </a:moveTo>
                <a:lnTo>
                  <a:pt x="283257" y="3965592"/>
                </a:lnTo>
                <a:cubicBezTo>
                  <a:pt x="127465" y="3965592"/>
                  <a:pt x="0" y="3838126"/>
                  <a:pt x="0" y="3682335"/>
                </a:cubicBezTo>
                <a:lnTo>
                  <a:pt x="0" y="283257"/>
                </a:lnTo>
                <a:cubicBezTo>
                  <a:pt x="0" y="127465"/>
                  <a:pt x="127465" y="0"/>
                  <a:pt x="283257" y="0"/>
                </a:cubicBezTo>
                <a:lnTo>
                  <a:pt x="1614562" y="0"/>
                </a:lnTo>
                <a:cubicBezTo>
                  <a:pt x="1671214" y="0"/>
                  <a:pt x="1727865" y="14163"/>
                  <a:pt x="1770353" y="49570"/>
                </a:cubicBezTo>
                <a:lnTo>
                  <a:pt x="2549309" y="566513"/>
                </a:lnTo>
                <a:lnTo>
                  <a:pt x="4956990" y="566513"/>
                </a:lnTo>
                <a:cubicBezTo>
                  <a:pt x="5112781" y="566513"/>
                  <a:pt x="5240246" y="693979"/>
                  <a:pt x="5240246" y="849770"/>
                </a:cubicBezTo>
                <a:lnTo>
                  <a:pt x="5240246" y="3682335"/>
                </a:lnTo>
                <a:cubicBezTo>
                  <a:pt x="5240246" y="3838126"/>
                  <a:pt x="5112781" y="3965592"/>
                  <a:pt x="4956990" y="3965592"/>
                </a:cubicBezTo>
                <a:close/>
              </a:path>
            </a:pathLst>
          </a:custGeom>
          <a:solidFill>
            <a:schemeClr val="bg2"/>
          </a:solidFill>
          <a:ln w="7074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9">
            <a:extLst>
              <a:ext uri="{FF2B5EF4-FFF2-40B4-BE49-F238E27FC236}">
                <a16:creationId xmlns:a16="http://schemas.microsoft.com/office/drawing/2014/main" id="{382E9AC9-FAF7-4945-A961-9C2593F6DB13}"/>
              </a:ext>
            </a:extLst>
          </p:cNvPr>
          <p:cNvGrpSpPr/>
          <p:nvPr/>
        </p:nvGrpSpPr>
        <p:grpSpPr>
          <a:xfrm>
            <a:off x="339446" y="2981201"/>
            <a:ext cx="4006212" cy="1336364"/>
            <a:chOff x="720000" y="2052000"/>
            <a:chExt cx="7704000" cy="2520000"/>
          </a:xfrm>
        </p:grpSpPr>
        <p:sp>
          <p:nvSpPr>
            <p:cNvPr id="20" name="Oval 16">
              <a:extLst>
                <a:ext uri="{FF2B5EF4-FFF2-40B4-BE49-F238E27FC236}">
                  <a16:creationId xmlns:a16="http://schemas.microsoft.com/office/drawing/2014/main" id="{DC1887D6-A34F-4269-8988-B28E6079793D}"/>
                </a:ext>
              </a:extLst>
            </p:cNvPr>
            <p:cNvSpPr>
              <a:spLocks noChangeAspect="1"/>
            </p:cNvSpPr>
            <p:nvPr/>
          </p:nvSpPr>
          <p:spPr>
            <a:xfrm>
              <a:off x="5904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7">
              <a:extLst>
                <a:ext uri="{FF2B5EF4-FFF2-40B4-BE49-F238E27FC236}">
                  <a16:creationId xmlns:a16="http://schemas.microsoft.com/office/drawing/2014/main" id="{EEB1FCBC-0B32-436F-A535-5866D9988C0B}"/>
                </a:ext>
              </a:extLst>
            </p:cNvPr>
            <p:cNvSpPr>
              <a:spLocks noChangeAspect="1"/>
            </p:cNvSpPr>
            <p:nvPr/>
          </p:nvSpPr>
          <p:spPr>
            <a:xfrm>
              <a:off x="3312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8">
              <a:extLst>
                <a:ext uri="{FF2B5EF4-FFF2-40B4-BE49-F238E27FC236}">
                  <a16:creationId xmlns:a16="http://schemas.microsoft.com/office/drawing/2014/main" id="{A3CC9360-9B9A-4CCD-B60F-7D68AA1EC6B3}"/>
                </a:ext>
              </a:extLst>
            </p:cNvPr>
            <p:cNvSpPr>
              <a:spLocks noChangeAspect="1"/>
            </p:cNvSpPr>
            <p:nvPr/>
          </p:nvSpPr>
          <p:spPr>
            <a:xfrm>
              <a:off x="720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19">
              <a:extLst>
                <a:ext uri="{FF2B5EF4-FFF2-40B4-BE49-F238E27FC236}">
                  <a16:creationId xmlns:a16="http://schemas.microsoft.com/office/drawing/2014/main" id="{5F7B16DA-4EDD-4BAC-923D-E71EFB5D398F}"/>
                </a:ext>
              </a:extLst>
            </p:cNvPr>
            <p:cNvSpPr>
              <a:spLocks noChangeAspect="1"/>
            </p:cNvSpPr>
            <p:nvPr/>
          </p:nvSpPr>
          <p:spPr>
            <a:xfrm>
              <a:off x="2016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0">
              <a:extLst>
                <a:ext uri="{FF2B5EF4-FFF2-40B4-BE49-F238E27FC236}">
                  <a16:creationId xmlns:a16="http://schemas.microsoft.com/office/drawing/2014/main" id="{D71F6282-5516-4201-B65C-799A39AF020B}"/>
                </a:ext>
              </a:extLst>
            </p:cNvPr>
            <p:cNvSpPr>
              <a:spLocks noChangeAspect="1"/>
            </p:cNvSpPr>
            <p:nvPr/>
          </p:nvSpPr>
          <p:spPr>
            <a:xfrm>
              <a:off x="4608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1">
            <a:extLst>
              <a:ext uri="{FF2B5EF4-FFF2-40B4-BE49-F238E27FC236}">
                <a16:creationId xmlns:a16="http://schemas.microsoft.com/office/drawing/2014/main" id="{78DD3E84-C6EE-44CA-90C8-1594CF28F5A5}"/>
              </a:ext>
            </a:extLst>
          </p:cNvPr>
          <p:cNvGrpSpPr/>
          <p:nvPr/>
        </p:nvGrpSpPr>
        <p:grpSpPr>
          <a:xfrm>
            <a:off x="395608" y="2268000"/>
            <a:ext cx="3838461" cy="576001"/>
            <a:chOff x="828000" y="574599"/>
            <a:chExt cx="7381412" cy="1086174"/>
          </a:xfrm>
        </p:grpSpPr>
        <p:sp>
          <p:nvSpPr>
            <p:cNvPr id="18" name="Rectangle 14">
              <a:extLst>
                <a:ext uri="{FF2B5EF4-FFF2-40B4-BE49-F238E27FC236}">
                  <a16:creationId xmlns:a16="http://schemas.microsoft.com/office/drawing/2014/main" id="{DF63517A-A03F-4783-86FD-97161A366B3F}"/>
                </a:ext>
              </a:extLst>
            </p:cNvPr>
            <p:cNvSpPr/>
            <p:nvPr/>
          </p:nvSpPr>
          <p:spPr>
            <a:xfrm>
              <a:off x="1590267" y="574599"/>
              <a:ext cx="6619145" cy="1086174"/>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Für</a:t>
              </a: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Sie: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Integriertes</a:t>
              </a: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GB" sz="16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Arbeiten</a:t>
              </a: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out-of-the-box </a:t>
              </a:r>
            </a:p>
          </p:txBody>
        </p:sp>
        <p:pic>
          <p:nvPicPr>
            <p:cNvPr id="19" name="Graphic 15" descr="Factory">
              <a:extLst>
                <a:ext uri="{FF2B5EF4-FFF2-40B4-BE49-F238E27FC236}">
                  <a16:creationId xmlns:a16="http://schemas.microsoft.com/office/drawing/2014/main" id="{FFE78947-BC43-407E-807B-6998177E2A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000" y="574599"/>
              <a:ext cx="972001" cy="971999"/>
            </a:xfrm>
            <a:prstGeom prst="rect">
              <a:avLst/>
            </a:prstGeom>
          </p:spPr>
        </p:pic>
      </p:grpSp>
      <p:grpSp>
        <p:nvGrpSpPr>
          <p:cNvPr id="31" name="Group 22">
            <a:extLst>
              <a:ext uri="{FF2B5EF4-FFF2-40B4-BE49-F238E27FC236}">
                <a16:creationId xmlns:a16="http://schemas.microsoft.com/office/drawing/2014/main" id="{80DBC778-37F6-4AA6-B629-5D13FF476894}"/>
              </a:ext>
            </a:extLst>
          </p:cNvPr>
          <p:cNvGrpSpPr/>
          <p:nvPr/>
        </p:nvGrpSpPr>
        <p:grpSpPr>
          <a:xfrm>
            <a:off x="549351" y="3255570"/>
            <a:ext cx="3541984" cy="755911"/>
            <a:chOff x="1728726" y="2642620"/>
            <a:chExt cx="5676737" cy="1188000"/>
          </a:xfrm>
        </p:grpSpPr>
        <p:sp>
          <p:nvSpPr>
            <p:cNvPr id="32" name="Rectangle 23">
              <a:extLst>
                <a:ext uri="{FF2B5EF4-FFF2-40B4-BE49-F238E27FC236}">
                  <a16:creationId xmlns:a16="http://schemas.microsoft.com/office/drawing/2014/main" id="{03B3FD9A-A8B3-4C1C-9D8A-EAB7AF5D2B15}"/>
                </a:ext>
              </a:extLst>
            </p:cNvPr>
            <p:cNvSpPr/>
            <p:nvPr/>
          </p:nvSpPr>
          <p:spPr>
            <a:xfrm>
              <a:off x="1728726" y="3355420"/>
              <a:ext cx="5676737" cy="475200"/>
            </a:xfrm>
            <a:prstGeom prst="rect">
              <a:avLst/>
            </a:prstGeom>
            <a:solidFill>
              <a:srgbClr val="232958"/>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a:t>
              </a:r>
              <a:endParaRPr kumimoji="0" lang="en-DE"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4">
              <a:extLst>
                <a:ext uri="{FF2B5EF4-FFF2-40B4-BE49-F238E27FC236}">
                  <a16:creationId xmlns:a16="http://schemas.microsoft.com/office/drawing/2014/main" id="{0F01C328-156D-4B2E-94C8-A686A340AD34}"/>
                </a:ext>
              </a:extLst>
            </p:cNvPr>
            <p:cNvSpPr/>
            <p:nvPr/>
          </p:nvSpPr>
          <p:spPr>
            <a:xfrm>
              <a:off x="5544000" y="3276000"/>
              <a:ext cx="252000" cy="144000"/>
            </a:xfrm>
            <a:prstGeom prst="rect">
              <a:avLst/>
            </a:prstGeom>
            <a:solidFill>
              <a:srgbClr val="00A6B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5">
              <a:extLst>
                <a:ext uri="{FF2B5EF4-FFF2-40B4-BE49-F238E27FC236}">
                  <a16:creationId xmlns:a16="http://schemas.microsoft.com/office/drawing/2014/main" id="{E7C5D72F-1939-4D5E-A880-95F789E390CF}"/>
                </a:ext>
              </a:extLst>
            </p:cNvPr>
            <p:cNvSpPr/>
            <p:nvPr/>
          </p:nvSpPr>
          <p:spPr>
            <a:xfrm>
              <a:off x="4428000" y="3276000"/>
              <a:ext cx="252000" cy="144000"/>
            </a:xfrm>
            <a:prstGeom prst="rect">
              <a:avLst/>
            </a:prstGeom>
            <a:solidFill>
              <a:srgbClr val="00A5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6">
              <a:extLst>
                <a:ext uri="{FF2B5EF4-FFF2-40B4-BE49-F238E27FC236}">
                  <a16:creationId xmlns:a16="http://schemas.microsoft.com/office/drawing/2014/main" id="{18C4D3A6-0062-4405-9DE6-516868B506E7}"/>
                </a:ext>
              </a:extLst>
            </p:cNvPr>
            <p:cNvSpPr/>
            <p:nvPr/>
          </p:nvSpPr>
          <p:spPr>
            <a:xfrm>
              <a:off x="4013267" y="2642620"/>
              <a:ext cx="1107656" cy="678857"/>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6" name="Rectangle 27">
              <a:extLst>
                <a:ext uri="{FF2B5EF4-FFF2-40B4-BE49-F238E27FC236}">
                  <a16:creationId xmlns:a16="http://schemas.microsoft.com/office/drawing/2014/main" id="{3F90DAD9-0C54-478D-B3D9-D9DAEF5D2A54}"/>
                </a:ext>
              </a:extLst>
            </p:cNvPr>
            <p:cNvSpPr/>
            <p:nvPr/>
          </p:nvSpPr>
          <p:spPr>
            <a:xfrm>
              <a:off x="3312000" y="3276000"/>
              <a:ext cx="252000" cy="144000"/>
            </a:xfrm>
            <a:prstGeom prst="rect">
              <a:avLst/>
            </a:prstGeom>
            <a:solidFill>
              <a:srgbClr val="DC2A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28">
              <a:extLst>
                <a:ext uri="{FF2B5EF4-FFF2-40B4-BE49-F238E27FC236}">
                  <a16:creationId xmlns:a16="http://schemas.microsoft.com/office/drawing/2014/main" id="{6F88A0B5-106A-492D-AC1F-31CBD59344DD}"/>
                </a:ext>
              </a:extLst>
            </p:cNvPr>
            <p:cNvSpPr/>
            <p:nvPr/>
          </p:nvSpPr>
          <p:spPr>
            <a:xfrm>
              <a:off x="2870996" y="2642620"/>
              <a:ext cx="1107656" cy="678857"/>
            </a:xfrm>
            <a:prstGeom prst="rect">
              <a:avLst/>
            </a:prstGeom>
            <a:solidFill>
              <a:srgbClr val="DC2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38" name="Rectangle 29">
              <a:extLst>
                <a:ext uri="{FF2B5EF4-FFF2-40B4-BE49-F238E27FC236}">
                  <a16:creationId xmlns:a16="http://schemas.microsoft.com/office/drawing/2014/main" id="{BE54AAFC-BF61-40FC-BCE9-01D983FE3F31}"/>
                </a:ext>
              </a:extLst>
            </p:cNvPr>
            <p:cNvSpPr/>
            <p:nvPr/>
          </p:nvSpPr>
          <p:spPr>
            <a:xfrm>
              <a:off x="5155537" y="2642620"/>
              <a:ext cx="1107656" cy="678857"/>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39" name="Rectangle 30">
              <a:extLst>
                <a:ext uri="{FF2B5EF4-FFF2-40B4-BE49-F238E27FC236}">
                  <a16:creationId xmlns:a16="http://schemas.microsoft.com/office/drawing/2014/main" id="{93312994-2B0B-4C05-9FC4-57444F22CBEF}"/>
                </a:ext>
              </a:extLst>
            </p:cNvPr>
            <p:cNvSpPr/>
            <p:nvPr/>
          </p:nvSpPr>
          <p:spPr>
            <a:xfrm>
              <a:off x="6696000" y="3276000"/>
              <a:ext cx="252000" cy="144000"/>
            </a:xfrm>
            <a:prstGeom prst="rect">
              <a:avLst/>
            </a:prstGeom>
            <a:solidFill>
              <a:srgbClr val="1F54B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1">
              <a:extLst>
                <a:ext uri="{FF2B5EF4-FFF2-40B4-BE49-F238E27FC236}">
                  <a16:creationId xmlns:a16="http://schemas.microsoft.com/office/drawing/2014/main" id="{C061EDE6-1CE3-4C54-B22D-99E4B87A8D19}"/>
                </a:ext>
              </a:extLst>
            </p:cNvPr>
            <p:cNvSpPr/>
            <p:nvPr/>
          </p:nvSpPr>
          <p:spPr>
            <a:xfrm>
              <a:off x="6297807" y="2642620"/>
              <a:ext cx="1107656" cy="678857"/>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41" name="Rectangle 32">
              <a:extLst>
                <a:ext uri="{FF2B5EF4-FFF2-40B4-BE49-F238E27FC236}">
                  <a16:creationId xmlns:a16="http://schemas.microsoft.com/office/drawing/2014/main" id="{9CC5B866-0D87-4333-BC92-806D3E76D486}"/>
                </a:ext>
              </a:extLst>
            </p:cNvPr>
            <p:cNvSpPr/>
            <p:nvPr/>
          </p:nvSpPr>
          <p:spPr>
            <a:xfrm>
              <a:off x="2232000" y="3276000"/>
              <a:ext cx="252000" cy="144000"/>
            </a:xfrm>
            <a:prstGeom prst="rect">
              <a:avLst/>
            </a:prstGeom>
            <a:solidFill>
              <a:srgbClr val="FFB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33">
              <a:extLst>
                <a:ext uri="{FF2B5EF4-FFF2-40B4-BE49-F238E27FC236}">
                  <a16:creationId xmlns:a16="http://schemas.microsoft.com/office/drawing/2014/main" id="{3C70F79C-11A3-4E81-8551-B34B7E0B23EB}"/>
                </a:ext>
              </a:extLst>
            </p:cNvPr>
            <p:cNvSpPr/>
            <p:nvPr/>
          </p:nvSpPr>
          <p:spPr>
            <a:xfrm>
              <a:off x="1728726" y="2642620"/>
              <a:ext cx="1107656" cy="67885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grpSp>
      <p:grpSp>
        <p:nvGrpSpPr>
          <p:cNvPr id="43" name="Group 85">
            <a:extLst>
              <a:ext uri="{FF2B5EF4-FFF2-40B4-BE49-F238E27FC236}">
                <a16:creationId xmlns:a16="http://schemas.microsoft.com/office/drawing/2014/main" id="{9329A10D-82DD-44D9-97E5-97564040153F}"/>
              </a:ext>
            </a:extLst>
          </p:cNvPr>
          <p:cNvGrpSpPr/>
          <p:nvPr/>
        </p:nvGrpSpPr>
        <p:grpSpPr>
          <a:xfrm>
            <a:off x="4752000" y="2101612"/>
            <a:ext cx="4140000" cy="2520000"/>
            <a:chOff x="689391" y="430869"/>
            <a:chExt cx="7776000" cy="4752000"/>
          </a:xfrm>
        </p:grpSpPr>
        <p:sp>
          <p:nvSpPr>
            <p:cNvPr id="44" name="Graphic 58" descr="Folder">
              <a:extLst>
                <a:ext uri="{FF2B5EF4-FFF2-40B4-BE49-F238E27FC236}">
                  <a16:creationId xmlns:a16="http://schemas.microsoft.com/office/drawing/2014/main" id="{F2196A05-C2C8-4C98-AD8D-35732955CE50}"/>
                </a:ext>
              </a:extLst>
            </p:cNvPr>
            <p:cNvSpPr/>
            <p:nvPr/>
          </p:nvSpPr>
          <p:spPr>
            <a:xfrm>
              <a:off x="689391" y="430869"/>
              <a:ext cx="7776000" cy="4752000"/>
            </a:xfrm>
            <a:custGeom>
              <a:avLst/>
              <a:gdLst>
                <a:gd name="connsiteX0" fmla="*/ 4956990 w 5240246"/>
                <a:gd name="connsiteY0" fmla="*/ 3965592 h 3965591"/>
                <a:gd name="connsiteX1" fmla="*/ 283257 w 5240246"/>
                <a:gd name="connsiteY1" fmla="*/ 3965592 h 3965591"/>
                <a:gd name="connsiteX2" fmla="*/ 0 w 5240246"/>
                <a:gd name="connsiteY2" fmla="*/ 3682335 h 3965591"/>
                <a:gd name="connsiteX3" fmla="*/ 0 w 5240246"/>
                <a:gd name="connsiteY3" fmla="*/ 283257 h 3965591"/>
                <a:gd name="connsiteX4" fmla="*/ 283257 w 5240246"/>
                <a:gd name="connsiteY4" fmla="*/ 0 h 3965591"/>
                <a:gd name="connsiteX5" fmla="*/ 1614562 w 5240246"/>
                <a:gd name="connsiteY5" fmla="*/ 0 h 3965591"/>
                <a:gd name="connsiteX6" fmla="*/ 1770353 w 5240246"/>
                <a:gd name="connsiteY6" fmla="*/ 49570 h 3965591"/>
                <a:gd name="connsiteX7" fmla="*/ 2549309 w 5240246"/>
                <a:gd name="connsiteY7" fmla="*/ 566513 h 3965591"/>
                <a:gd name="connsiteX8" fmla="*/ 4956990 w 5240246"/>
                <a:gd name="connsiteY8" fmla="*/ 566513 h 3965591"/>
                <a:gd name="connsiteX9" fmla="*/ 5240246 w 5240246"/>
                <a:gd name="connsiteY9" fmla="*/ 849770 h 3965591"/>
                <a:gd name="connsiteX10" fmla="*/ 5240246 w 5240246"/>
                <a:gd name="connsiteY10" fmla="*/ 3682335 h 3965591"/>
                <a:gd name="connsiteX11" fmla="*/ 4956990 w 5240246"/>
                <a:gd name="connsiteY11" fmla="*/ 3965592 h 39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0246" h="3965591">
                  <a:moveTo>
                    <a:pt x="4956990" y="3965592"/>
                  </a:moveTo>
                  <a:lnTo>
                    <a:pt x="283257" y="3965592"/>
                  </a:lnTo>
                  <a:cubicBezTo>
                    <a:pt x="127465" y="3965592"/>
                    <a:pt x="0" y="3838126"/>
                    <a:pt x="0" y="3682335"/>
                  </a:cubicBezTo>
                  <a:lnTo>
                    <a:pt x="0" y="283257"/>
                  </a:lnTo>
                  <a:cubicBezTo>
                    <a:pt x="0" y="127465"/>
                    <a:pt x="127465" y="0"/>
                    <a:pt x="283257" y="0"/>
                  </a:cubicBezTo>
                  <a:lnTo>
                    <a:pt x="1614562" y="0"/>
                  </a:lnTo>
                  <a:cubicBezTo>
                    <a:pt x="1671214" y="0"/>
                    <a:pt x="1727865" y="14163"/>
                    <a:pt x="1770353" y="49570"/>
                  </a:cubicBezTo>
                  <a:lnTo>
                    <a:pt x="2549309" y="566513"/>
                  </a:lnTo>
                  <a:lnTo>
                    <a:pt x="4956990" y="566513"/>
                  </a:lnTo>
                  <a:cubicBezTo>
                    <a:pt x="5112781" y="566513"/>
                    <a:pt x="5240246" y="693979"/>
                    <a:pt x="5240246" y="849770"/>
                  </a:cubicBezTo>
                  <a:lnTo>
                    <a:pt x="5240246" y="3682335"/>
                  </a:lnTo>
                  <a:cubicBezTo>
                    <a:pt x="5240246" y="3838126"/>
                    <a:pt x="5112781" y="3965592"/>
                    <a:pt x="4956990" y="3965592"/>
                  </a:cubicBezTo>
                  <a:close/>
                </a:path>
              </a:pathLst>
            </a:custGeom>
            <a:solidFill>
              <a:schemeClr val="bg2"/>
            </a:solidFill>
            <a:ln w="7074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35">
              <a:extLst>
                <a:ext uri="{FF2B5EF4-FFF2-40B4-BE49-F238E27FC236}">
                  <a16:creationId xmlns:a16="http://schemas.microsoft.com/office/drawing/2014/main" id="{4443D058-0B27-426A-870C-9C951F593B34}"/>
                </a:ext>
              </a:extLst>
            </p:cNvPr>
            <p:cNvGrpSpPr/>
            <p:nvPr/>
          </p:nvGrpSpPr>
          <p:grpSpPr>
            <a:xfrm>
              <a:off x="828000" y="744629"/>
              <a:ext cx="7438654" cy="1086173"/>
              <a:chOff x="828000" y="744629"/>
              <a:chExt cx="7438654" cy="1086173"/>
            </a:xfrm>
          </p:grpSpPr>
          <p:sp>
            <p:nvSpPr>
              <p:cNvPr id="92" name="Rectangle 36">
                <a:extLst>
                  <a:ext uri="{FF2B5EF4-FFF2-40B4-BE49-F238E27FC236}">
                    <a16:creationId xmlns:a16="http://schemas.microsoft.com/office/drawing/2014/main" id="{AF9E7DBD-75CC-454B-97EA-016A1F9CDFB0}"/>
                  </a:ext>
                </a:extLst>
              </p:cNvPr>
              <p:cNvSpPr/>
              <p:nvPr/>
            </p:nvSpPr>
            <p:spPr>
              <a:xfrm>
                <a:off x="1771272" y="744631"/>
                <a:ext cx="6495382" cy="1086171"/>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IT </a:t>
                </a:r>
                <a:r>
                  <a:rPr kumimoji="0" lang="en-GB" sz="16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Inseln</a:t>
                </a: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Status Quo in </a:t>
                </a:r>
                <a:r>
                  <a:rPr kumimoji="0" lang="en-GB" sz="16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vielen</a:t>
                </a: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Unternehmen  </a:t>
                </a:r>
              </a:p>
            </p:txBody>
          </p:sp>
          <p:pic>
            <p:nvPicPr>
              <p:cNvPr id="93" name="Graphic 37" descr="Factory">
                <a:extLst>
                  <a:ext uri="{FF2B5EF4-FFF2-40B4-BE49-F238E27FC236}">
                    <a16:creationId xmlns:a16="http://schemas.microsoft.com/office/drawing/2014/main" id="{0631C194-658A-448A-80C9-9FC4F3019E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000" y="744629"/>
                <a:ext cx="972000" cy="971999"/>
              </a:xfrm>
              <a:prstGeom prst="rect">
                <a:avLst/>
              </a:prstGeom>
            </p:spPr>
          </p:pic>
        </p:grpSp>
        <p:sp>
          <p:nvSpPr>
            <p:cNvPr id="46" name="Oval 38">
              <a:extLst>
                <a:ext uri="{FF2B5EF4-FFF2-40B4-BE49-F238E27FC236}">
                  <a16:creationId xmlns:a16="http://schemas.microsoft.com/office/drawing/2014/main" id="{E2C7845C-5181-4027-8731-47AFDA2E73F8}"/>
                </a:ext>
              </a:extLst>
            </p:cNvPr>
            <p:cNvSpPr>
              <a:spLocks noChangeAspect="1"/>
            </p:cNvSpPr>
            <p:nvPr/>
          </p:nvSpPr>
          <p:spPr>
            <a:xfrm>
              <a:off x="5904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39">
              <a:extLst>
                <a:ext uri="{FF2B5EF4-FFF2-40B4-BE49-F238E27FC236}">
                  <a16:creationId xmlns:a16="http://schemas.microsoft.com/office/drawing/2014/main" id="{83CB95B5-6512-490F-899C-181892A88628}"/>
                </a:ext>
              </a:extLst>
            </p:cNvPr>
            <p:cNvSpPr>
              <a:spLocks noChangeAspect="1"/>
            </p:cNvSpPr>
            <p:nvPr/>
          </p:nvSpPr>
          <p:spPr>
            <a:xfrm>
              <a:off x="3312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0">
              <a:extLst>
                <a:ext uri="{FF2B5EF4-FFF2-40B4-BE49-F238E27FC236}">
                  <a16:creationId xmlns:a16="http://schemas.microsoft.com/office/drawing/2014/main" id="{5DE52F0C-CCED-47AC-B1E9-7A0061021FB5}"/>
                </a:ext>
              </a:extLst>
            </p:cNvPr>
            <p:cNvSpPr>
              <a:spLocks noChangeAspect="1"/>
            </p:cNvSpPr>
            <p:nvPr/>
          </p:nvSpPr>
          <p:spPr>
            <a:xfrm>
              <a:off x="720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1">
              <a:extLst>
                <a:ext uri="{FF2B5EF4-FFF2-40B4-BE49-F238E27FC236}">
                  <a16:creationId xmlns:a16="http://schemas.microsoft.com/office/drawing/2014/main" id="{4895F3E1-D5A1-47C0-8649-7094E6E3E9A9}"/>
                </a:ext>
              </a:extLst>
            </p:cNvPr>
            <p:cNvSpPr>
              <a:spLocks noChangeAspect="1"/>
            </p:cNvSpPr>
            <p:nvPr/>
          </p:nvSpPr>
          <p:spPr>
            <a:xfrm>
              <a:off x="2016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2">
              <a:extLst>
                <a:ext uri="{FF2B5EF4-FFF2-40B4-BE49-F238E27FC236}">
                  <a16:creationId xmlns:a16="http://schemas.microsoft.com/office/drawing/2014/main" id="{67B48FC6-A761-4684-AAC7-6B568BF85A78}"/>
                </a:ext>
              </a:extLst>
            </p:cNvPr>
            <p:cNvSpPr>
              <a:spLocks noChangeAspect="1"/>
            </p:cNvSpPr>
            <p:nvPr/>
          </p:nvSpPr>
          <p:spPr>
            <a:xfrm>
              <a:off x="4608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43">
              <a:extLst>
                <a:ext uri="{FF2B5EF4-FFF2-40B4-BE49-F238E27FC236}">
                  <a16:creationId xmlns:a16="http://schemas.microsoft.com/office/drawing/2014/main" id="{26D8EDEC-C962-4F95-B1AD-EEF5D14D016C}"/>
                </a:ext>
              </a:extLst>
            </p:cNvPr>
            <p:cNvGrpSpPr/>
            <p:nvPr/>
          </p:nvGrpSpPr>
          <p:grpSpPr>
            <a:xfrm>
              <a:off x="1032435" y="3147994"/>
              <a:ext cx="7153399" cy="1064007"/>
              <a:chOff x="1032435" y="3147994"/>
              <a:chExt cx="7153399" cy="1064007"/>
            </a:xfrm>
          </p:grpSpPr>
          <p:grpSp>
            <p:nvGrpSpPr>
              <p:cNvPr id="62" name="Group 44">
                <a:extLst>
                  <a:ext uri="{FF2B5EF4-FFF2-40B4-BE49-F238E27FC236}">
                    <a16:creationId xmlns:a16="http://schemas.microsoft.com/office/drawing/2014/main" id="{51027DED-94F5-4FCA-B99D-3E80EA144906}"/>
                  </a:ext>
                </a:extLst>
              </p:cNvPr>
              <p:cNvGrpSpPr/>
              <p:nvPr/>
            </p:nvGrpSpPr>
            <p:grpSpPr>
              <a:xfrm>
                <a:off x="1234954" y="3196529"/>
                <a:ext cx="6716350" cy="1015472"/>
                <a:chOff x="1234954" y="3196529"/>
                <a:chExt cx="6716350" cy="1015472"/>
              </a:xfrm>
            </p:grpSpPr>
            <p:sp>
              <p:nvSpPr>
                <p:cNvPr id="86" name="Rectangle 68">
                  <a:extLst>
                    <a:ext uri="{FF2B5EF4-FFF2-40B4-BE49-F238E27FC236}">
                      <a16:creationId xmlns:a16="http://schemas.microsoft.com/office/drawing/2014/main" id="{8D05C78B-57F8-4AB1-A5D7-4AA4500465B2}"/>
                    </a:ext>
                  </a:extLst>
                </p:cNvPr>
                <p:cNvSpPr/>
                <p:nvPr/>
              </p:nvSpPr>
              <p:spPr>
                <a:xfrm>
                  <a:off x="1558034" y="3196531"/>
                  <a:ext cx="4896135" cy="899998"/>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9">
                  <a:extLst>
                    <a:ext uri="{FF2B5EF4-FFF2-40B4-BE49-F238E27FC236}">
                      <a16:creationId xmlns:a16="http://schemas.microsoft.com/office/drawing/2014/main" id="{564A6C4C-15A2-45CC-9388-65C7AF611BCB}"/>
                    </a:ext>
                  </a:extLst>
                </p:cNvPr>
                <p:cNvSpPr/>
                <p:nvPr/>
              </p:nvSpPr>
              <p:spPr>
                <a:xfrm>
                  <a:off x="1848197" y="3196529"/>
                  <a:ext cx="2378163" cy="655471"/>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70">
                  <a:extLst>
                    <a:ext uri="{FF2B5EF4-FFF2-40B4-BE49-F238E27FC236}">
                      <a16:creationId xmlns:a16="http://schemas.microsoft.com/office/drawing/2014/main" id="{0B27F838-35BB-41CF-B225-B049641D0713}"/>
                    </a:ext>
                  </a:extLst>
                </p:cNvPr>
                <p:cNvSpPr/>
                <p:nvPr/>
              </p:nvSpPr>
              <p:spPr>
                <a:xfrm>
                  <a:off x="1234954" y="3196530"/>
                  <a:ext cx="6716350" cy="1015471"/>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71">
                  <a:extLst>
                    <a:ext uri="{FF2B5EF4-FFF2-40B4-BE49-F238E27FC236}">
                      <a16:creationId xmlns:a16="http://schemas.microsoft.com/office/drawing/2014/main" id="{A53F3DEC-2B5F-4D52-86BD-4999AB57A693}"/>
                    </a:ext>
                  </a:extLst>
                </p:cNvPr>
                <p:cNvSpPr/>
                <p:nvPr/>
              </p:nvSpPr>
              <p:spPr>
                <a:xfrm>
                  <a:off x="5027393" y="3196529"/>
                  <a:ext cx="2378163" cy="655471"/>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72">
                  <a:extLst>
                    <a:ext uri="{FF2B5EF4-FFF2-40B4-BE49-F238E27FC236}">
                      <a16:creationId xmlns:a16="http://schemas.microsoft.com/office/drawing/2014/main" id="{F7214164-D666-4971-B6CD-0442EA38699A}"/>
                    </a:ext>
                  </a:extLst>
                </p:cNvPr>
                <p:cNvSpPr/>
                <p:nvPr/>
              </p:nvSpPr>
              <p:spPr>
                <a:xfrm>
                  <a:off x="2784101" y="3196531"/>
                  <a:ext cx="4896135" cy="775507"/>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73">
                  <a:extLst>
                    <a:ext uri="{FF2B5EF4-FFF2-40B4-BE49-F238E27FC236}">
                      <a16:creationId xmlns:a16="http://schemas.microsoft.com/office/drawing/2014/main" id="{839B679D-669E-413C-AC69-8604FC4F06F1}"/>
                    </a:ext>
                  </a:extLst>
                </p:cNvPr>
                <p:cNvSpPr/>
                <p:nvPr/>
              </p:nvSpPr>
              <p:spPr>
                <a:xfrm>
                  <a:off x="3395087" y="3196530"/>
                  <a:ext cx="2400915" cy="558654"/>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45">
                <a:extLst>
                  <a:ext uri="{FF2B5EF4-FFF2-40B4-BE49-F238E27FC236}">
                    <a16:creationId xmlns:a16="http://schemas.microsoft.com/office/drawing/2014/main" id="{52C34082-87A0-4EAA-8242-F26398DF776C}"/>
                  </a:ext>
                </a:extLst>
              </p:cNvPr>
              <p:cNvGrpSpPr/>
              <p:nvPr/>
            </p:nvGrpSpPr>
            <p:grpSpPr>
              <a:xfrm>
                <a:off x="1032435" y="3355500"/>
                <a:ext cx="7153399" cy="595401"/>
                <a:chOff x="1032435" y="3355500"/>
                <a:chExt cx="7153399" cy="595401"/>
              </a:xfrm>
            </p:grpSpPr>
            <p:grpSp>
              <p:nvGrpSpPr>
                <p:cNvPr id="65" name="Group 47">
                  <a:extLst>
                    <a:ext uri="{FF2B5EF4-FFF2-40B4-BE49-F238E27FC236}">
                      <a16:creationId xmlns:a16="http://schemas.microsoft.com/office/drawing/2014/main" id="{AA2CC8B1-5366-47CA-A0B8-FC317139E83A}"/>
                    </a:ext>
                  </a:extLst>
                </p:cNvPr>
                <p:cNvGrpSpPr/>
                <p:nvPr/>
              </p:nvGrpSpPr>
              <p:grpSpPr>
                <a:xfrm>
                  <a:off x="1032435" y="3355500"/>
                  <a:ext cx="401971" cy="434942"/>
                  <a:chOff x="1008000" y="4497058"/>
                  <a:chExt cx="401971" cy="434942"/>
                </a:xfrm>
              </p:grpSpPr>
              <p:sp>
                <p:nvSpPr>
                  <p:cNvPr id="84" name="Oval 66">
                    <a:extLst>
                      <a:ext uri="{FF2B5EF4-FFF2-40B4-BE49-F238E27FC236}">
                        <a16:creationId xmlns:a16="http://schemas.microsoft.com/office/drawing/2014/main" id="{76917857-0B56-4386-BBB7-196A292B037B}"/>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Graphic 67" descr="Money">
                    <a:extLst>
                      <a:ext uri="{FF2B5EF4-FFF2-40B4-BE49-F238E27FC236}">
                        <a16:creationId xmlns:a16="http://schemas.microsoft.com/office/drawing/2014/main" id="{2534A182-A483-47CE-A848-1C36E32731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6" name="Group 48">
                  <a:extLst>
                    <a:ext uri="{FF2B5EF4-FFF2-40B4-BE49-F238E27FC236}">
                      <a16:creationId xmlns:a16="http://schemas.microsoft.com/office/drawing/2014/main" id="{DC020D8D-07FF-4EFE-8F65-8E525F807666}"/>
                    </a:ext>
                  </a:extLst>
                </p:cNvPr>
                <p:cNvGrpSpPr/>
                <p:nvPr/>
              </p:nvGrpSpPr>
              <p:grpSpPr>
                <a:xfrm>
                  <a:off x="1650467" y="3355500"/>
                  <a:ext cx="401971" cy="434942"/>
                  <a:chOff x="1008000" y="4497058"/>
                  <a:chExt cx="401971" cy="434942"/>
                </a:xfrm>
              </p:grpSpPr>
              <p:sp>
                <p:nvSpPr>
                  <p:cNvPr id="82" name="Oval 64">
                    <a:extLst>
                      <a:ext uri="{FF2B5EF4-FFF2-40B4-BE49-F238E27FC236}">
                        <a16:creationId xmlns:a16="http://schemas.microsoft.com/office/drawing/2014/main" id="{24337012-D31F-4597-B30D-9E1B2268541D}"/>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Graphic 65" descr="Money">
                    <a:extLst>
                      <a:ext uri="{FF2B5EF4-FFF2-40B4-BE49-F238E27FC236}">
                        <a16:creationId xmlns:a16="http://schemas.microsoft.com/office/drawing/2014/main" id="{0649E48E-EF30-40DA-8F7E-4032A6CFE2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7" name="Group 49">
                  <a:extLst>
                    <a:ext uri="{FF2B5EF4-FFF2-40B4-BE49-F238E27FC236}">
                      <a16:creationId xmlns:a16="http://schemas.microsoft.com/office/drawing/2014/main" id="{92DB3440-F00C-4195-B503-FCFF62BFBD12}"/>
                    </a:ext>
                  </a:extLst>
                </p:cNvPr>
                <p:cNvGrpSpPr/>
                <p:nvPr/>
              </p:nvGrpSpPr>
              <p:grpSpPr>
                <a:xfrm>
                  <a:off x="2582939" y="3355500"/>
                  <a:ext cx="401971" cy="434942"/>
                  <a:chOff x="1008000" y="4497058"/>
                  <a:chExt cx="401971" cy="434942"/>
                </a:xfrm>
              </p:grpSpPr>
              <p:sp>
                <p:nvSpPr>
                  <p:cNvPr id="80" name="Oval 62">
                    <a:extLst>
                      <a:ext uri="{FF2B5EF4-FFF2-40B4-BE49-F238E27FC236}">
                        <a16:creationId xmlns:a16="http://schemas.microsoft.com/office/drawing/2014/main" id="{64BCFF97-3040-4EF5-9BEC-50CFE7004F34}"/>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Graphic 63" descr="Money">
                    <a:extLst>
                      <a:ext uri="{FF2B5EF4-FFF2-40B4-BE49-F238E27FC236}">
                        <a16:creationId xmlns:a16="http://schemas.microsoft.com/office/drawing/2014/main" id="{B1F9FDB9-4CE4-47B2-B32C-FA44E41AB3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8" name="Group 50">
                  <a:extLst>
                    <a:ext uri="{FF2B5EF4-FFF2-40B4-BE49-F238E27FC236}">
                      <a16:creationId xmlns:a16="http://schemas.microsoft.com/office/drawing/2014/main" id="{5B6F7889-F47A-4694-A902-2836CA7464ED}"/>
                    </a:ext>
                  </a:extLst>
                </p:cNvPr>
                <p:cNvGrpSpPr/>
                <p:nvPr/>
              </p:nvGrpSpPr>
              <p:grpSpPr>
                <a:xfrm>
                  <a:off x="7212814" y="3355500"/>
                  <a:ext cx="401971" cy="434942"/>
                  <a:chOff x="1008000" y="4497058"/>
                  <a:chExt cx="401971" cy="434942"/>
                </a:xfrm>
              </p:grpSpPr>
              <p:sp>
                <p:nvSpPr>
                  <p:cNvPr id="78" name="Oval 60">
                    <a:extLst>
                      <a:ext uri="{FF2B5EF4-FFF2-40B4-BE49-F238E27FC236}">
                        <a16:creationId xmlns:a16="http://schemas.microsoft.com/office/drawing/2014/main" id="{FD915AD0-502B-4F43-A302-68F897E9697F}"/>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Graphic 61" descr="Money">
                    <a:extLst>
                      <a:ext uri="{FF2B5EF4-FFF2-40B4-BE49-F238E27FC236}">
                        <a16:creationId xmlns:a16="http://schemas.microsoft.com/office/drawing/2014/main" id="{C8DC4C8C-A833-4306-9ED4-73AED10C8D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9" name="Group 51">
                  <a:extLst>
                    <a:ext uri="{FF2B5EF4-FFF2-40B4-BE49-F238E27FC236}">
                      <a16:creationId xmlns:a16="http://schemas.microsoft.com/office/drawing/2014/main" id="{3D4A4E7C-CB54-4F40-B2E2-12126159B7B6}"/>
                    </a:ext>
                  </a:extLst>
                </p:cNvPr>
                <p:cNvGrpSpPr/>
                <p:nvPr/>
              </p:nvGrpSpPr>
              <p:grpSpPr>
                <a:xfrm>
                  <a:off x="6251428" y="3355500"/>
                  <a:ext cx="401971" cy="434942"/>
                  <a:chOff x="1008000" y="4497058"/>
                  <a:chExt cx="401971" cy="434942"/>
                </a:xfrm>
              </p:grpSpPr>
              <p:sp>
                <p:nvSpPr>
                  <p:cNvPr id="76" name="Oval 58">
                    <a:extLst>
                      <a:ext uri="{FF2B5EF4-FFF2-40B4-BE49-F238E27FC236}">
                        <a16:creationId xmlns:a16="http://schemas.microsoft.com/office/drawing/2014/main" id="{DAB0793F-93E4-4292-B35C-EB87369F3662}"/>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Graphic 59" descr="Money">
                    <a:extLst>
                      <a:ext uri="{FF2B5EF4-FFF2-40B4-BE49-F238E27FC236}">
                        <a16:creationId xmlns:a16="http://schemas.microsoft.com/office/drawing/2014/main" id="{BA7C0EEB-344F-41A6-AE92-F3C7D6D7FE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70" name="Group 52">
                  <a:extLst>
                    <a:ext uri="{FF2B5EF4-FFF2-40B4-BE49-F238E27FC236}">
                      <a16:creationId xmlns:a16="http://schemas.microsoft.com/office/drawing/2014/main" id="{236CD071-9396-4574-B890-87020D551F6B}"/>
                    </a:ext>
                  </a:extLst>
                </p:cNvPr>
                <p:cNvGrpSpPr/>
                <p:nvPr/>
              </p:nvGrpSpPr>
              <p:grpSpPr>
                <a:xfrm>
                  <a:off x="7783863" y="3355500"/>
                  <a:ext cx="401971" cy="434942"/>
                  <a:chOff x="1008000" y="4497058"/>
                  <a:chExt cx="401971" cy="434942"/>
                </a:xfrm>
              </p:grpSpPr>
              <p:sp>
                <p:nvSpPr>
                  <p:cNvPr id="74" name="Oval 56">
                    <a:extLst>
                      <a:ext uri="{FF2B5EF4-FFF2-40B4-BE49-F238E27FC236}">
                        <a16:creationId xmlns:a16="http://schemas.microsoft.com/office/drawing/2014/main" id="{4B547A8F-D4C8-4074-8152-B6AC5AC7E4DF}"/>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Graphic 57" descr="Money">
                    <a:extLst>
                      <a:ext uri="{FF2B5EF4-FFF2-40B4-BE49-F238E27FC236}">
                        <a16:creationId xmlns:a16="http://schemas.microsoft.com/office/drawing/2014/main" id="{58A6BFEC-2F67-4AA7-8FC1-034EA8AA7B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71" name="Group 53">
                  <a:extLst>
                    <a:ext uri="{FF2B5EF4-FFF2-40B4-BE49-F238E27FC236}">
                      <a16:creationId xmlns:a16="http://schemas.microsoft.com/office/drawing/2014/main" id="{4BDE6722-2306-4A2B-AE86-FB68CF4C6E90}"/>
                    </a:ext>
                  </a:extLst>
                </p:cNvPr>
                <p:cNvGrpSpPr/>
                <p:nvPr/>
              </p:nvGrpSpPr>
              <p:grpSpPr>
                <a:xfrm>
                  <a:off x="4392867" y="3515959"/>
                  <a:ext cx="401971" cy="434942"/>
                  <a:chOff x="1008000" y="4497058"/>
                  <a:chExt cx="401971" cy="434942"/>
                </a:xfrm>
              </p:grpSpPr>
              <p:sp>
                <p:nvSpPr>
                  <p:cNvPr id="72" name="Oval 54">
                    <a:extLst>
                      <a:ext uri="{FF2B5EF4-FFF2-40B4-BE49-F238E27FC236}">
                        <a16:creationId xmlns:a16="http://schemas.microsoft.com/office/drawing/2014/main" id="{0CE49306-B207-4F89-A08D-7DED451DB7CC}"/>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Graphic 55" descr="Money">
                    <a:extLst>
                      <a:ext uri="{FF2B5EF4-FFF2-40B4-BE49-F238E27FC236}">
                        <a16:creationId xmlns:a16="http://schemas.microsoft.com/office/drawing/2014/main" id="{5D4C047A-994A-48C3-9948-EDBA612C3C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sp>
            <p:nvSpPr>
              <p:cNvPr id="64" name="Rectangle 46">
                <a:extLst>
                  <a:ext uri="{FF2B5EF4-FFF2-40B4-BE49-F238E27FC236}">
                    <a16:creationId xmlns:a16="http://schemas.microsoft.com/office/drawing/2014/main" id="{D5902444-90DA-448A-8FEE-0270BA6F895D}"/>
                  </a:ext>
                </a:extLst>
              </p:cNvPr>
              <p:cNvSpPr/>
              <p:nvPr/>
            </p:nvSpPr>
            <p:spPr>
              <a:xfrm>
                <a:off x="1102340" y="3147994"/>
                <a:ext cx="7033660" cy="164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Graphic 74" descr="Money">
              <a:extLst>
                <a:ext uri="{FF2B5EF4-FFF2-40B4-BE49-F238E27FC236}">
                  <a16:creationId xmlns:a16="http://schemas.microsoft.com/office/drawing/2014/main" id="{54294BD6-AEFF-4FB7-8752-2230E91176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06000" y="2520000"/>
              <a:ext cx="396002" cy="396000"/>
            </a:xfrm>
            <a:prstGeom prst="rect">
              <a:avLst/>
            </a:prstGeom>
          </p:spPr>
        </p:pic>
        <p:pic>
          <p:nvPicPr>
            <p:cNvPr id="53" name="Graphic 75" descr="Money">
              <a:extLst>
                <a:ext uri="{FF2B5EF4-FFF2-40B4-BE49-F238E27FC236}">
                  <a16:creationId xmlns:a16="http://schemas.microsoft.com/office/drawing/2014/main" id="{6EB7BE32-EB45-4572-951F-347456500D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8000" y="2520000"/>
              <a:ext cx="396002" cy="396000"/>
            </a:xfrm>
            <a:prstGeom prst="rect">
              <a:avLst/>
            </a:prstGeom>
          </p:spPr>
        </p:pic>
        <p:pic>
          <p:nvPicPr>
            <p:cNvPr id="54" name="Graphic 76" descr="Money">
              <a:extLst>
                <a:ext uri="{FF2B5EF4-FFF2-40B4-BE49-F238E27FC236}">
                  <a16:creationId xmlns:a16="http://schemas.microsoft.com/office/drawing/2014/main" id="{4FC399CC-23E3-419A-B894-DD9EB8633E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0000" y="2520000"/>
              <a:ext cx="396002" cy="396000"/>
            </a:xfrm>
            <a:prstGeom prst="rect">
              <a:avLst/>
            </a:prstGeom>
          </p:spPr>
        </p:pic>
        <p:pic>
          <p:nvPicPr>
            <p:cNvPr id="55" name="Graphic 77" descr="Money">
              <a:extLst>
                <a:ext uri="{FF2B5EF4-FFF2-40B4-BE49-F238E27FC236}">
                  <a16:creationId xmlns:a16="http://schemas.microsoft.com/office/drawing/2014/main" id="{F803F9BB-1A93-4644-91EB-110A6DD11D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2000" y="2520000"/>
              <a:ext cx="396002" cy="396000"/>
            </a:xfrm>
            <a:prstGeom prst="rect">
              <a:avLst/>
            </a:prstGeom>
          </p:spPr>
        </p:pic>
        <p:cxnSp>
          <p:nvCxnSpPr>
            <p:cNvPr id="56" name="Straight Connector 79">
              <a:extLst>
                <a:ext uri="{FF2B5EF4-FFF2-40B4-BE49-F238E27FC236}">
                  <a16:creationId xmlns:a16="http://schemas.microsoft.com/office/drawing/2014/main" id="{DF45FC84-2E08-411A-A90F-69C18CEA01A8}"/>
                </a:ext>
              </a:extLst>
            </p:cNvPr>
            <p:cNvCxnSpPr>
              <a:cxnSpLocks/>
            </p:cNvCxnSpPr>
            <p:nvPr/>
          </p:nvCxnSpPr>
          <p:spPr>
            <a:xfrm flipH="1">
              <a:off x="2088000" y="2952000"/>
              <a:ext cx="4968000" cy="0"/>
            </a:xfrm>
            <a:prstGeom prst="line">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57" name="Rectangle 80">
              <a:extLst>
                <a:ext uri="{FF2B5EF4-FFF2-40B4-BE49-F238E27FC236}">
                  <a16:creationId xmlns:a16="http://schemas.microsoft.com/office/drawing/2014/main" id="{5470ADE7-9E24-45F9-ABA4-DD69C475C886}"/>
                </a:ext>
              </a:extLst>
            </p:cNvPr>
            <p:cNvSpPr/>
            <p:nvPr/>
          </p:nvSpPr>
          <p:spPr>
            <a:xfrm>
              <a:off x="967860"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58" name="Rectangle 81">
              <a:extLst>
                <a:ext uri="{FF2B5EF4-FFF2-40B4-BE49-F238E27FC236}">
                  <a16:creationId xmlns:a16="http://schemas.microsoft.com/office/drawing/2014/main" id="{2D864CEE-A1AD-4237-BD73-328DCE0815A3}"/>
                </a:ext>
              </a:extLst>
            </p:cNvPr>
            <p:cNvSpPr/>
            <p:nvPr/>
          </p:nvSpPr>
          <p:spPr>
            <a:xfrm>
              <a:off x="4013915"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sp>
          <p:nvSpPr>
            <p:cNvPr id="59" name="Rectangle 82">
              <a:extLst>
                <a:ext uri="{FF2B5EF4-FFF2-40B4-BE49-F238E27FC236}">
                  <a16:creationId xmlns:a16="http://schemas.microsoft.com/office/drawing/2014/main" id="{C871758D-4161-4689-9920-3CD6FC407647}"/>
                </a:ext>
              </a:extLst>
            </p:cNvPr>
            <p:cNvSpPr/>
            <p:nvPr/>
          </p:nvSpPr>
          <p:spPr>
            <a:xfrm>
              <a:off x="2490887"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60" name="Rectangle 83">
              <a:extLst>
                <a:ext uri="{FF2B5EF4-FFF2-40B4-BE49-F238E27FC236}">
                  <a16:creationId xmlns:a16="http://schemas.microsoft.com/office/drawing/2014/main" id="{3D511D89-3F82-482B-9C1F-8E6D156C48D6}"/>
                </a:ext>
              </a:extLst>
            </p:cNvPr>
            <p:cNvSpPr/>
            <p:nvPr/>
          </p:nvSpPr>
          <p:spPr>
            <a:xfrm>
              <a:off x="7059967"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61" name="Rectangle 84">
              <a:extLst>
                <a:ext uri="{FF2B5EF4-FFF2-40B4-BE49-F238E27FC236}">
                  <a16:creationId xmlns:a16="http://schemas.microsoft.com/office/drawing/2014/main" id="{308547B5-CC60-411F-9B05-EB00AEC390AA}"/>
                </a:ext>
              </a:extLst>
            </p:cNvPr>
            <p:cNvSpPr/>
            <p:nvPr/>
          </p:nvSpPr>
          <p:spPr>
            <a:xfrm>
              <a:off x="5536942"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grpSp>
      <p:sp>
        <p:nvSpPr>
          <p:cNvPr id="94" name="Rectangle 36">
            <a:extLst>
              <a:ext uri="{FF2B5EF4-FFF2-40B4-BE49-F238E27FC236}">
                <a16:creationId xmlns:a16="http://schemas.microsoft.com/office/drawing/2014/main" id="{A852AD7A-D2E1-4108-8751-3B3B3BBBA4EF}"/>
              </a:ext>
            </a:extLst>
          </p:cNvPr>
          <p:cNvSpPr/>
          <p:nvPr/>
        </p:nvSpPr>
        <p:spPr>
          <a:xfrm>
            <a:off x="4367857" y="3395352"/>
            <a:ext cx="481311" cy="362201"/>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vs. </a:t>
            </a:r>
          </a:p>
        </p:txBody>
      </p:sp>
    </p:spTree>
    <p:extLst>
      <p:ext uri="{BB962C8B-B14F-4D97-AF65-F5344CB8AC3E}">
        <p14:creationId xmlns:p14="http://schemas.microsoft.com/office/powerpoint/2010/main" val="2354691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indoor&#10;&#10;Description automatically generated">
            <a:extLst>
              <a:ext uri="{FF2B5EF4-FFF2-40B4-BE49-F238E27FC236}">
                <a16:creationId xmlns:a16="http://schemas.microsoft.com/office/drawing/2014/main" id="{6AA3ECF4-DA21-410E-8C39-780413603B0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6" name="Textfeld 15">
            <a:extLst>
              <a:ext uri="{FF2B5EF4-FFF2-40B4-BE49-F238E27FC236}">
                <a16:creationId xmlns:a16="http://schemas.microsoft.com/office/drawing/2014/main" id="{6E20D762-AD8C-4CB4-B82E-5DA862AEC924}"/>
              </a:ext>
            </a:extLst>
          </p:cNvPr>
          <p:cNvSpPr txBox="1">
            <a:spLocks/>
          </p:cNvSpPr>
          <p:nvPr/>
        </p:nvSpPr>
        <p:spPr>
          <a:xfrm>
            <a:off x="133530" y="287992"/>
            <a:ext cx="478804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41484"/>
            <a:ext cx="4320092" cy="550508"/>
          </a:xfrm>
          <a:noFill/>
        </p:spPr>
        <p:txBody>
          <a:bodyPr/>
          <a:lstStyle/>
          <a:p>
            <a:r>
              <a:rPr lang="de-DE" sz="2400"/>
              <a:t>Flexible Arbeitsumgebung</a:t>
            </a:r>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739424"/>
            <a:ext cx="3780032" cy="605908"/>
          </a:xfrm>
          <a:noFill/>
        </p:spPr>
        <p:txBody>
          <a:bodyPr/>
          <a:lstStyle/>
          <a:p>
            <a:r>
              <a:rPr lang="en-US" err="1"/>
              <a:t>Mit</a:t>
            </a:r>
            <a:r>
              <a:rPr lang="en-US"/>
              <a:t> </a:t>
            </a:r>
            <a:r>
              <a:rPr lang="en-US" err="1"/>
              <a:t>einem</a:t>
            </a:r>
            <a:r>
              <a:rPr lang="en-US"/>
              <a:t> Tablet, PC, Smartphone, Notebook, </a:t>
            </a:r>
            <a:r>
              <a:rPr lang="en-US" err="1"/>
              <a:t>im</a:t>
            </a:r>
            <a:r>
              <a:rPr lang="en-US"/>
              <a:t> Browser, in Microsoft Outlook </a:t>
            </a:r>
            <a:r>
              <a:rPr lang="en-US" err="1"/>
              <a:t>oder</a:t>
            </a:r>
            <a:r>
              <a:rPr lang="en-US"/>
              <a:t> Teams</a:t>
            </a:r>
            <a:endParaRPr lang="en-DE"/>
          </a:p>
        </p:txBody>
      </p:sp>
      <p:pic>
        <p:nvPicPr>
          <p:cNvPr id="8" name="Inhaltsplatzhalter 7">
            <a:extLst>
              <a:ext uri="{FF2B5EF4-FFF2-40B4-BE49-F238E27FC236}">
                <a16:creationId xmlns:a16="http://schemas.microsoft.com/office/drawing/2014/main" id="{00656A23-66B9-444F-BBA3-12E6A9E171E1}"/>
              </a:ext>
            </a:extLst>
          </p:cNvPr>
          <p:cNvPicPr>
            <a:picLocks noGrp="1" noChangeAspect="1"/>
          </p:cNvPicPr>
          <p:nvPr>
            <p:ph idx="10"/>
          </p:nvPr>
        </p:nvPicPr>
        <p:blipFill rotWithShape="1">
          <a:blip r:embed="rId4"/>
          <a:srcRect b="62088"/>
          <a:stretch/>
        </p:blipFill>
        <p:spPr>
          <a:xfrm>
            <a:off x="6798016" y="2609519"/>
            <a:ext cx="1869849" cy="147030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extplatzhalter 6">
            <a:extLst>
              <a:ext uri="{FF2B5EF4-FFF2-40B4-BE49-F238E27FC236}">
                <a16:creationId xmlns:a16="http://schemas.microsoft.com/office/drawing/2014/main" id="{5C5481DA-5022-4019-A791-3AF80E62AD57}"/>
              </a:ext>
            </a:extLst>
          </p:cNvPr>
          <p:cNvSpPr>
            <a:spLocks noGrp="1"/>
          </p:cNvSpPr>
          <p:nvPr>
            <p:ph type="body" sz="quarter" idx="4294967295"/>
          </p:nvPr>
        </p:nvSpPr>
        <p:spPr>
          <a:xfrm>
            <a:off x="221785" y="2109905"/>
            <a:ext cx="1870075" cy="360363"/>
          </a:xfrm>
          <a:solidFill>
            <a:srgbClr val="00A500"/>
          </a:solidFill>
          <a:ln>
            <a:solidFill>
              <a:srgbClr val="00A500"/>
            </a:solidFill>
          </a:ln>
        </p:spPr>
        <p:txBody>
          <a:bodyPr vert="horz" lIns="72000" tIns="36000" rIns="72000" bIns="36000" rtlCol="0" anchor="ctr">
            <a:noAutofit/>
          </a:bodyPr>
          <a:lstStyle/>
          <a:p>
            <a:pPr marL="0" indent="0">
              <a:buNone/>
            </a:pPr>
            <a:r>
              <a:rPr lang="de-DE" sz="1600">
                <a:solidFill>
                  <a:prstClr val="white"/>
                </a:solidFill>
                <a:latin typeface="Segoe UI Semilight" panose="020B0402040204020203" pitchFamily="34" charset="0"/>
                <a:cs typeface="Segoe UI Semilight" panose="020B0402040204020203" pitchFamily="34" charset="0"/>
              </a:rPr>
              <a:t>HR im Browser </a:t>
            </a:r>
            <a:endParaRPr lang="en-DE" sz="1600">
              <a:solidFill>
                <a:prstClr val="white"/>
              </a:solidFill>
              <a:latin typeface="Segoe UI Semilight" panose="020B0402040204020203" pitchFamily="34" charset="0"/>
              <a:cs typeface="Segoe UI Semilight" panose="020B0402040204020203" pitchFamily="34" charset="0"/>
            </a:endParaRPr>
          </a:p>
        </p:txBody>
      </p:sp>
      <p:sp>
        <p:nvSpPr>
          <p:cNvPr id="22" name="Textplatzhalter 6">
            <a:extLst>
              <a:ext uri="{FF2B5EF4-FFF2-40B4-BE49-F238E27FC236}">
                <a16:creationId xmlns:a16="http://schemas.microsoft.com/office/drawing/2014/main" id="{A32B2D6B-C011-418B-B311-70655FD91DF0}"/>
              </a:ext>
            </a:extLst>
          </p:cNvPr>
          <p:cNvSpPr txBox="1">
            <a:spLocks/>
          </p:cNvSpPr>
          <p:nvPr/>
        </p:nvSpPr>
        <p:spPr>
          <a:xfrm>
            <a:off x="2414013" y="2106596"/>
            <a:ext cx="1869849"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in Outlook</a:t>
            </a:r>
            <a:endParaRPr kumimoji="0" lang="en-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3" name="Textplatzhalter 6">
            <a:extLst>
              <a:ext uri="{FF2B5EF4-FFF2-40B4-BE49-F238E27FC236}">
                <a16:creationId xmlns:a16="http://schemas.microsoft.com/office/drawing/2014/main" id="{4E985113-E96C-40C9-8DFB-DA967D78F1CB}"/>
              </a:ext>
            </a:extLst>
          </p:cNvPr>
          <p:cNvSpPr txBox="1">
            <a:spLocks/>
          </p:cNvSpPr>
          <p:nvPr/>
        </p:nvSpPr>
        <p:spPr>
          <a:xfrm>
            <a:off x="6798017" y="2098082"/>
            <a:ext cx="1869849"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Mobiles HR</a:t>
            </a:r>
            <a:endParaRPr kumimoji="0" lang="en-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4" name="Textplatzhalter 6">
            <a:extLst>
              <a:ext uri="{FF2B5EF4-FFF2-40B4-BE49-F238E27FC236}">
                <a16:creationId xmlns:a16="http://schemas.microsoft.com/office/drawing/2014/main" id="{DAB56EA3-E0CF-4A73-9CAA-E269C64442C1}"/>
              </a:ext>
            </a:extLst>
          </p:cNvPr>
          <p:cNvSpPr txBox="1">
            <a:spLocks/>
          </p:cNvSpPr>
          <p:nvPr/>
        </p:nvSpPr>
        <p:spPr>
          <a:xfrm>
            <a:off x="4606015" y="2106596"/>
            <a:ext cx="1869849"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in Teams </a:t>
            </a:r>
            <a:endParaRPr kumimoji="0" lang="en-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26" name="Picture Placeholder 4">
            <a:extLst>
              <a:ext uri="{FF2B5EF4-FFF2-40B4-BE49-F238E27FC236}">
                <a16:creationId xmlns:a16="http://schemas.microsoft.com/office/drawing/2014/main" id="{8890FEAD-1699-4A6A-AD5B-EC8710C44C66}"/>
              </a:ext>
            </a:extLst>
          </p:cNvPr>
          <p:cNvPicPr>
            <a:picLocks noChangeAspect="1"/>
          </p:cNvPicPr>
          <p:nvPr/>
        </p:nvPicPr>
        <p:blipFill rotWithShape="1">
          <a:blip r:embed="rId5"/>
          <a:srcRect l="35229" t="20662" r="23094" b="22040"/>
          <a:stretch/>
        </p:blipFill>
        <p:spPr>
          <a:xfrm>
            <a:off x="258282" y="2609521"/>
            <a:ext cx="1797080" cy="147030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7" name="Picture 2">
            <a:extLst>
              <a:ext uri="{FF2B5EF4-FFF2-40B4-BE49-F238E27FC236}">
                <a16:creationId xmlns:a16="http://schemas.microsoft.com/office/drawing/2014/main" id="{7562A7B0-27A3-44B2-BDE3-BBA7E5D56E8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14" t="-145" r="31780" b="16614"/>
          <a:stretch/>
        </p:blipFill>
        <p:spPr>
          <a:xfrm>
            <a:off x="2480491" y="2609520"/>
            <a:ext cx="1805542" cy="147030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8" name="Grafik 27">
            <a:extLst>
              <a:ext uri="{FF2B5EF4-FFF2-40B4-BE49-F238E27FC236}">
                <a16:creationId xmlns:a16="http://schemas.microsoft.com/office/drawing/2014/main" id="{2FC33A8E-1370-478F-A52D-CC97CDF00F71}"/>
              </a:ext>
            </a:extLst>
          </p:cNvPr>
          <p:cNvPicPr>
            <a:picLocks noChangeAspect="1"/>
          </p:cNvPicPr>
          <p:nvPr/>
        </p:nvPicPr>
        <p:blipFill rotWithShape="1">
          <a:blip r:embed="rId7"/>
          <a:srcRect t="1" r="60672" b="45746"/>
          <a:stretch/>
        </p:blipFill>
        <p:spPr>
          <a:xfrm>
            <a:off x="4620526" y="2609520"/>
            <a:ext cx="1821975" cy="147030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Graphic 25">
            <a:extLst>
              <a:ext uri="{FF2B5EF4-FFF2-40B4-BE49-F238E27FC236}">
                <a16:creationId xmlns:a16="http://schemas.microsoft.com/office/drawing/2014/main" id="{1EE7D404-D76B-4631-8343-055680CE70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5768" y="2146086"/>
            <a:ext cx="401684" cy="288000"/>
          </a:xfrm>
          <a:prstGeom prst="rect">
            <a:avLst/>
          </a:prstGeom>
        </p:spPr>
      </p:pic>
      <p:pic>
        <p:nvPicPr>
          <p:cNvPr id="17" name="Graphic 35">
            <a:extLst>
              <a:ext uri="{FF2B5EF4-FFF2-40B4-BE49-F238E27FC236}">
                <a16:creationId xmlns:a16="http://schemas.microsoft.com/office/drawing/2014/main" id="{2862CFA2-7559-431A-A7E4-1422EC2073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87530" y="2146086"/>
            <a:ext cx="288000" cy="288000"/>
          </a:xfrm>
          <a:prstGeom prst="rect">
            <a:avLst/>
          </a:prstGeom>
        </p:spPr>
      </p:pic>
      <p:pic>
        <p:nvPicPr>
          <p:cNvPr id="18" name="Graphic 57">
            <a:extLst>
              <a:ext uri="{FF2B5EF4-FFF2-40B4-BE49-F238E27FC236}">
                <a16:creationId xmlns:a16="http://schemas.microsoft.com/office/drawing/2014/main" id="{DB01B77B-377F-415C-AD19-D29C635C3E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869" y="2159987"/>
            <a:ext cx="300000" cy="288000"/>
          </a:xfrm>
          <a:prstGeom prst="rect">
            <a:avLst/>
          </a:prstGeom>
        </p:spPr>
      </p:pic>
      <p:pic>
        <p:nvPicPr>
          <p:cNvPr id="19" name="Graphic 30">
            <a:extLst>
              <a:ext uri="{FF2B5EF4-FFF2-40B4-BE49-F238E27FC236}">
                <a16:creationId xmlns:a16="http://schemas.microsoft.com/office/drawing/2014/main" id="{60EEE223-B082-4511-A7AA-E6FC3F80F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81745" y="2159987"/>
            <a:ext cx="441000" cy="295668"/>
          </a:xfrm>
          <a:prstGeom prst="rect">
            <a:avLst/>
          </a:prstGeom>
        </p:spPr>
      </p:pic>
    </p:spTree>
    <p:extLst>
      <p:ext uri="{BB962C8B-B14F-4D97-AF65-F5344CB8AC3E}">
        <p14:creationId xmlns:p14="http://schemas.microsoft.com/office/powerpoint/2010/main" val="168538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FC8029-E902-439F-AF86-5A47DC2C2473}"/>
              </a:ext>
            </a:extLst>
          </p:cNvPr>
          <p:cNvSpPr>
            <a:spLocks noGrp="1"/>
          </p:cNvSpPr>
          <p:nvPr>
            <p:ph type="ctrTitle"/>
          </p:nvPr>
        </p:nvSpPr>
        <p:spPr>
          <a:xfrm>
            <a:off x="251520" y="1114120"/>
            <a:ext cx="4068000" cy="515901"/>
          </a:xfrm>
        </p:spPr>
        <p:txBody>
          <a:bodyPr/>
          <a:lstStyle/>
          <a:p>
            <a:r>
              <a:rPr lang="en-US" sz="3200" err="1"/>
              <a:t>Unsere</a:t>
            </a:r>
            <a:r>
              <a:rPr lang="en-US" sz="3200"/>
              <a:t> Vision</a:t>
            </a:r>
            <a:endParaRPr lang="en-DE" sz="3200"/>
          </a:p>
        </p:txBody>
      </p:sp>
      <p:sp>
        <p:nvSpPr>
          <p:cNvPr id="5" name="Subtitle 4">
            <a:extLst>
              <a:ext uri="{FF2B5EF4-FFF2-40B4-BE49-F238E27FC236}">
                <a16:creationId xmlns:a16="http://schemas.microsoft.com/office/drawing/2014/main" id="{89E7804A-2F81-4074-818C-63879FF89080}"/>
              </a:ext>
            </a:extLst>
          </p:cNvPr>
          <p:cNvSpPr>
            <a:spLocks noGrp="1"/>
          </p:cNvSpPr>
          <p:nvPr>
            <p:ph type="subTitle" idx="1"/>
          </p:nvPr>
        </p:nvSpPr>
        <p:spPr/>
        <p:txBody>
          <a:bodyPr/>
          <a:lstStyle/>
          <a:p>
            <a:endParaRPr lang="en-DE"/>
          </a:p>
        </p:txBody>
      </p:sp>
      <p:sp>
        <p:nvSpPr>
          <p:cNvPr id="6" name="Content Placeholder 5">
            <a:extLst>
              <a:ext uri="{FF2B5EF4-FFF2-40B4-BE49-F238E27FC236}">
                <a16:creationId xmlns:a16="http://schemas.microsoft.com/office/drawing/2014/main" id="{44185687-D91D-468E-92A9-E3797FF35254}"/>
              </a:ext>
            </a:extLst>
          </p:cNvPr>
          <p:cNvSpPr>
            <a:spLocks noGrp="1"/>
          </p:cNvSpPr>
          <p:nvPr>
            <p:ph idx="11"/>
          </p:nvPr>
        </p:nvSpPr>
        <p:spPr>
          <a:xfrm>
            <a:off x="252000" y="1785068"/>
            <a:ext cx="4068000" cy="3398931"/>
          </a:xfrm>
        </p:spPr>
        <p:txBody>
          <a:bodyPr/>
          <a:lstStyle/>
          <a:p>
            <a:r>
              <a:rPr lang="de-DE"/>
              <a:t>Unsere Vision ist es, Menschen und Organisationen auf der ganzen Welt zu befähigen, die Vorteile der digitalen Transformation im HR Management für sich zu nutzen. </a:t>
            </a:r>
          </a:p>
          <a:p>
            <a:r>
              <a:rPr lang="de-DE"/>
              <a:t>Wir wollen allen Mitarbeitern das Arbeitsleben erleichtern und gleichzeitig die Produktivität erhöhen.</a:t>
            </a:r>
            <a:endParaRPr lang="en-US"/>
          </a:p>
          <a:p>
            <a:pPr>
              <a:lnSpc>
                <a:spcPts val="2400"/>
              </a:lnSpc>
            </a:pPr>
            <a:endParaRPr lang="en-DE">
              <a:latin typeface="Segoe UI Semilight" panose="020B0402040204020203" pitchFamily="34" charset="0"/>
              <a:cs typeface="Segoe UI Semilight" panose="020B0402040204020203" pitchFamily="34" charset="0"/>
            </a:endParaRPr>
          </a:p>
        </p:txBody>
      </p:sp>
      <p:sp>
        <p:nvSpPr>
          <p:cNvPr id="7" name="Picture Placeholder 6">
            <a:extLst>
              <a:ext uri="{FF2B5EF4-FFF2-40B4-BE49-F238E27FC236}">
                <a16:creationId xmlns:a16="http://schemas.microsoft.com/office/drawing/2014/main" id="{97F3D98B-FAC2-4818-B025-2E35540E19AB}"/>
              </a:ext>
            </a:extLst>
          </p:cNvPr>
          <p:cNvSpPr>
            <a:spLocks noGrp="1"/>
          </p:cNvSpPr>
          <p:nvPr>
            <p:ph type="pic" sz="quarter" idx="12"/>
          </p:nvPr>
        </p:nvSpPr>
        <p:spPr/>
      </p:sp>
      <p:pic>
        <p:nvPicPr>
          <p:cNvPr id="8" name="Picture Placeholder 6">
            <a:extLst>
              <a:ext uri="{FF2B5EF4-FFF2-40B4-BE49-F238E27FC236}">
                <a16:creationId xmlns:a16="http://schemas.microsoft.com/office/drawing/2014/main" id="{90CCE3B5-ED27-4CAA-8852-7EA45791A5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00" y="900"/>
            <a:ext cx="4572000" cy="5715000"/>
          </a:xfrm>
          <a:prstGeom prst="rect">
            <a:avLst/>
          </a:prstGeom>
        </p:spPr>
      </p:pic>
      <p:pic>
        <p:nvPicPr>
          <p:cNvPr id="10" name="Grafik 8" descr="Ein Bild, das Text, ClipArt enthält.&#10;&#10;Automatisch generierte Beschreibung">
            <a:extLst>
              <a:ext uri="{FF2B5EF4-FFF2-40B4-BE49-F238E27FC236}">
                <a16:creationId xmlns:a16="http://schemas.microsoft.com/office/drawing/2014/main" id="{AD53C429-F18C-4362-8FCA-B12242A8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 y="216000"/>
            <a:ext cx="1680888" cy="372597"/>
          </a:xfrm>
          <a:prstGeom prst="rect">
            <a:avLst/>
          </a:prstGeom>
        </p:spPr>
      </p:pic>
    </p:spTree>
    <p:extLst>
      <p:ext uri="{BB962C8B-B14F-4D97-AF65-F5344CB8AC3E}">
        <p14:creationId xmlns:p14="http://schemas.microsoft.com/office/powerpoint/2010/main" val="2047841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74DD97E-AE1F-4EDC-8B8F-0F3CE4A56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91D429BA-3498-4F58-B615-0EF1313A1617}"/>
              </a:ext>
            </a:extLst>
          </p:cNvPr>
          <p:cNvSpPr>
            <a:spLocks noGrp="1"/>
          </p:cNvSpPr>
          <p:nvPr>
            <p:ph type="ctrTitle"/>
          </p:nvPr>
        </p:nvSpPr>
        <p:spPr>
          <a:xfrm>
            <a:off x="4427984" y="2425452"/>
            <a:ext cx="4463603" cy="1728192"/>
          </a:xfrm>
        </p:spPr>
        <p:txBody>
          <a:bodyPr/>
          <a:lstStyle/>
          <a:p>
            <a:r>
              <a:rPr lang="de-DE"/>
              <a:t>Alle HR Aufgaben in Ihrem vertrauten Outlook   </a:t>
            </a:r>
            <a:endParaRPr lang="en-DE"/>
          </a:p>
        </p:txBody>
      </p:sp>
      <p:sp>
        <p:nvSpPr>
          <p:cNvPr id="3" name="Subtitle 2">
            <a:extLst>
              <a:ext uri="{FF2B5EF4-FFF2-40B4-BE49-F238E27FC236}">
                <a16:creationId xmlns:a16="http://schemas.microsoft.com/office/drawing/2014/main" id="{D3003C79-8EF2-4F3B-A4CD-06CAFE3D6E13}"/>
              </a:ext>
            </a:extLst>
          </p:cNvPr>
          <p:cNvSpPr>
            <a:spLocks noGrp="1"/>
          </p:cNvSpPr>
          <p:nvPr>
            <p:ph type="subTitle" idx="1"/>
          </p:nvPr>
        </p:nvSpPr>
        <p:spPr>
          <a:xfrm>
            <a:off x="4427984" y="4153645"/>
            <a:ext cx="4463603" cy="1476163"/>
          </a:xfrm>
        </p:spPr>
        <p:txBody>
          <a:bodyPr/>
          <a:lstStyle/>
          <a:p>
            <a:r>
              <a:rPr lang="en-US" err="1"/>
              <a:t>Erledigen</a:t>
            </a:r>
            <a:r>
              <a:rPr lang="en-US"/>
              <a:t> Sie alle HR </a:t>
            </a:r>
            <a:r>
              <a:rPr lang="en-US" err="1"/>
              <a:t>Aufgaben</a:t>
            </a:r>
            <a:r>
              <a:rPr lang="en-US"/>
              <a:t> in </a:t>
            </a:r>
            <a:r>
              <a:rPr lang="en-US" err="1"/>
              <a:t>Ihrem</a:t>
            </a:r>
            <a:r>
              <a:rPr lang="en-US"/>
              <a:t> </a:t>
            </a:r>
            <a:r>
              <a:rPr lang="en-US" err="1"/>
              <a:t>vertrauten</a:t>
            </a:r>
            <a:r>
              <a:rPr lang="en-US"/>
              <a:t> Microsoft Outlook: </a:t>
            </a:r>
            <a:r>
              <a:rPr lang="en-US" err="1"/>
              <a:t>vom</a:t>
            </a:r>
            <a:r>
              <a:rPr lang="en-US"/>
              <a:t> Recruiting bis </a:t>
            </a:r>
            <a:r>
              <a:rPr lang="en-US" err="1"/>
              <a:t>zur</a:t>
            </a:r>
            <a:r>
              <a:rPr lang="en-US"/>
              <a:t> </a:t>
            </a:r>
            <a:r>
              <a:rPr lang="en-US" err="1"/>
              <a:t>Mitarbeiterentwicklung</a:t>
            </a:r>
            <a:r>
              <a:rPr lang="en-US"/>
              <a:t>, </a:t>
            </a:r>
            <a:r>
              <a:rPr lang="en-US" err="1"/>
              <a:t>alles</a:t>
            </a:r>
            <a:r>
              <a:rPr lang="en-US"/>
              <a:t> DSGVO-</a:t>
            </a:r>
            <a:r>
              <a:rPr lang="en-US" err="1"/>
              <a:t>konform</a:t>
            </a:r>
            <a:r>
              <a:rPr lang="en-US"/>
              <a:t>.</a:t>
            </a:r>
          </a:p>
        </p:txBody>
      </p:sp>
    </p:spTree>
    <p:extLst>
      <p:ext uri="{BB962C8B-B14F-4D97-AF65-F5344CB8AC3E}">
        <p14:creationId xmlns:p14="http://schemas.microsoft.com/office/powerpoint/2010/main" val="1689578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C142B377-D5C0-4627-B8D9-A01194C84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el 3">
            <a:extLst>
              <a:ext uri="{FF2B5EF4-FFF2-40B4-BE49-F238E27FC236}">
                <a16:creationId xmlns:a16="http://schemas.microsoft.com/office/drawing/2014/main" id="{62FD3936-A059-47EB-8217-F632D58A24FB}"/>
              </a:ext>
            </a:extLst>
          </p:cNvPr>
          <p:cNvSpPr>
            <a:spLocks noGrp="1"/>
          </p:cNvSpPr>
          <p:nvPr>
            <p:ph type="ctrTitle"/>
          </p:nvPr>
        </p:nvSpPr>
        <p:spPr>
          <a:xfrm>
            <a:off x="4680012" y="2345549"/>
            <a:ext cx="4319587" cy="1880103"/>
          </a:xfrm>
        </p:spPr>
        <p:txBody>
          <a:bodyPr/>
          <a:lstStyle/>
          <a:p>
            <a:r>
              <a:rPr lang="de-DE"/>
              <a:t>HR Management Aufgaben mit Microsoft Teams  </a:t>
            </a:r>
          </a:p>
        </p:txBody>
      </p:sp>
      <p:sp>
        <p:nvSpPr>
          <p:cNvPr id="5" name="Inhaltsplatzhalter 4">
            <a:extLst>
              <a:ext uri="{FF2B5EF4-FFF2-40B4-BE49-F238E27FC236}">
                <a16:creationId xmlns:a16="http://schemas.microsoft.com/office/drawing/2014/main" id="{10D6F769-E01E-4618-8902-B63A8C52F2BF}"/>
              </a:ext>
            </a:extLst>
          </p:cNvPr>
          <p:cNvSpPr>
            <a:spLocks noGrp="1"/>
          </p:cNvSpPr>
          <p:nvPr>
            <p:ph type="subTitle" idx="1"/>
          </p:nvPr>
        </p:nvSpPr>
        <p:spPr>
          <a:xfrm>
            <a:off x="4680012" y="4225653"/>
            <a:ext cx="4319587" cy="1008112"/>
          </a:xfrm>
        </p:spPr>
        <p:txBody>
          <a:bodyPr/>
          <a:lstStyle/>
          <a:p>
            <a:r>
              <a:rPr lang="de-DE"/>
              <a:t>Dashboards, Auswertungen, HR Chat – komplette Transparenz mit nur einem Mausklick</a:t>
            </a:r>
          </a:p>
        </p:txBody>
      </p:sp>
    </p:spTree>
    <p:extLst>
      <p:ext uri="{BB962C8B-B14F-4D97-AF65-F5344CB8AC3E}">
        <p14:creationId xmlns:p14="http://schemas.microsoft.com/office/powerpoint/2010/main" val="4221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A15E2B-BB35-4EC2-B650-415D7F342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el 3">
            <a:extLst>
              <a:ext uri="{FF2B5EF4-FFF2-40B4-BE49-F238E27FC236}">
                <a16:creationId xmlns:a16="http://schemas.microsoft.com/office/drawing/2014/main" id="{62FD3936-A059-47EB-8217-F632D58A24FB}"/>
              </a:ext>
            </a:extLst>
          </p:cNvPr>
          <p:cNvSpPr>
            <a:spLocks noGrp="1"/>
          </p:cNvSpPr>
          <p:nvPr>
            <p:ph type="ctrTitle"/>
          </p:nvPr>
        </p:nvSpPr>
        <p:spPr>
          <a:xfrm>
            <a:off x="4211960" y="3245648"/>
            <a:ext cx="4644036" cy="1880103"/>
          </a:xfrm>
        </p:spPr>
        <p:txBody>
          <a:bodyPr/>
          <a:lstStyle/>
          <a:p>
            <a:r>
              <a:rPr lang="de-DE"/>
              <a:t>HR Aufgaben &amp; Self-Services mit Microsoft Teams   </a:t>
            </a:r>
          </a:p>
        </p:txBody>
      </p:sp>
      <p:sp>
        <p:nvSpPr>
          <p:cNvPr id="5" name="Inhaltsplatzhalter 4">
            <a:extLst>
              <a:ext uri="{FF2B5EF4-FFF2-40B4-BE49-F238E27FC236}">
                <a16:creationId xmlns:a16="http://schemas.microsoft.com/office/drawing/2014/main" id="{10D6F769-E01E-4618-8902-B63A8C52F2BF}"/>
              </a:ext>
            </a:extLst>
          </p:cNvPr>
          <p:cNvSpPr>
            <a:spLocks noGrp="1"/>
          </p:cNvSpPr>
          <p:nvPr>
            <p:ph type="subTitle" idx="1"/>
          </p:nvPr>
        </p:nvSpPr>
        <p:spPr>
          <a:xfrm>
            <a:off x="4227044" y="2135210"/>
            <a:ext cx="4628952" cy="1267215"/>
          </a:xfrm>
        </p:spPr>
        <p:txBody>
          <a:bodyPr/>
          <a:lstStyle/>
          <a:p>
            <a:r>
              <a:rPr lang="de-DE"/>
              <a:t>Dashboards, Urlaubsanträge, HR Chat, Zeiterfassung, Videokonferenzen mit Bewerbern usw.</a:t>
            </a:r>
          </a:p>
        </p:txBody>
      </p:sp>
    </p:spTree>
    <p:extLst>
      <p:ext uri="{BB962C8B-B14F-4D97-AF65-F5344CB8AC3E}">
        <p14:creationId xmlns:p14="http://schemas.microsoft.com/office/powerpoint/2010/main" val="327055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13CA2D4-58AC-42AC-B864-5AF9EF62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el 3">
            <a:extLst>
              <a:ext uri="{FF2B5EF4-FFF2-40B4-BE49-F238E27FC236}">
                <a16:creationId xmlns:a16="http://schemas.microsoft.com/office/drawing/2014/main" id="{62FD3936-A059-47EB-8217-F632D58A24FB}"/>
              </a:ext>
            </a:extLst>
          </p:cNvPr>
          <p:cNvSpPr>
            <a:spLocks noGrp="1"/>
          </p:cNvSpPr>
          <p:nvPr>
            <p:ph type="ctrTitle"/>
          </p:nvPr>
        </p:nvSpPr>
        <p:spPr>
          <a:xfrm>
            <a:off x="4211960" y="3533681"/>
            <a:ext cx="4716044" cy="1880103"/>
          </a:xfrm>
        </p:spPr>
        <p:txBody>
          <a:bodyPr/>
          <a:lstStyle/>
          <a:p>
            <a:r>
              <a:rPr lang="de-DE"/>
              <a:t>HR Aufgaben &amp; Self-Services mit Microsoft Teams   </a:t>
            </a:r>
          </a:p>
        </p:txBody>
      </p:sp>
      <p:sp>
        <p:nvSpPr>
          <p:cNvPr id="5" name="Inhaltsplatzhalter 4">
            <a:extLst>
              <a:ext uri="{FF2B5EF4-FFF2-40B4-BE49-F238E27FC236}">
                <a16:creationId xmlns:a16="http://schemas.microsoft.com/office/drawing/2014/main" id="{10D6F769-E01E-4618-8902-B63A8C52F2BF}"/>
              </a:ext>
            </a:extLst>
          </p:cNvPr>
          <p:cNvSpPr>
            <a:spLocks noGrp="1"/>
          </p:cNvSpPr>
          <p:nvPr>
            <p:ph type="subTitle" idx="1"/>
          </p:nvPr>
        </p:nvSpPr>
        <p:spPr>
          <a:xfrm>
            <a:off x="4211960" y="2533500"/>
            <a:ext cx="4716044" cy="1267215"/>
          </a:xfrm>
        </p:spPr>
        <p:txBody>
          <a:bodyPr/>
          <a:lstStyle/>
          <a:p>
            <a:r>
              <a:rPr lang="de-DE"/>
              <a:t>Dashboards, Urlaubsanträge, HR Chat, Zeiterfassung, Videokonferenzen mit Bewerbern usw.</a:t>
            </a:r>
          </a:p>
        </p:txBody>
      </p:sp>
    </p:spTree>
    <p:extLst>
      <p:ext uri="{BB962C8B-B14F-4D97-AF65-F5344CB8AC3E}">
        <p14:creationId xmlns:p14="http://schemas.microsoft.com/office/powerpoint/2010/main" val="105042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indoor&#10;&#10;Description automatically generated">
            <a:extLst>
              <a:ext uri="{FF2B5EF4-FFF2-40B4-BE49-F238E27FC236}">
                <a16:creationId xmlns:a16="http://schemas.microsoft.com/office/drawing/2014/main" id="{FC1BAB7C-0A07-4192-9FEA-4BAFA537130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2" name="Textfeld 11">
            <a:extLst>
              <a:ext uri="{FF2B5EF4-FFF2-40B4-BE49-F238E27FC236}">
                <a16:creationId xmlns:a16="http://schemas.microsoft.com/office/drawing/2014/main" id="{39816315-9F9D-4492-AE7E-8FC2F4185449}"/>
              </a:ext>
            </a:extLst>
          </p:cNvPr>
          <p:cNvSpPr txBox="1">
            <a:spLocks/>
          </p:cNvSpPr>
          <p:nvPr/>
        </p:nvSpPr>
        <p:spPr>
          <a:xfrm>
            <a:off x="143998" y="288000"/>
            <a:ext cx="540000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2" name="Title 9">
            <a:extLst>
              <a:ext uri="{FF2B5EF4-FFF2-40B4-BE49-F238E27FC236}">
                <a16:creationId xmlns:a16="http://schemas.microsoft.com/office/drawing/2014/main" id="{56A92752-F00F-4B2B-8837-D7F89CD4BF04}"/>
              </a:ext>
            </a:extLst>
          </p:cNvPr>
          <p:cNvSpPr>
            <a:spLocks noGrp="1"/>
          </p:cNvSpPr>
          <p:nvPr>
            <p:ph type="ctrTitle"/>
          </p:nvPr>
        </p:nvSpPr>
        <p:spPr>
          <a:xfrm>
            <a:off x="1080000" y="313492"/>
            <a:ext cx="4428000" cy="550508"/>
          </a:xfrm>
          <a:noFill/>
        </p:spPr>
        <p:txBody>
          <a:bodyPr/>
          <a:lstStyle/>
          <a:p>
            <a:pPr>
              <a:spcAft>
                <a:spcPts val="600"/>
              </a:spcAft>
            </a:pPr>
            <a:r>
              <a:rPr lang="de-DE" sz="2400"/>
              <a:t>Passen Sie die Lösung selbst an</a:t>
            </a:r>
          </a:p>
        </p:txBody>
      </p:sp>
      <p:sp>
        <p:nvSpPr>
          <p:cNvPr id="10" name="Subtitle 9">
            <a:extLst>
              <a:ext uri="{FF2B5EF4-FFF2-40B4-BE49-F238E27FC236}">
                <a16:creationId xmlns:a16="http://schemas.microsoft.com/office/drawing/2014/main" id="{4CC367A8-B8DE-4B96-9BF6-335392A1BE25}"/>
              </a:ext>
            </a:extLst>
          </p:cNvPr>
          <p:cNvSpPr>
            <a:spLocks noGrp="1"/>
          </p:cNvSpPr>
          <p:nvPr>
            <p:ph type="subTitle" idx="1"/>
          </p:nvPr>
        </p:nvSpPr>
        <p:spPr>
          <a:xfrm>
            <a:off x="1080000" y="864000"/>
            <a:ext cx="3600000" cy="412009"/>
          </a:xfrm>
          <a:noFill/>
        </p:spPr>
        <p:txBody>
          <a:bodyPr/>
          <a:lstStyle/>
          <a:p>
            <a:r>
              <a:rPr lang="de-DE"/>
              <a:t>Einfach mit Drag &amp; Drop</a:t>
            </a:r>
            <a:endParaRPr lang="en-DE"/>
          </a:p>
        </p:txBody>
      </p:sp>
      <p:sp>
        <p:nvSpPr>
          <p:cNvPr id="2" name="Content Placeholder 1">
            <a:extLst>
              <a:ext uri="{FF2B5EF4-FFF2-40B4-BE49-F238E27FC236}">
                <a16:creationId xmlns:a16="http://schemas.microsoft.com/office/drawing/2014/main" id="{D31442C1-946A-420F-8BFE-961507C3A4E9}"/>
              </a:ext>
            </a:extLst>
          </p:cNvPr>
          <p:cNvSpPr>
            <a:spLocks noGrp="1"/>
          </p:cNvSpPr>
          <p:nvPr>
            <p:ph idx="10"/>
          </p:nvPr>
        </p:nvSpPr>
        <p:spPr/>
        <p:txBody>
          <a:bodyPr/>
          <a:lstStyle/>
          <a:p>
            <a:endParaRPr lang="LID4096"/>
          </a:p>
        </p:txBody>
      </p:sp>
      <p:pic>
        <p:nvPicPr>
          <p:cNvPr id="7" name="Picture 32" descr="A screenshot of a cell phone&#10;&#10;Description automatically generated">
            <a:extLst>
              <a:ext uri="{FF2B5EF4-FFF2-40B4-BE49-F238E27FC236}">
                <a16:creationId xmlns:a16="http://schemas.microsoft.com/office/drawing/2014/main" id="{D2816AAD-474A-4C49-8085-FEAB7683B7FB}"/>
              </a:ext>
            </a:extLst>
          </p:cNvPr>
          <p:cNvPicPr>
            <a:picLocks noChangeAspect="1"/>
          </p:cNvPicPr>
          <p:nvPr/>
        </p:nvPicPr>
        <p:blipFill rotWithShape="1">
          <a:blip r:embed="rId4">
            <a:extLst>
              <a:ext uri="{28A0092B-C50C-407E-A947-70E740481C1C}">
                <a14:useLocalDpi xmlns:a14="http://schemas.microsoft.com/office/drawing/2010/main" val="0"/>
              </a:ext>
            </a:extLst>
          </a:blip>
          <a:srcRect l="60" t="5096" r="-60" b="24787"/>
          <a:stretch/>
        </p:blipFill>
        <p:spPr>
          <a:xfrm>
            <a:off x="121688" y="1867818"/>
            <a:ext cx="8806750" cy="3464363"/>
          </a:xfrm>
          <a:prstGeom prst="rect">
            <a:avLst/>
          </a:prstGeom>
        </p:spPr>
      </p:pic>
      <p:sp>
        <p:nvSpPr>
          <p:cNvPr id="8" name="TextBox 3">
            <a:extLst>
              <a:ext uri="{FF2B5EF4-FFF2-40B4-BE49-F238E27FC236}">
                <a16:creationId xmlns:a16="http://schemas.microsoft.com/office/drawing/2014/main" id="{77784397-02F3-4A00-8280-81D06452CBB1}"/>
              </a:ext>
            </a:extLst>
          </p:cNvPr>
          <p:cNvSpPr txBox="1"/>
          <p:nvPr/>
        </p:nvSpPr>
        <p:spPr>
          <a:xfrm>
            <a:off x="4275612" y="3271278"/>
            <a:ext cx="4456737" cy="1058352"/>
          </a:xfrm>
          <a:prstGeom prst="rect">
            <a:avLst/>
          </a:prstGeom>
          <a:solidFill>
            <a:srgbClr val="00A500"/>
          </a:solidFill>
          <a:ln w="12700">
            <a:solidFill>
              <a:srgbClr val="00A500"/>
            </a:solidFill>
          </a:ln>
        </p:spPr>
        <p:txBody>
          <a:bodyPr wrap="square" lIns="108000" tIns="180000" rIns="108000" bIns="180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Passen</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Sie die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Lösung</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einfach</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selbst</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an in  </a:t>
            </a:r>
            <a:b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br>
            <a:r>
              <a:rPr kumimoji="0" lang="en-US" sz="1800" b="1"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5 </a:t>
            </a:r>
            <a:r>
              <a:rPr kumimoji="0" lang="en-US" sz="1800" b="1"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Minuten</a:t>
            </a:r>
            <a:endParaRPr kumimoji="0" lang="en-DE"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endParaRPr>
          </a:p>
        </p:txBody>
      </p:sp>
      <p:cxnSp>
        <p:nvCxnSpPr>
          <p:cNvPr id="9" name="Verbinder: gewinkelt 8">
            <a:extLst>
              <a:ext uri="{FF2B5EF4-FFF2-40B4-BE49-F238E27FC236}">
                <a16:creationId xmlns:a16="http://schemas.microsoft.com/office/drawing/2014/main" id="{5F9B922E-D2E4-41F4-9D96-9F8EA07BA969}"/>
              </a:ext>
            </a:extLst>
          </p:cNvPr>
          <p:cNvCxnSpPr>
            <a:cxnSpLocks/>
          </p:cNvCxnSpPr>
          <p:nvPr/>
        </p:nvCxnSpPr>
        <p:spPr>
          <a:xfrm rot="10800000">
            <a:off x="2159732" y="2702072"/>
            <a:ext cx="684076" cy="288032"/>
          </a:xfrm>
          <a:prstGeom prst="bentConnector3">
            <a:avLst>
              <a:gd name="adj1" fmla="val 50000"/>
            </a:avLst>
          </a:prstGeom>
          <a:ln w="25400">
            <a:solidFill>
              <a:srgbClr val="00A5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992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2A55A6D5-25E6-417F-976A-22EAF510205C}"/>
              </a:ext>
            </a:extLst>
          </p:cNvPr>
          <p:cNvPicPr>
            <a:picLocks noChangeAspect="1"/>
          </p:cNvPicPr>
          <p:nvPr/>
        </p:nvPicPr>
        <p:blipFill rotWithShape="1">
          <a:blip r:embed="rId3">
            <a:extLst>
              <a:ext uri="{28A0092B-C50C-407E-A947-70E740481C1C}">
                <a14:useLocalDpi xmlns:a14="http://schemas.microsoft.com/office/drawing/2010/main" val="0"/>
              </a:ext>
            </a:extLst>
          </a:blip>
          <a:srcRect l="10481" t="12803" r="17974" b="59506"/>
          <a:stretch/>
        </p:blipFill>
        <p:spPr>
          <a:xfrm>
            <a:off x="250364" y="3096000"/>
            <a:ext cx="8640001" cy="2080939"/>
          </a:xfrm>
          <a:prstGeom prst="rect">
            <a:avLst/>
          </a:prstGeom>
        </p:spPr>
      </p:pic>
      <p:sp>
        <p:nvSpPr>
          <p:cNvPr id="27" name="Rectangle 26">
            <a:extLst>
              <a:ext uri="{FF2B5EF4-FFF2-40B4-BE49-F238E27FC236}">
                <a16:creationId xmlns:a16="http://schemas.microsoft.com/office/drawing/2014/main" id="{27344727-F1C1-482A-A151-C57CCEF92F33}"/>
              </a:ext>
            </a:extLst>
          </p:cNvPr>
          <p:cNvSpPr/>
          <p:nvPr/>
        </p:nvSpPr>
        <p:spPr>
          <a:xfrm>
            <a:off x="252000" y="3096000"/>
            <a:ext cx="8640000" cy="2160000"/>
          </a:xfrm>
          <a:prstGeom prst="rect">
            <a:avLst/>
          </a:prstGeom>
          <a:solidFill>
            <a:schemeClr val="bg1">
              <a:alpha val="0"/>
            </a:schemeClr>
          </a:solidFill>
          <a:ln w="158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13" name="Picture 12" descr="A screenshot of a cell phone&#10;&#10;Description automatically generated">
            <a:extLst>
              <a:ext uri="{FF2B5EF4-FFF2-40B4-BE49-F238E27FC236}">
                <a16:creationId xmlns:a16="http://schemas.microsoft.com/office/drawing/2014/main" id="{B7402C5B-9381-4477-8A46-66C93852AEAF}"/>
              </a:ext>
            </a:extLst>
          </p:cNvPr>
          <p:cNvPicPr>
            <a:picLocks noChangeAspect="1"/>
          </p:cNvPicPr>
          <p:nvPr/>
        </p:nvPicPr>
        <p:blipFill rotWithShape="1">
          <a:blip r:embed="rId4">
            <a:extLst>
              <a:ext uri="{28A0092B-C50C-407E-A947-70E740481C1C}">
                <a14:useLocalDpi xmlns:a14="http://schemas.microsoft.com/office/drawing/2010/main" val="0"/>
              </a:ext>
            </a:extLst>
          </a:blip>
          <a:srcRect l="21250" t="4641" r="2112" b="87523"/>
          <a:stretch/>
        </p:blipFill>
        <p:spPr>
          <a:xfrm>
            <a:off x="251999" y="1188000"/>
            <a:ext cx="8640001" cy="552162"/>
          </a:xfrm>
          <a:prstGeom prst="rect">
            <a:avLst/>
          </a:prstGeom>
        </p:spPr>
      </p:pic>
      <p:sp>
        <p:nvSpPr>
          <p:cNvPr id="69" name="TextBox 68">
            <a:extLst>
              <a:ext uri="{FF2B5EF4-FFF2-40B4-BE49-F238E27FC236}">
                <a16:creationId xmlns:a16="http://schemas.microsoft.com/office/drawing/2014/main" id="{E9CDCFFE-48DC-4C19-B76E-4CD016F97FD2}"/>
              </a:ext>
            </a:extLst>
          </p:cNvPr>
          <p:cNvSpPr txBox="1"/>
          <p:nvPr/>
        </p:nvSpPr>
        <p:spPr>
          <a:xfrm>
            <a:off x="251997" y="936000"/>
            <a:ext cx="1080000" cy="252000"/>
          </a:xfrm>
          <a:prstGeom prst="rect">
            <a:avLst/>
          </a:prstGeom>
          <a:solidFill>
            <a:srgbClr val="737373"/>
          </a:solidFill>
        </p:spPr>
        <p:txBody>
          <a:bodyPr wrap="squar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User’s View</a:t>
            </a:r>
            <a:endParaRPr kumimoji="0" lang="en-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40" name="Title 39">
            <a:extLst>
              <a:ext uri="{FF2B5EF4-FFF2-40B4-BE49-F238E27FC236}">
                <a16:creationId xmlns:a16="http://schemas.microsoft.com/office/drawing/2014/main" id="{C34C6C03-83C7-4280-AC24-2E7C58EAD7E5}"/>
              </a:ext>
            </a:extLst>
          </p:cNvPr>
          <p:cNvSpPr>
            <a:spLocks noGrp="1"/>
          </p:cNvSpPr>
          <p:nvPr>
            <p:ph type="ctrTitle"/>
          </p:nvPr>
        </p:nvSpPr>
        <p:spPr/>
        <p:txBody>
          <a:bodyPr/>
          <a:lstStyle/>
          <a:p>
            <a:r>
              <a:rPr lang="en-US" err="1"/>
              <a:t>Einfache</a:t>
            </a:r>
            <a:r>
              <a:rPr lang="en-US"/>
              <a:t> </a:t>
            </a:r>
            <a:r>
              <a:rPr lang="en-US" err="1"/>
              <a:t>Anpassung</a:t>
            </a:r>
            <a:r>
              <a:rPr lang="en-US"/>
              <a:t> von Workflows</a:t>
            </a:r>
            <a:endParaRPr lang="en-DE"/>
          </a:p>
        </p:txBody>
      </p:sp>
      <p:cxnSp>
        <p:nvCxnSpPr>
          <p:cNvPr id="9" name="Straight Connector 8">
            <a:extLst>
              <a:ext uri="{FF2B5EF4-FFF2-40B4-BE49-F238E27FC236}">
                <a16:creationId xmlns:a16="http://schemas.microsoft.com/office/drawing/2014/main" id="{8B146F90-CC89-479C-B0BD-A9326DE416BF}"/>
              </a:ext>
            </a:extLst>
          </p:cNvPr>
          <p:cNvCxnSpPr/>
          <p:nvPr/>
        </p:nvCxnSpPr>
        <p:spPr>
          <a:xfrm>
            <a:off x="4464000" y="4284000"/>
            <a:ext cx="0" cy="216000"/>
          </a:xfrm>
          <a:prstGeom prst="line">
            <a:avLst/>
          </a:prstGeom>
          <a:ln w="25400" cap="rnd">
            <a:solidFill>
              <a:srgbClr val="00A5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7AC390-7E40-4897-BCBA-014B23ADF4AB}"/>
              </a:ext>
            </a:extLst>
          </p:cNvPr>
          <p:cNvCxnSpPr>
            <a:cxnSpLocks/>
          </p:cNvCxnSpPr>
          <p:nvPr/>
        </p:nvCxnSpPr>
        <p:spPr>
          <a:xfrm>
            <a:off x="6084000" y="4284000"/>
            <a:ext cx="0" cy="216000"/>
          </a:xfrm>
          <a:prstGeom prst="straightConnector1">
            <a:avLst/>
          </a:prstGeom>
          <a:ln w="25400" cap="rnd">
            <a:solidFill>
              <a:srgbClr val="00A5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A2EE19C-E10A-4AC9-BB7E-9678891723AA}"/>
              </a:ext>
            </a:extLst>
          </p:cNvPr>
          <p:cNvSpPr txBox="1"/>
          <p:nvPr/>
        </p:nvSpPr>
        <p:spPr>
          <a:xfrm>
            <a:off x="2375758" y="3754650"/>
            <a:ext cx="4680110" cy="626701"/>
          </a:xfrm>
          <a:prstGeom prst="rect">
            <a:avLst/>
          </a:prstGeom>
          <a:solidFill>
            <a:srgbClr val="00A500"/>
          </a:solidFill>
          <a:ln w="12700">
            <a:solidFill>
              <a:srgbClr val="00B050"/>
            </a:solidFill>
          </a:ln>
        </p:spPr>
        <p:txBody>
          <a:bodyPr wrap="square" lIns="72000" tIns="36000" rIns="72000" bIns="36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Bewegen</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Sie das Element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einfach</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per Drag and Drop</a:t>
            </a:r>
            <a:endParaRPr kumimoji="0" lang="en-DE"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AA95A70E-B62A-43C8-B6A9-EEAA8E143A42}"/>
              </a:ext>
            </a:extLst>
          </p:cNvPr>
          <p:cNvSpPr/>
          <p:nvPr/>
        </p:nvSpPr>
        <p:spPr>
          <a:xfrm>
            <a:off x="1477596" y="3132000"/>
            <a:ext cx="1386335" cy="19449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3A45D9A0-3CEC-400B-ADA2-95458E3674B5}"/>
              </a:ext>
            </a:extLst>
          </p:cNvPr>
          <p:cNvSpPr txBox="1"/>
          <p:nvPr/>
        </p:nvSpPr>
        <p:spPr>
          <a:xfrm>
            <a:off x="251680" y="3096000"/>
            <a:ext cx="1440000" cy="252000"/>
          </a:xfrm>
          <a:prstGeom prst="rect">
            <a:avLst/>
          </a:prstGeom>
          <a:solidFill>
            <a:srgbClr val="737373"/>
          </a:solidFill>
        </p:spPr>
        <p:txBody>
          <a:bodyPr wrap="square" t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Customizing View</a:t>
            </a:r>
            <a:endParaRPr kumimoji="0" lang="en-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32" name="Picture 12" descr="A screenshot of a cell phone&#10;&#10;Description automatically generated">
            <a:extLst>
              <a:ext uri="{FF2B5EF4-FFF2-40B4-BE49-F238E27FC236}">
                <a16:creationId xmlns:a16="http://schemas.microsoft.com/office/drawing/2014/main" id="{A8CEACE6-23D9-4CAD-B77D-6751804426A4}"/>
              </a:ext>
            </a:extLst>
          </p:cNvPr>
          <p:cNvPicPr>
            <a:picLocks noChangeAspect="1"/>
          </p:cNvPicPr>
          <p:nvPr/>
        </p:nvPicPr>
        <p:blipFill rotWithShape="1">
          <a:blip r:embed="rId4">
            <a:extLst>
              <a:ext uri="{28A0092B-C50C-407E-A947-70E740481C1C}">
                <a14:useLocalDpi xmlns:a14="http://schemas.microsoft.com/office/drawing/2010/main" val="0"/>
              </a:ext>
            </a:extLst>
          </a:blip>
          <a:srcRect l="21250" t="13398" r="2112" b="78618"/>
          <a:stretch/>
        </p:blipFill>
        <p:spPr>
          <a:xfrm>
            <a:off x="244015" y="1547818"/>
            <a:ext cx="8640001" cy="562600"/>
          </a:xfrm>
          <a:prstGeom prst="rect">
            <a:avLst/>
          </a:prstGeom>
        </p:spPr>
      </p:pic>
      <p:sp>
        <p:nvSpPr>
          <p:cNvPr id="30" name="Rectangle 25">
            <a:extLst>
              <a:ext uri="{FF2B5EF4-FFF2-40B4-BE49-F238E27FC236}">
                <a16:creationId xmlns:a16="http://schemas.microsoft.com/office/drawing/2014/main" id="{AEB7BAA7-F06A-4E60-9C98-C58AF52E861B}"/>
              </a:ext>
            </a:extLst>
          </p:cNvPr>
          <p:cNvSpPr/>
          <p:nvPr/>
        </p:nvSpPr>
        <p:spPr>
          <a:xfrm>
            <a:off x="252000" y="936000"/>
            <a:ext cx="8640000" cy="2052000"/>
          </a:xfrm>
          <a:prstGeom prst="rect">
            <a:avLst/>
          </a:prstGeom>
          <a:solidFill>
            <a:srgbClr val="5C2E91">
              <a:alpha val="0"/>
            </a:srgbClr>
          </a:solidFill>
          <a:ln w="158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58" name="Straight Arrow Connector 57">
            <a:extLst>
              <a:ext uri="{FF2B5EF4-FFF2-40B4-BE49-F238E27FC236}">
                <a16:creationId xmlns:a16="http://schemas.microsoft.com/office/drawing/2014/main" id="{C5C1A34F-602A-4885-9A59-94361FADF166}"/>
              </a:ext>
            </a:extLst>
          </p:cNvPr>
          <p:cNvCxnSpPr/>
          <p:nvPr/>
        </p:nvCxnSpPr>
        <p:spPr>
          <a:xfrm flipV="1">
            <a:off x="3960000" y="2088000"/>
            <a:ext cx="0" cy="216000"/>
          </a:xfrm>
          <a:prstGeom prst="straightConnector1">
            <a:avLst/>
          </a:prstGeom>
          <a:ln w="22225" cap="rnd">
            <a:solidFill>
              <a:srgbClr val="00A5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F08D391-3A48-48E9-A7AB-20DDB2EBFB5F}"/>
              </a:ext>
            </a:extLst>
          </p:cNvPr>
          <p:cNvCxnSpPr/>
          <p:nvPr/>
        </p:nvCxnSpPr>
        <p:spPr>
          <a:xfrm flipV="1">
            <a:off x="5112000" y="2088000"/>
            <a:ext cx="0" cy="216000"/>
          </a:xfrm>
          <a:prstGeom prst="straightConnector1">
            <a:avLst/>
          </a:prstGeom>
          <a:ln w="22225" cap="rnd">
            <a:solidFill>
              <a:srgbClr val="00A5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51E4B05-A0D3-4AAD-A5E6-0EC71F5C62D2}"/>
              </a:ext>
            </a:extLst>
          </p:cNvPr>
          <p:cNvSpPr txBox="1"/>
          <p:nvPr/>
        </p:nvSpPr>
        <p:spPr>
          <a:xfrm>
            <a:off x="1907703" y="2340000"/>
            <a:ext cx="4860535" cy="360000"/>
          </a:xfrm>
          <a:prstGeom prst="rect">
            <a:avLst/>
          </a:prstGeom>
          <a:solidFill>
            <a:srgbClr val="00A500"/>
          </a:solidFill>
          <a:ln w="12700">
            <a:solidFill>
              <a:srgbClr val="00B050"/>
            </a:solidFill>
          </a:ln>
        </p:spPr>
        <p:txBody>
          <a:bodyPr wrap="square" lIns="72000" tIns="36000" rIns="72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Um die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Reihenfolge</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Ihres</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Workflows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zu</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a:t>
            </a:r>
            <a:r>
              <a:rPr kumimoji="0" lang="en-US" sz="1800" b="0" i="0" u="none" strike="noStrike" kern="1200" cap="none" spc="0" normalizeH="0" baseline="0" noProof="0" err="1">
                <a:ln>
                  <a:noFill/>
                </a:ln>
                <a:solidFill>
                  <a:prstClr val="white"/>
                </a:solidFill>
                <a:effectLst/>
                <a:uLnTx/>
                <a:uFillTx/>
                <a:latin typeface="Segoe Pro SemiLight" panose="020B0402040204020203" pitchFamily="34" charset="0"/>
                <a:ea typeface="+mn-ea"/>
                <a:cs typeface="Segoe UI" panose="020B0502040204020203" pitchFamily="34" charset="0"/>
              </a:rPr>
              <a:t>ändern</a:t>
            </a: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  </a:t>
            </a:r>
            <a:endParaRPr kumimoji="0" lang="en-DE"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endParaRPr>
          </a:p>
        </p:txBody>
      </p:sp>
      <p:cxnSp>
        <p:nvCxnSpPr>
          <p:cNvPr id="56" name="Straight Connector 55">
            <a:extLst>
              <a:ext uri="{FF2B5EF4-FFF2-40B4-BE49-F238E27FC236}">
                <a16:creationId xmlns:a16="http://schemas.microsoft.com/office/drawing/2014/main" id="{351DF7E5-C79F-4613-B2E0-6FBE17EE937A}"/>
              </a:ext>
            </a:extLst>
          </p:cNvPr>
          <p:cNvCxnSpPr>
            <a:cxnSpLocks/>
          </p:cNvCxnSpPr>
          <p:nvPr/>
        </p:nvCxnSpPr>
        <p:spPr>
          <a:xfrm>
            <a:off x="3960000" y="2304000"/>
            <a:ext cx="1152000" cy="0"/>
          </a:xfrm>
          <a:prstGeom prst="line">
            <a:avLst/>
          </a:prstGeom>
          <a:ln w="28575" cap="rnd">
            <a:solidFill>
              <a:srgbClr val="00A500"/>
            </a:solidFill>
          </a:ln>
        </p:spPr>
        <p:style>
          <a:lnRef idx="1">
            <a:schemeClr val="accent1"/>
          </a:lnRef>
          <a:fillRef idx="0">
            <a:schemeClr val="accent1"/>
          </a:fillRef>
          <a:effectRef idx="0">
            <a:schemeClr val="accent1"/>
          </a:effectRef>
          <a:fontRef idx="minor">
            <a:schemeClr val="tx1"/>
          </a:fontRef>
        </p:style>
      </p:cxnSp>
      <p:sp>
        <p:nvSpPr>
          <p:cNvPr id="2" name="AutoShape 2" descr="data:image/pjpeg;base64,/9j/4AAQSkZJRgABAQEAYABgAAD/2wBDAAEBAQEBAQEBAQEBAQEBAQEBAQEBAQEBAQEBAQEBAQEBAQEBAQEBAQEBAQEBAQEBAQEBAQEBAQEBAQEBAQEBAQH/2wBDAQEBAQEBAQEBAQEBAQEBAQEBAQEBAQEBAQEBAQEBAQEBAQEBAQEBAQEBAQEBAQEBAQEBAQEBAQEBAQEBAQEBAQH/wAARCABAAE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6nt03zRr13EjA68A/l/hTEQs6DHDuq/mQD/X8K2bO223lkpXJa6MeOxAXgcg9QOB+PXmrjG6cuiaVvVr+v6sRKSVk/tXX4Fmz0qa7vLG3toJJp7mc28UEUbyyTSSgqkccSBnkdnZVVUUu7MFRGdgp+htP/Z719bCPWvE9/YeG7e9t9tjYtFPqWsTBtNvNRW5+yWUb20NnDbadcG7mmvVkjJggihlmuF8r3n9jL4T2fjLx/oiXc2mLqXiLWk8JaNb6naT38NtY6vJBp3iDWZLGKa2SUx6ffPp9g806Wy3E8r5EkSXNr/et+zH/AME0P2YtP+HVroms+A9P8b6j4l0S0sPF3jDXpfM1zWlXKxjHFjpOnxmNhp+l6dbQWunWs5srZYseZX5txfx5UyTG0cry+nGtiKs/fslKajDkjVn70ZQp0qTlGCbp1JVavNCPs4wlM/TuCvD+lxBgq2Z5liHhsHSj7re0nUXNShaMozlOq02/ejGnTtK85TjA/wA9n/hmKKa2tXg8Upp811HfW8ba7pMdha/atP1S1spUna31S+u0iEc0d2ZYbK6K200ASKSW9s4pvBPGfwz8Q+CNQ0tNQt4b3T7kRGHWdLFxPpM7XcUl3BCLieC3khuDbpNJ9nuIYpcW9xtV/ImKf6h97/wRC/Ypt4NSsoPBDXn9oTzS2kjavPfLotvOFKaNpMtuI4k0+3lWSS2tfKeK3kmeVfNn82R/yf8A+CmX/BGL4PfCn4B+LviN8EdCZL3QLWwv/H/h2W7nul1/wlBefa9W1GG9vWu7uG80Frq58QeZfSXhsgNZvbLN4tnbyRg+M8bQlQ+vKdWlUnCNSnOlSg4OfK7xrU1FXp7LmUoTdm1TvePVjeAsHVpVngK1ONSnSnKnKFatNVVTX/Pqqm/fj7+jjKOsVzcqUv4ENbgFvcRoE2ZRiRjAJ3EZAH+HWsbBxnHGcZ969O+K3h+Xwx4z1rw9MfNl0XUr7TTKQwEos7uSBZI94UtHMqCSN8DdGyMQA1ebhMwM/ZZAMehI/XjHUfrX6XJqShNXtNKSfdWTX4M/KUnG8JfFBuMl2adn5+WpZgiLSQEcDzolHrg55wT16dq6WGIi+07jhdSjjzjOTIh7HPPbBzyO/Ssm2QJ9m5DhrmHOFPsoAz35OCQRnHA7733Lm2bGMarZk55GGZxtHIzncAc9/TrWt7Qlb+WPn9pfLo16b7nO03Ok2/tNd/5b76bN76dz9l/+Ce/wi8V6N8VvBfiHVvD+t6Rd6h4fHivR49d0jUdKW58DPcyXFt4q0iPUIbH+2dP1NyTomq6euoaVIZ2lguYbhYJH/u0/Z/8Aj78IPAvgfwwnxC+I/hTQJ71o1hOt6vZ6bAtzI4/4lt5fXM/9nxalEzJFNbCZpYrjCHa7BW/nH/YF+D/hnRdK+AHjzULiwfSfF/wT8M21o1vqM1xPpt14om0zxD4u0liIpLaw0zR9XuLK28P6RbXMVzppl1r7dbsk9jcD9wvCv/BN7w94j1rU9c0D40/FfSvCOoWfiKGX4e2nxH13Q/BsFrr+l28MtpqPhrTYm8OeKrOx1dbnX9Pl1PQ7S8eSePRdfudf0RpdOP8AMft48R8ZY7E4qawscHGph7clRxVRVajlSbTVRckqfI3FO8ubSyR/Yv8AYseEOEcNgcG/7QVaWFxMcSpQpupQq0MO41HBRqQT9lUlLlbULcsOZPU/bvQPGfg/XdLt9R0LxHpUlhcMjLcRXts8GWR3klWZXaOSN1UMJInkWVSpAYFS/wAe/txeIfDMH7PfxjvNRms9W0b/AIV54pfVLdTDdNJpD6RcrqLfY2JaVJbQSQbSjrK0ixkkOK+Xfgp8CLGx/Z98efC7wP458WN5vxd8QaX4cvr7Vb+ObQrC4s7ibQtG02+aW9v7bw/YXbrawRrqV7qMNlbfY5NTnnmNzN88+Gf2J/jh8I/BvxS0v4k/FSDx54Y8ZP46nujJ4H8NeDNTsLLXbKQ29uLvwhrd5aeK7SxT7TZahrniXSLLxDr0s1jq5msRb32n3n1FKtgsdl869OtBRpNKMXVqN1OSqqV4UnDWLScnzyjNLeN1ZfKV8vxWAxyouNRzrRb/AIVOLXNQjVi5zVS6d5KC5IyhKSd5pWcv85b4/wB62rfFPxPfPpFvolxd6hDLd6ZaGQW9pfvawC+ESzL5qxS3izzRxO0jRrJs86bHmt45BDvsJ/VLgL9RgdeeO/XP619/f8FRvh94K+FH7ePx6+HHw8uNPuPCvhDxJ4Y0q2k03UJ9SjOrJ4E8KS+Kftt1Pc3T/wBuReKX1iHxFbRtb2tjr0eo6fY6dpVla2+mWfwlpi7rS/TrtmPXjBBxkepwT6/rX7Th5c+FwslGUVLD0moyVpRvTg+VpaXV7Ozavs2j+d8xw88HmOYYWc6dSeHxtajKpScnTnKnWnCUocyjLlbTspJStvqQ2silYBtwy3FuSc55DDnB5654PXuABxoSyYlk3k7Yr+yYHJ4CzgHk9Op6nuTmuftpeYhnpLESMDB+YY569z69Pbn6d/Zr/ZX/AGgP2wfilYfCP9nn4YeMPiV4q1fW/DFnqE3hvw5r2saF4J03XvEenaBD4v8AiFrWj6ZqNr4I8D6bf6jay674v1/7JoujWfmXV5coq4HRKfLDVWukm+yTWv6r+mcUYSlOMIxcpOSsldtt8uiX9Xuftd/wSs8afE2/8L+IdF1qbXZ/h54O1nSIPhe9xos0Ph201We81XxF8SdI0vxFHp0Ntf6nB/bXg7V9W0i61W6u9Jj1zSr6Kzt7bVEa4/qhm+LLaB8CrnU9V8YzeC/C2veHL7S9S8a2129lc+H471H0SO8S/lKQ6f8AZblxfXV3NcwMiWRt43je7F1b/Mf7Rn/BNvw1+xh8I/2ZPF/wuutY1zw3+yz8LtX+Dfxzkg0nUnvvGvhLxTres+O9d+NMOnXPinWZfDv9mfGfxL4k8QeINCtm8RW2j+FPF2nrJ4h0HwV8LZJLzn/2fvjHp1pbp4duPEFpq/w41+U3umXaQtdaRcrqNzFBczRTyIbhmgktZLa+spzHd2WoJcWd3ZwXtsVf+feL8FUy/PMxx9DDShHF0aNV0cPFwc41YQhLFRlGDV5yVSdaSjJqpKbd27v+rODsbOfD2SYLEY516mGl7GtWxElV9nGg1KlhbVJtSjh6bpUqEXaHsKdOKjyU+Vey/sw/tF/FLw/4a8UaB8W/jL+zL4m8D6/rTal4f8W+BfEujaf4hv8ARgDZ21vrFhciytrHU3so38nV7SPWY9Q/0q3e9jltLOe++g/2nP2qrb4QfsueOPiR8RNfvPE/hjwL4W1G8uNfgu7Yan460XybSXQFsL53tdPvvEnihNTsNHtrmO4hsr7xReOLe8a0kjuz3Nz4T8OeH/D8XiVPFd5rGmwIZtM0bUJbe4twsrpPHHDOySXrIxjklt0llVpPPlWZZ5ZJ3H4Pf8Fz/GPxd8ffsSatqXw9iudX8B6R8cPhpovxvbRYbzVbrTPCuq6Z4z8XeG7nXbe00u6ttF8HxeN9C8F3eqeJtX1HR3TxHrngDSbN9WbxFei39HIcCsxxOBwGEoSpUfYQnirrlSoxkp15PlUU5cvtJRk4pptpJRk7zxjntHK8HjMfSqVq9a9SUfrUcPUmsRKMaGH9m6CSjh3KVKnNVG3JRUp8zUb/AMcvxy+I2tfF74zfEn4s+I4bG28Q/FD4heLPiJr9tpMcsOl2+teM/EWoeJNWt9NhuLi5nh0+G+1O4jsYp7m5mitlijlmldWkPnWmyKq3oJIy78joeTwRgnnH5D6UzVnf+1H3AgpKCPvAD5hgdABnGeOKo20pja7A43buc46FsDjnnnPGK/brRUIRiklFcqivsqKSS9Lba9D+WpTnUnUq1JOdWrOVSpN6uU5tylJ+bk236n95X/BPL/g0s+GeiXGkePP+CgHxQf4s6pbXC3I+B3wW1TX/AAt8NXWK51WJbbxZ8S7rTtB+JHii01DTn0i/+yeEtP8AhPe6HrFtdWn/AAkPibS28yb+zz4b/BT4X/A/4QwfCn4J/D3wP8I/AHh6x1KXw/4M+HnhfRvCXhjSJ725utZv7mz0bRLOysIrvVdZubnVdVvfIN3qWpXl7qN9PPe3c1xXGeB/EtvEnkMYgFRDEVYkSoA/zgYUkhso20kApuJUZI+hNDv49UsmZGSM75YCuflPku0LLsI27XCAunIwdpyBz1vCulzOSbdrJtJ6tLZpNR1evKuiu20etGpRg4KjFRcZxk7btLVuU9ZO7VkttXZd/F/FHhjw7rmganaa7YWdzp13cak17FepDNZ/YLiCRLqCfzlaCS1ltRLHdpNutprUypMrRM4H8d3xP/YR8W/Dv4z+Obj9hfxwnxL/AGe9T8ZahHN4Z8UO8GneB9fijsLjUPCttquuz2dp4q8O20RitvBfjfQtRh8V6to3h99N1w6rp+k6H45+IP8AXh4v8NeN9cZPD9xavb6ZbvFHJLBe2sceoTWzYjv52Ekc8kMksa3sVqLZI0eRGeJ5oEePwTXP2Q7Gya48ZeHLe+07xCdbh8T6zbeGtQn0ebUtVimMtxrem3MjNYS+IcF5rW38QWN1ocssl3HZnw5d6vqmuyexU4UyfOMtpwzHGfV8x9yWXYmio1VheZqUo1/51VSUJUm1SimnLmko+zyw3GOYZRmFb6phZ4nAaxxNCspRhiJKyUqTajKLp/FCpB3b1kpQbUvwi+FnwO+OX9l24+L3irSfDHgvw9p8s+v6fpV6z6dHpdnEst1I+r6rALyxtUtYZftUkl5cRJaszzXjhZPN+w/ht8cbD9nm48E/ENvhH8QG8KfGO9sbLUvFB0yfRD8OtC0uxt73Q77xLpzWM0V7q0+oal/wjkmiyarpWpRaXoHiC4zeT6fYadq36TDw54e8VeHbjwDdeHtNi8dT2mnr4p8TaTbT6bpcng+e5jg+2v4dbUbZvC/iHxJBY6hpc2n2Wnzw38drrM41GKy1VgvpNj8NvDcfh7TvCI0+O80bT9Dt/Di2d+v29Z9KgsV0wWt+0xK6gJrMeXdvdITeM0jTKTK4bl4Z4Uw+R5hiMVnbhjHGnWw1KnQ/c0+WcXGNdTjGF21KNSEeXZJSb1UenPuM3muBpYbAYWdL21aE8T7acudwp8s1TTXtGkqvwuXxcnw2Z8T/ALSn/BEz/gmP+3v4Kutb8e/s4+A/B/i7xadS8TWXxs+A2maR8Jfie2ueJDHd3/ibV/EXhPTbfRviJqcjg7G+KXh3x5pkcs9xeQ6ct5Ibqv5Cv+Cs/wDwa/67+yD8NPF/7Qv7G3xO8YfGb4beAtGk1vx38KviTp+m3nxe0fRtP+yf2x4k8MeJvBGiaN4c8dWtnFJqet6volx4O8EXug+HdFubixv/ABfeypZx/wCh94H0vw98OfB1roNk66dpunmeOxtZriUQWNrKyvHZWMFxPL9ns4SSltaWyxWlrAFgggjjjxXj3xE8WWGq6XrBsXt7gTWjOn2hmW1doW5EwCs6xSQuRJwf3SyMQckNz1MHH2s4UlOVOM3CNTkai4trld/h06t/fZnHH2FWmnUUI1JQuoqSdVJb8yjvK1tHdvZPZn//2Q==">
            <a:extLst>
              <a:ext uri="{FF2B5EF4-FFF2-40B4-BE49-F238E27FC236}">
                <a16:creationId xmlns:a16="http://schemas.microsoft.com/office/drawing/2014/main" id="{73E2EA2E-E58D-4E11-A3D1-8F33F6247A7A}"/>
              </a:ext>
            </a:extLst>
          </p:cNvPr>
          <p:cNvSpPr>
            <a:spLocks noChangeAspect="1" noChangeArrowheads="1"/>
          </p:cNvSpPr>
          <p:nvPr/>
        </p:nvSpPr>
        <p:spPr bwMode="auto">
          <a:xfrm>
            <a:off x="4419600" y="24305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28" name="Straight Connector 27">
            <a:extLst>
              <a:ext uri="{FF2B5EF4-FFF2-40B4-BE49-F238E27FC236}">
                <a16:creationId xmlns:a16="http://schemas.microsoft.com/office/drawing/2014/main" id="{E3E74CB3-8DE3-4327-9ED7-4E881C6A826F}"/>
              </a:ext>
            </a:extLst>
          </p:cNvPr>
          <p:cNvCxnSpPr>
            <a:cxnSpLocks/>
          </p:cNvCxnSpPr>
          <p:nvPr/>
        </p:nvCxnSpPr>
        <p:spPr>
          <a:xfrm>
            <a:off x="4465392" y="4284000"/>
            <a:ext cx="1620000" cy="0"/>
          </a:xfrm>
          <a:prstGeom prst="line">
            <a:avLst/>
          </a:prstGeom>
          <a:ln w="25400" cap="rnd">
            <a:solidFill>
              <a:srgbClr val="00A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092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10;&#10;Description automatically generated">
            <a:extLst>
              <a:ext uri="{FF2B5EF4-FFF2-40B4-BE49-F238E27FC236}">
                <a16:creationId xmlns:a16="http://schemas.microsoft.com/office/drawing/2014/main" id="{DCDDD0BC-7716-4FB0-ACDD-1FEA978B68F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9" name="Textfeld 18">
            <a:extLst>
              <a:ext uri="{FF2B5EF4-FFF2-40B4-BE49-F238E27FC236}">
                <a16:creationId xmlns:a16="http://schemas.microsoft.com/office/drawing/2014/main" id="{E2A3B44D-FEFA-4734-BE8B-5E1762F63237}"/>
              </a:ext>
            </a:extLst>
          </p:cNvPr>
          <p:cNvSpPr txBox="1">
            <a:spLocks/>
          </p:cNvSpPr>
          <p:nvPr/>
        </p:nvSpPr>
        <p:spPr>
          <a:xfrm>
            <a:off x="144000" y="288000"/>
            <a:ext cx="514808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</a:t>
            </a:r>
            <a:endParaRPr kumimoji="0" lang="de-DE" sz="8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fik 20">
            <a:extLst>
              <a:ext uri="{FF2B5EF4-FFF2-40B4-BE49-F238E27FC236}">
                <a16:creationId xmlns:a16="http://schemas.microsoft.com/office/drawing/2014/main" id="{7855F26B-96F6-4E58-A9ED-67F7AA866621}"/>
              </a:ext>
            </a:extLst>
          </p:cNvPr>
          <p:cNvPicPr>
            <a:picLocks noChangeAspect="1"/>
          </p:cNvPicPr>
          <p:nvPr/>
        </p:nvPicPr>
        <p:blipFill rotWithShape="1">
          <a:blip r:embed="rId4"/>
          <a:srcRect t="8743" r="46486" b="28004"/>
          <a:stretch/>
        </p:blipFill>
        <p:spPr>
          <a:xfrm>
            <a:off x="4607999" y="2520000"/>
            <a:ext cx="1872000" cy="154303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29208"/>
            <a:ext cx="3600000" cy="576000"/>
          </a:xfrm>
          <a:noFill/>
        </p:spPr>
        <p:txBody>
          <a:bodyPr/>
          <a:lstStyle/>
          <a:p>
            <a:r>
              <a:rPr lang="de-DE" sz="2400"/>
              <a:t>HR Analytics </a:t>
            </a:r>
            <a:endParaRPr lang="en-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739543"/>
            <a:ext cx="4068064" cy="605908"/>
          </a:xfrm>
          <a:noFill/>
        </p:spPr>
        <p:txBody>
          <a:bodyPr/>
          <a:lstStyle/>
          <a:p>
            <a:r>
              <a:rPr lang="en-US" err="1"/>
              <a:t>Unternehmensweit</a:t>
            </a:r>
            <a:r>
              <a:rPr lang="en-US"/>
              <a:t> auf dem </a:t>
            </a:r>
            <a:r>
              <a:rPr lang="en-US" err="1"/>
              <a:t>Laufenden</a:t>
            </a:r>
            <a:r>
              <a:rPr lang="en-US"/>
              <a:t> </a:t>
            </a:r>
            <a:r>
              <a:rPr lang="en-US" err="1"/>
              <a:t>bleiben</a:t>
            </a:r>
            <a:r>
              <a:rPr lang="en-US"/>
              <a:t> </a:t>
            </a:r>
            <a:r>
              <a:rPr lang="en-US" err="1"/>
              <a:t>durch</a:t>
            </a:r>
            <a:r>
              <a:rPr lang="en-US"/>
              <a:t> die Microsoft Dynamics 365 </a:t>
            </a:r>
            <a:r>
              <a:rPr lang="en-US" err="1"/>
              <a:t>Plattform</a:t>
            </a:r>
            <a:endParaRPr lang="en-US"/>
          </a:p>
        </p:txBody>
      </p:sp>
      <p:sp>
        <p:nvSpPr>
          <p:cNvPr id="4" name="Content Placeholder 3">
            <a:extLst>
              <a:ext uri="{FF2B5EF4-FFF2-40B4-BE49-F238E27FC236}">
                <a16:creationId xmlns:a16="http://schemas.microsoft.com/office/drawing/2014/main" id="{F1BB1AFC-2C41-46B6-94DA-62B7AD4FCEA9}"/>
              </a:ext>
            </a:extLst>
          </p:cNvPr>
          <p:cNvSpPr>
            <a:spLocks noGrp="1"/>
          </p:cNvSpPr>
          <p:nvPr>
            <p:ph idx="10"/>
          </p:nvPr>
        </p:nvSpPr>
        <p:spPr/>
        <p:txBody>
          <a:bodyPr/>
          <a:lstStyle/>
          <a:p>
            <a:endParaRPr lang="LID4096"/>
          </a:p>
        </p:txBody>
      </p:sp>
      <p:sp>
        <p:nvSpPr>
          <p:cNvPr id="22" name="Textplatzhalter 6">
            <a:extLst>
              <a:ext uri="{FF2B5EF4-FFF2-40B4-BE49-F238E27FC236}">
                <a16:creationId xmlns:a16="http://schemas.microsoft.com/office/drawing/2014/main" id="{A32B2D6B-C011-418B-B311-70655FD91DF0}"/>
              </a:ext>
            </a:extLst>
          </p:cNvPr>
          <p:cNvSpPr txBox="1">
            <a:spLocks/>
          </p:cNvSpPr>
          <p:nvPr/>
        </p:nvSpPr>
        <p:spPr>
          <a:xfrm>
            <a:off x="2447999"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Excel - Export</a:t>
            </a:r>
            <a:r>
              <a:rPr kumimoji="0" lang="de-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3" name="Textplatzhalter 6">
            <a:extLst>
              <a:ext uri="{FF2B5EF4-FFF2-40B4-BE49-F238E27FC236}">
                <a16:creationId xmlns:a16="http://schemas.microsoft.com/office/drawing/2014/main" id="{4E985113-E96C-40C9-8DFB-DA967D78F1CB}"/>
              </a:ext>
            </a:extLst>
          </p:cNvPr>
          <p:cNvSpPr txBox="1">
            <a:spLocks/>
          </p:cNvSpPr>
          <p:nvPr/>
        </p:nvSpPr>
        <p:spPr>
          <a:xfrm>
            <a:off x="4608000"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Excel - Dynamic</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4" name="Textplatzhalter 6">
            <a:extLst>
              <a:ext uri="{FF2B5EF4-FFF2-40B4-BE49-F238E27FC236}">
                <a16:creationId xmlns:a16="http://schemas.microsoft.com/office/drawing/2014/main" id="{DAB56EA3-E0CF-4A73-9CAA-E269C64442C1}"/>
              </a:ext>
            </a:extLst>
          </p:cNvPr>
          <p:cNvSpPr txBox="1">
            <a:spLocks/>
          </p:cNvSpPr>
          <p:nvPr/>
        </p:nvSpPr>
        <p:spPr>
          <a:xfrm>
            <a:off x="6768000"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Power BI  </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26" name="Picture Placeholder 4">
            <a:extLst>
              <a:ext uri="{FF2B5EF4-FFF2-40B4-BE49-F238E27FC236}">
                <a16:creationId xmlns:a16="http://schemas.microsoft.com/office/drawing/2014/main" id="{8890FEAD-1699-4A6A-AD5B-EC8710C44C66}"/>
              </a:ext>
            </a:extLst>
          </p:cNvPr>
          <p:cNvPicPr>
            <a:picLocks/>
          </p:cNvPicPr>
          <p:nvPr/>
        </p:nvPicPr>
        <p:blipFill rotWithShape="1">
          <a:blip r:embed="rId5"/>
          <a:srcRect l="35229" t="20662" r="23094" b="22040"/>
          <a:stretch/>
        </p:blipFill>
        <p:spPr>
          <a:xfrm>
            <a:off x="288000" y="2519999"/>
            <a:ext cx="1872000" cy="154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Picture 6" descr="A screenshot of a cell phone&#10;&#10;Description automatically generated">
            <a:extLst>
              <a:ext uri="{FF2B5EF4-FFF2-40B4-BE49-F238E27FC236}">
                <a16:creationId xmlns:a16="http://schemas.microsoft.com/office/drawing/2014/main" id="{347069AC-46A9-411A-B5E5-CA4736376D2E}"/>
              </a:ext>
            </a:extLst>
          </p:cNvPr>
          <p:cNvPicPr>
            <a:picLocks noChangeAspect="1"/>
          </p:cNvPicPr>
          <p:nvPr/>
        </p:nvPicPr>
        <p:blipFill rotWithShape="1">
          <a:blip r:embed="rId6">
            <a:extLst>
              <a:ext uri="{28A0092B-C50C-407E-A947-70E740481C1C}">
                <a14:useLocalDpi xmlns:a14="http://schemas.microsoft.com/office/drawing/2010/main" val="0"/>
              </a:ext>
            </a:extLst>
          </a:blip>
          <a:srcRect l="68518" t="7926" r="24983" b="83758"/>
          <a:stretch/>
        </p:blipFill>
        <p:spPr>
          <a:xfrm>
            <a:off x="5587052" y="3257318"/>
            <a:ext cx="770028" cy="63956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Rectangle 36">
            <a:extLst>
              <a:ext uri="{FF2B5EF4-FFF2-40B4-BE49-F238E27FC236}">
                <a16:creationId xmlns:a16="http://schemas.microsoft.com/office/drawing/2014/main" id="{FFA33799-E83B-4617-8C68-7844EEB3A5AE}"/>
              </a:ext>
            </a:extLst>
          </p:cNvPr>
          <p:cNvSpPr/>
          <p:nvPr/>
        </p:nvSpPr>
        <p:spPr>
          <a:xfrm>
            <a:off x="252000" y="4491000"/>
            <a:ext cx="6324486" cy="576000"/>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pic>
        <p:nvPicPr>
          <p:cNvPr id="15" name="Picture 6" descr="A screenshot of a cell phone&#10;&#10;Description automatically generated">
            <a:extLst>
              <a:ext uri="{FF2B5EF4-FFF2-40B4-BE49-F238E27FC236}">
                <a16:creationId xmlns:a16="http://schemas.microsoft.com/office/drawing/2014/main" id="{5F808329-0E44-4492-86C2-05B8531DE0B3}"/>
              </a:ext>
            </a:extLst>
          </p:cNvPr>
          <p:cNvPicPr>
            <a:picLocks/>
          </p:cNvPicPr>
          <p:nvPr/>
        </p:nvPicPr>
        <p:blipFill rotWithShape="1">
          <a:blip r:embed="rId6">
            <a:extLst>
              <a:ext uri="{28A0092B-C50C-407E-A947-70E740481C1C}">
                <a14:useLocalDpi xmlns:a14="http://schemas.microsoft.com/office/drawing/2010/main" val="0"/>
              </a:ext>
            </a:extLst>
          </a:blip>
          <a:srcRect l="45270" t="33109" r="27146" b="33938"/>
          <a:stretch/>
        </p:blipFill>
        <p:spPr>
          <a:xfrm>
            <a:off x="2447999" y="2519998"/>
            <a:ext cx="1872000" cy="154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4">
            <a:extLst>
              <a:ext uri="{FF2B5EF4-FFF2-40B4-BE49-F238E27FC236}">
                <a16:creationId xmlns:a16="http://schemas.microsoft.com/office/drawing/2014/main" id="{89DC65BA-83F2-4595-B90F-E737F8109F68}"/>
              </a:ext>
            </a:extLst>
          </p:cNvPr>
          <p:cNvPicPr>
            <a:picLocks noChangeAspect="1"/>
          </p:cNvPicPr>
          <p:nvPr/>
        </p:nvPicPr>
        <p:blipFill rotWithShape="1">
          <a:blip r:embed="rId7"/>
          <a:srcRect l="760" t="12654" r="46109" b="6488"/>
          <a:stretch/>
        </p:blipFill>
        <p:spPr>
          <a:xfrm>
            <a:off x="6768000" y="2519999"/>
            <a:ext cx="1872000" cy="154836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8" name="Rectangle 36">
            <a:extLst>
              <a:ext uri="{FF2B5EF4-FFF2-40B4-BE49-F238E27FC236}">
                <a16:creationId xmlns:a16="http://schemas.microsoft.com/office/drawing/2014/main" id="{F03B86B9-7025-44D3-A3AF-FC9F62B6F759}"/>
              </a:ext>
            </a:extLst>
          </p:cNvPr>
          <p:cNvSpPr/>
          <p:nvPr/>
        </p:nvSpPr>
        <p:spPr>
          <a:xfrm>
            <a:off x="252000" y="4643400"/>
            <a:ext cx="8316528" cy="576000"/>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 name="Textplatzhalter 6">
            <a:extLst>
              <a:ext uri="{FF2B5EF4-FFF2-40B4-BE49-F238E27FC236}">
                <a16:creationId xmlns:a16="http://schemas.microsoft.com/office/drawing/2014/main" id="{ACEB549F-A0CA-413E-8E92-1B780B4480F3}"/>
              </a:ext>
            </a:extLst>
          </p:cNvPr>
          <p:cNvSpPr txBox="1">
            <a:spLocks/>
          </p:cNvSpPr>
          <p:nvPr/>
        </p:nvSpPr>
        <p:spPr>
          <a:xfrm>
            <a:off x="287999"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Dashboards in Teams</a:t>
            </a:r>
            <a:r>
              <a:rPr kumimoji="0" lang="de-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754173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2E99655-24B7-4934-8FD0-B0A0BBAE4504}"/>
              </a:ext>
            </a:extLst>
          </p:cNvPr>
          <p:cNvPicPr>
            <a:picLocks noChangeAspect="1"/>
          </p:cNvPicPr>
          <p:nvPr/>
        </p:nvPicPr>
        <p:blipFill rotWithShape="1">
          <a:blip r:embed="rId3">
            <a:extLst>
              <a:ext uri="{28A0092B-C50C-407E-A947-70E740481C1C}">
                <a14:useLocalDpi xmlns:a14="http://schemas.microsoft.com/office/drawing/2010/main" val="0"/>
              </a:ext>
            </a:extLst>
          </a:blip>
          <a:srcRect r="2258" b="20708"/>
          <a:stretch/>
        </p:blipFill>
        <p:spPr>
          <a:xfrm>
            <a:off x="173840" y="841276"/>
            <a:ext cx="8718161" cy="4690322"/>
          </a:xfrm>
          <a:prstGeom prst="rect">
            <a:avLst/>
          </a:prstGeom>
        </p:spPr>
      </p:pic>
      <p:sp>
        <p:nvSpPr>
          <p:cNvPr id="4" name="Title 3">
            <a:extLst>
              <a:ext uri="{FF2B5EF4-FFF2-40B4-BE49-F238E27FC236}">
                <a16:creationId xmlns:a16="http://schemas.microsoft.com/office/drawing/2014/main" id="{DF5A5E82-E4FF-492D-A379-964C12AF666C}"/>
              </a:ext>
            </a:extLst>
          </p:cNvPr>
          <p:cNvSpPr>
            <a:spLocks noGrp="1"/>
          </p:cNvSpPr>
          <p:nvPr>
            <p:ph type="ctrTitle"/>
          </p:nvPr>
        </p:nvSpPr>
        <p:spPr>
          <a:xfrm>
            <a:off x="252000" y="0"/>
            <a:ext cx="8640000" cy="720000"/>
          </a:xfrm>
        </p:spPr>
        <p:txBody>
          <a:bodyPr/>
          <a:lstStyle/>
          <a:p>
            <a:r>
              <a:rPr lang="de-DE"/>
              <a:t>Excel Auswertungen: immer aktuell</a:t>
            </a:r>
            <a:endParaRPr lang="en-US"/>
          </a:p>
        </p:txBody>
      </p:sp>
      <p:sp>
        <p:nvSpPr>
          <p:cNvPr id="5" name="Content Placeholder 4">
            <a:extLst>
              <a:ext uri="{FF2B5EF4-FFF2-40B4-BE49-F238E27FC236}">
                <a16:creationId xmlns:a16="http://schemas.microsoft.com/office/drawing/2014/main" id="{E3836441-448B-4DBA-A22D-5C2A6AB2BE87}"/>
              </a:ext>
            </a:extLst>
          </p:cNvPr>
          <p:cNvSpPr>
            <a:spLocks noGrp="1"/>
          </p:cNvSpPr>
          <p:nvPr>
            <p:ph idx="4294967295"/>
          </p:nvPr>
        </p:nvSpPr>
        <p:spPr>
          <a:xfrm>
            <a:off x="0" y="720725"/>
            <a:ext cx="8639175" cy="4606925"/>
          </a:xfrm>
        </p:spPr>
        <p:txBody>
          <a:bodyPr/>
          <a:lstStyle/>
          <a:p>
            <a:endParaRPr lang="de-DE"/>
          </a:p>
          <a:p>
            <a:endParaRPr lang="en-US"/>
          </a:p>
        </p:txBody>
      </p:sp>
      <p:sp>
        <p:nvSpPr>
          <p:cNvPr id="12" name="TextBox 3">
            <a:extLst>
              <a:ext uri="{FF2B5EF4-FFF2-40B4-BE49-F238E27FC236}">
                <a16:creationId xmlns:a16="http://schemas.microsoft.com/office/drawing/2014/main" id="{2D9EC657-5A29-4A04-ADF2-659AA9C00267}"/>
              </a:ext>
            </a:extLst>
          </p:cNvPr>
          <p:cNvSpPr txBox="1"/>
          <p:nvPr/>
        </p:nvSpPr>
        <p:spPr>
          <a:xfrm>
            <a:off x="755576" y="3700498"/>
            <a:ext cx="3672407" cy="1698383"/>
          </a:xfrm>
          <a:prstGeom prst="rect">
            <a:avLst/>
          </a:prstGeom>
          <a:solidFill>
            <a:srgbClr val="00A500"/>
          </a:solidFill>
          <a:ln w="12700">
            <a:solidFill>
              <a:srgbClr val="00A500"/>
            </a:solidFill>
          </a:ln>
        </p:spPr>
        <p:txBody>
          <a:bodyPr wrap="square" lIns="108000" tIns="108000" rIns="108000" bIns="180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Excel Auswertungen bleiben mit der HR Lösung verbunden.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Sie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erhalten</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automatisch</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aktuelle</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Daten</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aus</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HR für Dynamics in Excel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Tabellen</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und </a:t>
            </a:r>
            <a:r>
              <a:rPr kumimoji="0" lang="en-US"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Diagrammen</a:t>
            </a: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t>
            </a:r>
            <a:endPar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br>
            <a:endParaRPr kumimoji="0" lang="en-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cxnSp>
        <p:nvCxnSpPr>
          <p:cNvPr id="11" name="Straight Connector 10">
            <a:extLst>
              <a:ext uri="{FF2B5EF4-FFF2-40B4-BE49-F238E27FC236}">
                <a16:creationId xmlns:a16="http://schemas.microsoft.com/office/drawing/2014/main" id="{6A57325E-3EA0-48C4-966B-4687DC3695C7}"/>
              </a:ext>
            </a:extLst>
          </p:cNvPr>
          <p:cNvCxnSpPr>
            <a:cxnSpLocks/>
          </p:cNvCxnSpPr>
          <p:nvPr/>
        </p:nvCxnSpPr>
        <p:spPr>
          <a:xfrm flipV="1">
            <a:off x="4572000" y="2529344"/>
            <a:ext cx="0" cy="117115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6F5C16-17AE-4B85-BCE4-18965F5F5E65}"/>
              </a:ext>
            </a:extLst>
          </p:cNvPr>
          <p:cNvCxnSpPr>
            <a:cxnSpLocks/>
          </p:cNvCxnSpPr>
          <p:nvPr/>
        </p:nvCxnSpPr>
        <p:spPr>
          <a:xfrm>
            <a:off x="4561681" y="2529344"/>
            <a:ext cx="260774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7B0B38-DED9-48F8-A135-DF4A4AEF1143}"/>
              </a:ext>
            </a:extLst>
          </p:cNvPr>
          <p:cNvCxnSpPr>
            <a:cxnSpLocks/>
          </p:cNvCxnSpPr>
          <p:nvPr/>
        </p:nvCxnSpPr>
        <p:spPr>
          <a:xfrm flipV="1">
            <a:off x="7169425" y="1885392"/>
            <a:ext cx="0" cy="64395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54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4461E-657E-4F87-8B1A-543F6A2B63AE}"/>
              </a:ext>
            </a:extLst>
          </p:cNvPr>
          <p:cNvSpPr>
            <a:spLocks noGrp="1"/>
          </p:cNvSpPr>
          <p:nvPr>
            <p:ph type="ctrTitle"/>
          </p:nvPr>
        </p:nvSpPr>
        <p:spPr/>
        <p:txBody>
          <a:bodyPr/>
          <a:lstStyle/>
          <a:p>
            <a:r>
              <a:rPr lang="de-DE"/>
              <a:t>Vorbereitung der Gehaltsabrechnung</a:t>
            </a:r>
          </a:p>
        </p:txBody>
      </p:sp>
      <p:pic>
        <p:nvPicPr>
          <p:cNvPr id="5" name="Inhaltsplatzhalter 4" descr="Ein Bild, das Screenshot enthält.&#10;&#10;Automatisch generierte Beschreibung">
            <a:extLst>
              <a:ext uri="{FF2B5EF4-FFF2-40B4-BE49-F238E27FC236}">
                <a16:creationId xmlns:a16="http://schemas.microsoft.com/office/drawing/2014/main" id="{FE143D1C-D974-4C0B-A00D-921AB268D70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tretch/>
        </p:blipFill>
        <p:spPr>
          <a:xfrm>
            <a:off x="201653" y="868653"/>
            <a:ext cx="7744236" cy="4666422"/>
          </a:xfrm>
        </p:spPr>
      </p:pic>
      <p:sp>
        <p:nvSpPr>
          <p:cNvPr id="6" name="TextBox 3">
            <a:extLst>
              <a:ext uri="{FF2B5EF4-FFF2-40B4-BE49-F238E27FC236}">
                <a16:creationId xmlns:a16="http://schemas.microsoft.com/office/drawing/2014/main" id="{B10CA7BC-02BB-4FFB-A51C-5C4726F06BA1}"/>
              </a:ext>
            </a:extLst>
          </p:cNvPr>
          <p:cNvSpPr txBox="1"/>
          <p:nvPr/>
        </p:nvSpPr>
        <p:spPr>
          <a:xfrm>
            <a:off x="755576" y="3700498"/>
            <a:ext cx="4356000" cy="1698383"/>
          </a:xfrm>
          <a:prstGeom prst="rect">
            <a:avLst/>
          </a:prstGeom>
          <a:solidFill>
            <a:srgbClr val="00A500"/>
          </a:solidFill>
          <a:ln w="12700">
            <a:solidFill>
              <a:srgbClr val="00A500"/>
            </a:solidFill>
          </a:ln>
        </p:spPr>
        <p:txBody>
          <a:bodyPr wrap="square" lIns="108000" tIns="108000" rIns="108000" bIns="180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Automatische Vorbereitung der Gehaltsabrechnung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von Gehältern und Provisionen, bis hin zu Stammdatenänderungen wie Stundenabrechnungen</a:t>
            </a:r>
            <a:b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br>
            <a:endParaRPr kumimoji="0" lang="en-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545096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10;&#10;Description automatically generated">
            <a:extLst>
              <a:ext uri="{FF2B5EF4-FFF2-40B4-BE49-F238E27FC236}">
                <a16:creationId xmlns:a16="http://schemas.microsoft.com/office/drawing/2014/main" id="{DCDDD0BC-7716-4FB0-ACDD-1FEA978B68F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9" name="Textfeld 18">
            <a:extLst>
              <a:ext uri="{FF2B5EF4-FFF2-40B4-BE49-F238E27FC236}">
                <a16:creationId xmlns:a16="http://schemas.microsoft.com/office/drawing/2014/main" id="{E2A3B44D-FEFA-4734-BE8B-5E1762F63237}"/>
              </a:ext>
            </a:extLst>
          </p:cNvPr>
          <p:cNvSpPr txBox="1">
            <a:spLocks/>
          </p:cNvSpPr>
          <p:nvPr/>
        </p:nvSpPr>
        <p:spPr>
          <a:xfrm>
            <a:off x="144000" y="288000"/>
            <a:ext cx="478804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a:t>
            </a:r>
            <a:endParaRPr kumimoji="0" lang="de-DE" sz="8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82405"/>
            <a:ext cx="5496486" cy="882907"/>
          </a:xfrm>
          <a:noFill/>
        </p:spPr>
        <p:txBody>
          <a:bodyPr/>
          <a:lstStyle/>
          <a:p>
            <a:r>
              <a:rPr lang="de-DE" sz="2400"/>
              <a:t>Ihr Windows Passwort</a:t>
            </a:r>
            <a:br>
              <a:rPr lang="de-DE" sz="2400"/>
            </a:br>
            <a:r>
              <a:rPr lang="de-DE" sz="2400"/>
              <a:t>für alle Aufgaben</a:t>
            </a:r>
            <a:endParaRPr lang="en-DE" sz="2400"/>
          </a:p>
        </p:txBody>
      </p:sp>
      <p:sp>
        <p:nvSpPr>
          <p:cNvPr id="25" name="Rectangle: Rounded Corners 2">
            <a:extLst>
              <a:ext uri="{FF2B5EF4-FFF2-40B4-BE49-F238E27FC236}">
                <a16:creationId xmlns:a16="http://schemas.microsoft.com/office/drawing/2014/main" id="{B0058D26-D9D6-4342-B792-5743350096E5}"/>
              </a:ext>
            </a:extLst>
          </p:cNvPr>
          <p:cNvSpPr/>
          <p:nvPr/>
        </p:nvSpPr>
        <p:spPr>
          <a:xfrm>
            <a:off x="3148238" y="3132444"/>
            <a:ext cx="2916237" cy="19882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80">
            <a:extLst>
              <a:ext uri="{FF2B5EF4-FFF2-40B4-BE49-F238E27FC236}">
                <a16:creationId xmlns:a16="http://schemas.microsoft.com/office/drawing/2014/main" id="{9F07EC08-D45C-4517-BADB-B29310DC4DAB}"/>
              </a:ext>
            </a:extLst>
          </p:cNvPr>
          <p:cNvSpPr/>
          <p:nvPr/>
        </p:nvSpPr>
        <p:spPr>
          <a:xfrm>
            <a:off x="3234636" y="4626374"/>
            <a:ext cx="404537" cy="268686"/>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a:t>
            </a:r>
          </a:p>
        </p:txBody>
      </p:sp>
      <p:sp>
        <p:nvSpPr>
          <p:cNvPr id="28" name="Rectangle 80">
            <a:extLst>
              <a:ext uri="{FF2B5EF4-FFF2-40B4-BE49-F238E27FC236}">
                <a16:creationId xmlns:a16="http://schemas.microsoft.com/office/drawing/2014/main" id="{660F447A-9A25-4215-8CD2-3DD40E947C4C}"/>
              </a:ext>
            </a:extLst>
          </p:cNvPr>
          <p:cNvSpPr/>
          <p:nvPr/>
        </p:nvSpPr>
        <p:spPr>
          <a:xfrm>
            <a:off x="3692184" y="4626374"/>
            <a:ext cx="404537" cy="268686"/>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Zeit-erfassung</a:t>
            </a:r>
          </a:p>
        </p:txBody>
      </p:sp>
      <p:sp>
        <p:nvSpPr>
          <p:cNvPr id="29" name="Rectangle 80">
            <a:extLst>
              <a:ext uri="{FF2B5EF4-FFF2-40B4-BE49-F238E27FC236}">
                <a16:creationId xmlns:a16="http://schemas.microsoft.com/office/drawing/2014/main" id="{6A94A4C4-7460-4484-8501-DE89F335A790}"/>
              </a:ext>
            </a:extLst>
          </p:cNvPr>
          <p:cNvSpPr/>
          <p:nvPr/>
        </p:nvSpPr>
        <p:spPr>
          <a:xfrm>
            <a:off x="4149731" y="4626374"/>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Belege</a:t>
            </a:r>
          </a:p>
        </p:txBody>
      </p:sp>
      <p:sp>
        <p:nvSpPr>
          <p:cNvPr id="30" name="Rectangle 80">
            <a:extLst>
              <a:ext uri="{FF2B5EF4-FFF2-40B4-BE49-F238E27FC236}">
                <a16:creationId xmlns:a16="http://schemas.microsoft.com/office/drawing/2014/main" id="{DD69A4D2-310F-483A-9DD7-4579F5320864}"/>
              </a:ext>
            </a:extLst>
          </p:cNvPr>
          <p:cNvSpPr/>
          <p:nvPr/>
        </p:nvSpPr>
        <p:spPr>
          <a:xfrm>
            <a:off x="4607279" y="4626374"/>
            <a:ext cx="404537" cy="268686"/>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Intranet</a:t>
            </a:r>
          </a:p>
        </p:txBody>
      </p:sp>
      <p:cxnSp>
        <p:nvCxnSpPr>
          <p:cNvPr id="31" name="Straight Arrow Connector 7">
            <a:extLst>
              <a:ext uri="{FF2B5EF4-FFF2-40B4-BE49-F238E27FC236}">
                <a16:creationId xmlns:a16="http://schemas.microsoft.com/office/drawing/2014/main" id="{2985C67A-5C66-43BD-9C76-28063AC20673}"/>
              </a:ext>
            </a:extLst>
          </p:cNvPr>
          <p:cNvCxnSpPr>
            <a:cxnSpLocks/>
          </p:cNvCxnSpPr>
          <p:nvPr/>
        </p:nvCxnSpPr>
        <p:spPr>
          <a:xfrm>
            <a:off x="4582501" y="3585226"/>
            <a:ext cx="0" cy="632399"/>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8">
            <a:extLst>
              <a:ext uri="{FF2B5EF4-FFF2-40B4-BE49-F238E27FC236}">
                <a16:creationId xmlns:a16="http://schemas.microsoft.com/office/drawing/2014/main" id="{86245ED2-F694-45B9-B262-1AC50A94809B}"/>
              </a:ext>
            </a:extLst>
          </p:cNvPr>
          <p:cNvCxnSpPr>
            <a:cxnSpLocks/>
          </p:cNvCxnSpPr>
          <p:nvPr/>
        </p:nvCxnSpPr>
        <p:spPr>
          <a:xfrm>
            <a:off x="3431106" y="4404587"/>
            <a:ext cx="2278461" cy="0"/>
          </a:xfrm>
          <a:prstGeom prst="line">
            <a:avLst/>
          </a:prstGeom>
          <a:ln w="19050">
            <a:solidFill>
              <a:srgbClr val="464646"/>
            </a:solidFill>
            <a:prstDash val="sysDot"/>
          </a:ln>
        </p:spPr>
        <p:style>
          <a:lnRef idx="1">
            <a:schemeClr val="accent1"/>
          </a:lnRef>
          <a:fillRef idx="0">
            <a:schemeClr val="accent1"/>
          </a:fillRef>
          <a:effectRef idx="0">
            <a:schemeClr val="accent1"/>
          </a:effectRef>
          <a:fontRef idx="minor">
            <a:schemeClr val="tx1"/>
          </a:fontRef>
        </p:style>
      </p:cxnSp>
      <p:sp>
        <p:nvSpPr>
          <p:cNvPr id="33" name="Oval 9">
            <a:extLst>
              <a:ext uri="{FF2B5EF4-FFF2-40B4-BE49-F238E27FC236}">
                <a16:creationId xmlns:a16="http://schemas.microsoft.com/office/drawing/2014/main" id="{30A5583F-A1EC-4538-BFF7-6118E1C78C3D}"/>
              </a:ext>
            </a:extLst>
          </p:cNvPr>
          <p:cNvSpPr/>
          <p:nvPr/>
        </p:nvSpPr>
        <p:spPr>
          <a:xfrm>
            <a:off x="4448949" y="4264076"/>
            <a:ext cx="267109" cy="283478"/>
          </a:xfrm>
          <a:prstGeom prst="ellipse">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a:t>
            </a:r>
          </a:p>
        </p:txBody>
      </p:sp>
      <p:grpSp>
        <p:nvGrpSpPr>
          <p:cNvPr id="34" name="Group 10">
            <a:extLst>
              <a:ext uri="{FF2B5EF4-FFF2-40B4-BE49-F238E27FC236}">
                <a16:creationId xmlns:a16="http://schemas.microsoft.com/office/drawing/2014/main" id="{87BE7867-2677-4226-948D-1ECFF6113779}"/>
              </a:ext>
            </a:extLst>
          </p:cNvPr>
          <p:cNvGrpSpPr/>
          <p:nvPr/>
        </p:nvGrpSpPr>
        <p:grpSpPr>
          <a:xfrm>
            <a:off x="4488163" y="3655349"/>
            <a:ext cx="199699" cy="206470"/>
            <a:chOff x="2766379" y="1821954"/>
            <a:chExt cx="291600" cy="291600"/>
          </a:xfrm>
        </p:grpSpPr>
        <p:sp>
          <p:nvSpPr>
            <p:cNvPr id="35" name="Oval 11">
              <a:extLst>
                <a:ext uri="{FF2B5EF4-FFF2-40B4-BE49-F238E27FC236}">
                  <a16:creationId xmlns:a16="http://schemas.microsoft.com/office/drawing/2014/main" id="{8231D526-506A-41FF-BFFE-1D026D8C27B2}"/>
                </a:ext>
              </a:extLst>
            </p:cNvPr>
            <p:cNvSpPr/>
            <p:nvPr/>
          </p:nvSpPr>
          <p:spPr>
            <a:xfrm>
              <a:off x="2766379" y="1821954"/>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12">
              <a:extLst>
                <a:ext uri="{FF2B5EF4-FFF2-40B4-BE49-F238E27FC236}">
                  <a16:creationId xmlns:a16="http://schemas.microsoft.com/office/drawing/2014/main" id="{7A0F1D04-BC04-4937-B771-9B2F55A67312}"/>
                </a:ext>
              </a:extLst>
            </p:cNvPr>
            <p:cNvPicPr>
              <a:picLocks noChangeAspect="1"/>
            </p:cNvPicPr>
            <p:nvPr/>
          </p:nvPicPr>
          <p:blipFill>
            <a:blip r:embed="rId4"/>
            <a:stretch>
              <a:fillRect/>
            </a:stretch>
          </p:blipFill>
          <p:spPr>
            <a:xfrm>
              <a:off x="2795490" y="1882535"/>
              <a:ext cx="239036" cy="174155"/>
            </a:xfrm>
            <a:prstGeom prst="rect">
              <a:avLst/>
            </a:prstGeom>
          </p:spPr>
        </p:pic>
      </p:grpSp>
      <p:sp>
        <p:nvSpPr>
          <p:cNvPr id="37" name="Rectangle 36">
            <a:extLst>
              <a:ext uri="{FF2B5EF4-FFF2-40B4-BE49-F238E27FC236}">
                <a16:creationId xmlns:a16="http://schemas.microsoft.com/office/drawing/2014/main" id="{D1282C97-559F-414E-B0CF-B47BD862FE02}"/>
              </a:ext>
            </a:extLst>
          </p:cNvPr>
          <p:cNvSpPr/>
          <p:nvPr/>
        </p:nvSpPr>
        <p:spPr>
          <a:xfrm>
            <a:off x="3270104" y="3194502"/>
            <a:ext cx="1609196" cy="429898"/>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Eine </a:t>
            </a:r>
            <a:r>
              <a:rPr kumimoji="0" lang="en-GB" sz="11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zentrale</a:t>
            </a:r>
            <a:endPar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HR </a:t>
            </a:r>
            <a:r>
              <a:rPr kumimoji="0" lang="en-GB" sz="11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Datenbank</a:t>
            </a:r>
            <a:endPar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38" name="Rectangle: Rounded Corners 14">
            <a:extLst>
              <a:ext uri="{FF2B5EF4-FFF2-40B4-BE49-F238E27FC236}">
                <a16:creationId xmlns:a16="http://schemas.microsoft.com/office/drawing/2014/main" id="{7A56F306-A315-424E-90EF-84A62CC5B1A0}"/>
              </a:ext>
            </a:extLst>
          </p:cNvPr>
          <p:cNvSpPr/>
          <p:nvPr/>
        </p:nvSpPr>
        <p:spPr>
          <a:xfrm>
            <a:off x="142239" y="3132444"/>
            <a:ext cx="2916237" cy="1988279"/>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85">
            <a:extLst>
              <a:ext uri="{FF2B5EF4-FFF2-40B4-BE49-F238E27FC236}">
                <a16:creationId xmlns:a16="http://schemas.microsoft.com/office/drawing/2014/main" id="{2203B7C7-2515-4BB7-A33A-335B385EAF5F}"/>
              </a:ext>
            </a:extLst>
          </p:cNvPr>
          <p:cNvGrpSpPr/>
          <p:nvPr/>
        </p:nvGrpSpPr>
        <p:grpSpPr>
          <a:xfrm>
            <a:off x="260451" y="4623049"/>
            <a:ext cx="2667270" cy="268689"/>
            <a:chOff x="967860" y="2469806"/>
            <a:chExt cx="7173985" cy="678865"/>
          </a:xfrm>
        </p:grpSpPr>
        <p:sp>
          <p:nvSpPr>
            <p:cNvPr id="40" name="Rectangle 81">
              <a:extLst>
                <a:ext uri="{FF2B5EF4-FFF2-40B4-BE49-F238E27FC236}">
                  <a16:creationId xmlns:a16="http://schemas.microsoft.com/office/drawing/2014/main" id="{FD641288-E306-4B9F-AC98-7D06CD38E7D5}"/>
                </a:ext>
              </a:extLst>
            </p:cNvPr>
            <p:cNvSpPr/>
            <p:nvPr/>
          </p:nvSpPr>
          <p:spPr>
            <a:xfrm>
              <a:off x="4013914"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sp>
          <p:nvSpPr>
            <p:cNvPr id="41" name="Rectangle 82">
              <a:extLst>
                <a:ext uri="{FF2B5EF4-FFF2-40B4-BE49-F238E27FC236}">
                  <a16:creationId xmlns:a16="http://schemas.microsoft.com/office/drawing/2014/main" id="{FFE2F48D-7C87-4357-84B7-F9886E3F7FC8}"/>
                </a:ext>
              </a:extLst>
            </p:cNvPr>
            <p:cNvSpPr/>
            <p:nvPr/>
          </p:nvSpPr>
          <p:spPr>
            <a:xfrm>
              <a:off x="2490887"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42" name="Rectangle 84">
              <a:extLst>
                <a:ext uri="{FF2B5EF4-FFF2-40B4-BE49-F238E27FC236}">
                  <a16:creationId xmlns:a16="http://schemas.microsoft.com/office/drawing/2014/main" id="{1CA813CA-4F2B-4868-BEE4-936991AC523C}"/>
                </a:ext>
              </a:extLst>
            </p:cNvPr>
            <p:cNvSpPr/>
            <p:nvPr/>
          </p:nvSpPr>
          <p:spPr>
            <a:xfrm>
              <a:off x="5536942" y="2469806"/>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43" name="Rectangle 83">
              <a:extLst>
                <a:ext uri="{FF2B5EF4-FFF2-40B4-BE49-F238E27FC236}">
                  <a16:creationId xmlns:a16="http://schemas.microsoft.com/office/drawing/2014/main" id="{BA150E2F-5F76-4157-B2B3-2075E3889FC0}"/>
                </a:ext>
              </a:extLst>
            </p:cNvPr>
            <p:cNvSpPr/>
            <p:nvPr/>
          </p:nvSpPr>
          <p:spPr>
            <a:xfrm>
              <a:off x="7059967"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44" name="Rectangle 80">
              <a:extLst>
                <a:ext uri="{FF2B5EF4-FFF2-40B4-BE49-F238E27FC236}">
                  <a16:creationId xmlns:a16="http://schemas.microsoft.com/office/drawing/2014/main" id="{5B8E5CF4-DEFE-4AD0-AE69-439A1E722BD4}"/>
                </a:ext>
              </a:extLst>
            </p:cNvPr>
            <p:cNvSpPr/>
            <p:nvPr/>
          </p:nvSpPr>
          <p:spPr>
            <a:xfrm>
              <a:off x="967860"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grpSp>
      <p:cxnSp>
        <p:nvCxnSpPr>
          <p:cNvPr id="45" name="Straight Arrow Connector 21">
            <a:extLst>
              <a:ext uri="{FF2B5EF4-FFF2-40B4-BE49-F238E27FC236}">
                <a16:creationId xmlns:a16="http://schemas.microsoft.com/office/drawing/2014/main" id="{0C467AEC-67DC-40D1-AB30-8A596639BC5E}"/>
              </a:ext>
            </a:extLst>
          </p:cNvPr>
          <p:cNvCxnSpPr>
            <a:cxnSpLocks/>
          </p:cNvCxnSpPr>
          <p:nvPr/>
        </p:nvCxnSpPr>
        <p:spPr>
          <a:xfrm flipH="1">
            <a:off x="533288" y="3640028"/>
            <a:ext cx="915003" cy="968828"/>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Rectangle 22">
            <a:extLst>
              <a:ext uri="{FF2B5EF4-FFF2-40B4-BE49-F238E27FC236}">
                <a16:creationId xmlns:a16="http://schemas.microsoft.com/office/drawing/2014/main" id="{7DAE3C07-049D-4394-86D5-771D195C5279}"/>
              </a:ext>
            </a:extLst>
          </p:cNvPr>
          <p:cNvSpPr/>
          <p:nvPr/>
        </p:nvSpPr>
        <p:spPr>
          <a:xfrm>
            <a:off x="212596" y="4632472"/>
            <a:ext cx="2633438" cy="82682"/>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23">
            <a:extLst>
              <a:ext uri="{FF2B5EF4-FFF2-40B4-BE49-F238E27FC236}">
                <a16:creationId xmlns:a16="http://schemas.microsoft.com/office/drawing/2014/main" id="{8A8A24CF-3570-4332-B08F-10C44AC95189}"/>
              </a:ext>
            </a:extLst>
          </p:cNvPr>
          <p:cNvSpPr/>
          <p:nvPr/>
        </p:nvSpPr>
        <p:spPr>
          <a:xfrm>
            <a:off x="260451" y="4610002"/>
            <a:ext cx="2688100" cy="29119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80">
            <a:extLst>
              <a:ext uri="{FF2B5EF4-FFF2-40B4-BE49-F238E27FC236}">
                <a16:creationId xmlns:a16="http://schemas.microsoft.com/office/drawing/2014/main" id="{AE2C2C51-9F90-450B-AFB9-CCB659083E35}"/>
              </a:ext>
            </a:extLst>
          </p:cNvPr>
          <p:cNvSpPr/>
          <p:nvPr/>
        </p:nvSpPr>
        <p:spPr>
          <a:xfrm>
            <a:off x="341027" y="4628733"/>
            <a:ext cx="404537"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a:t>
            </a:r>
          </a:p>
        </p:txBody>
      </p:sp>
      <p:sp>
        <p:nvSpPr>
          <p:cNvPr id="49" name="Rectangle 82">
            <a:extLst>
              <a:ext uri="{FF2B5EF4-FFF2-40B4-BE49-F238E27FC236}">
                <a16:creationId xmlns:a16="http://schemas.microsoft.com/office/drawing/2014/main" id="{63957F49-38F9-4F16-B3CE-4E790CCE2A30}"/>
              </a:ext>
            </a:extLst>
          </p:cNvPr>
          <p:cNvSpPr/>
          <p:nvPr/>
        </p:nvSpPr>
        <p:spPr>
          <a:xfrm>
            <a:off x="868113"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Zeit-erfassung</a:t>
            </a:r>
          </a:p>
        </p:txBody>
      </p:sp>
      <p:sp>
        <p:nvSpPr>
          <p:cNvPr id="50" name="Rectangle 81">
            <a:extLst>
              <a:ext uri="{FF2B5EF4-FFF2-40B4-BE49-F238E27FC236}">
                <a16:creationId xmlns:a16="http://schemas.microsoft.com/office/drawing/2014/main" id="{DA0270FD-F8B2-4CB3-8203-5E02BF680397}"/>
              </a:ext>
            </a:extLst>
          </p:cNvPr>
          <p:cNvSpPr/>
          <p:nvPr/>
        </p:nvSpPr>
        <p:spPr>
          <a:xfrm>
            <a:off x="868113" y="4042662"/>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sp>
        <p:nvSpPr>
          <p:cNvPr id="51" name="Rectangle 27">
            <a:extLst>
              <a:ext uri="{FF2B5EF4-FFF2-40B4-BE49-F238E27FC236}">
                <a16:creationId xmlns:a16="http://schemas.microsoft.com/office/drawing/2014/main" id="{2F36A80D-343D-4673-B5F7-CEE3F13DD7B8}"/>
              </a:ext>
            </a:extLst>
          </p:cNvPr>
          <p:cNvSpPr/>
          <p:nvPr/>
        </p:nvSpPr>
        <p:spPr>
          <a:xfrm>
            <a:off x="1924846"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Belege</a:t>
            </a:r>
          </a:p>
        </p:txBody>
      </p:sp>
      <p:sp>
        <p:nvSpPr>
          <p:cNvPr id="52" name="Rectangle 83">
            <a:extLst>
              <a:ext uri="{FF2B5EF4-FFF2-40B4-BE49-F238E27FC236}">
                <a16:creationId xmlns:a16="http://schemas.microsoft.com/office/drawing/2014/main" id="{7BD6C7D4-60BE-4EED-8205-4B8274CDB4A4}"/>
              </a:ext>
            </a:extLst>
          </p:cNvPr>
          <p:cNvSpPr/>
          <p:nvPr/>
        </p:nvSpPr>
        <p:spPr>
          <a:xfrm>
            <a:off x="2452785"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Intranet</a:t>
            </a:r>
          </a:p>
        </p:txBody>
      </p:sp>
      <p:sp>
        <p:nvSpPr>
          <p:cNvPr id="53" name="Rectangle 36">
            <a:extLst>
              <a:ext uri="{FF2B5EF4-FFF2-40B4-BE49-F238E27FC236}">
                <a16:creationId xmlns:a16="http://schemas.microsoft.com/office/drawing/2014/main" id="{5A84928F-C2BD-4830-AD3B-60AC1961ED72}"/>
              </a:ext>
            </a:extLst>
          </p:cNvPr>
          <p:cNvSpPr/>
          <p:nvPr/>
        </p:nvSpPr>
        <p:spPr>
          <a:xfrm>
            <a:off x="238897" y="3196841"/>
            <a:ext cx="1609196" cy="429898"/>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Viele</a:t>
            </a:r>
            <a:endPar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IT </a:t>
            </a:r>
            <a:r>
              <a:rPr kumimoji="0" lang="en-GB" sz="11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Inseln</a:t>
            </a:r>
            <a:endPar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pic>
        <p:nvPicPr>
          <p:cNvPr id="54" name="Picture 30">
            <a:extLst>
              <a:ext uri="{FF2B5EF4-FFF2-40B4-BE49-F238E27FC236}">
                <a16:creationId xmlns:a16="http://schemas.microsoft.com/office/drawing/2014/main" id="{49199BDB-CFD5-42BD-8C42-38F827EFCFA1}"/>
              </a:ext>
            </a:extLst>
          </p:cNvPr>
          <p:cNvPicPr>
            <a:picLocks noChangeAspect="1"/>
          </p:cNvPicPr>
          <p:nvPr/>
        </p:nvPicPr>
        <p:blipFill>
          <a:blip r:embed="rId5"/>
          <a:stretch>
            <a:fillRect/>
          </a:stretch>
        </p:blipFill>
        <p:spPr>
          <a:xfrm>
            <a:off x="1430390" y="3217797"/>
            <a:ext cx="333501" cy="352059"/>
          </a:xfrm>
          <a:prstGeom prst="rect">
            <a:avLst/>
          </a:prstGeom>
        </p:spPr>
      </p:pic>
      <p:sp>
        <p:nvSpPr>
          <p:cNvPr id="55" name="Rectangle 80">
            <a:extLst>
              <a:ext uri="{FF2B5EF4-FFF2-40B4-BE49-F238E27FC236}">
                <a16:creationId xmlns:a16="http://schemas.microsoft.com/office/drawing/2014/main" id="{CAD0025C-C52B-48F8-A414-BEF6E8232B4B}"/>
              </a:ext>
            </a:extLst>
          </p:cNvPr>
          <p:cNvSpPr/>
          <p:nvPr/>
        </p:nvSpPr>
        <p:spPr>
          <a:xfrm>
            <a:off x="5064826" y="4626374"/>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Gehalt</a:t>
            </a:r>
          </a:p>
        </p:txBody>
      </p:sp>
      <p:sp>
        <p:nvSpPr>
          <p:cNvPr id="56" name="Rectangle 80">
            <a:extLst>
              <a:ext uri="{FF2B5EF4-FFF2-40B4-BE49-F238E27FC236}">
                <a16:creationId xmlns:a16="http://schemas.microsoft.com/office/drawing/2014/main" id="{0F52720F-5C11-492A-9C43-232E0DAA2CF2}"/>
              </a:ext>
            </a:extLst>
          </p:cNvPr>
          <p:cNvSpPr/>
          <p:nvPr/>
        </p:nvSpPr>
        <p:spPr>
          <a:xfrm>
            <a:off x="5522374" y="4626374"/>
            <a:ext cx="404537" cy="2686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ERP</a:t>
            </a:r>
          </a:p>
        </p:txBody>
      </p:sp>
      <p:grpSp>
        <p:nvGrpSpPr>
          <p:cNvPr id="57" name="Gruppieren 56">
            <a:extLst>
              <a:ext uri="{FF2B5EF4-FFF2-40B4-BE49-F238E27FC236}">
                <a16:creationId xmlns:a16="http://schemas.microsoft.com/office/drawing/2014/main" id="{E4B95C94-5199-4D4A-811A-A143533F72F4}"/>
              </a:ext>
            </a:extLst>
          </p:cNvPr>
          <p:cNvGrpSpPr/>
          <p:nvPr/>
        </p:nvGrpSpPr>
        <p:grpSpPr>
          <a:xfrm>
            <a:off x="3426038" y="4396754"/>
            <a:ext cx="2283529" cy="227790"/>
            <a:chOff x="4989668" y="1565570"/>
            <a:chExt cx="3269973" cy="495557"/>
          </a:xfrm>
        </p:grpSpPr>
        <p:cxnSp>
          <p:nvCxnSpPr>
            <p:cNvPr id="58" name="Straight Arrow Connector 33">
              <a:extLst>
                <a:ext uri="{FF2B5EF4-FFF2-40B4-BE49-F238E27FC236}">
                  <a16:creationId xmlns:a16="http://schemas.microsoft.com/office/drawing/2014/main" id="{8EAC1FB0-0F7D-4C6D-91F9-1D38EA4AD19C}"/>
                </a:ext>
              </a:extLst>
            </p:cNvPr>
            <p:cNvCxnSpPr>
              <a:cxnSpLocks/>
            </p:cNvCxnSpPr>
            <p:nvPr/>
          </p:nvCxnSpPr>
          <p:spPr>
            <a:xfrm>
              <a:off x="4989668"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34">
              <a:extLst>
                <a:ext uri="{FF2B5EF4-FFF2-40B4-BE49-F238E27FC236}">
                  <a16:creationId xmlns:a16="http://schemas.microsoft.com/office/drawing/2014/main" id="{7971460F-D2B7-40E6-806F-1648CEB93E9E}"/>
                </a:ext>
              </a:extLst>
            </p:cNvPr>
            <p:cNvCxnSpPr>
              <a:cxnSpLocks/>
            </p:cNvCxnSpPr>
            <p:nvPr/>
          </p:nvCxnSpPr>
          <p:spPr>
            <a:xfrm>
              <a:off x="5657675"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35">
              <a:extLst>
                <a:ext uri="{FF2B5EF4-FFF2-40B4-BE49-F238E27FC236}">
                  <a16:creationId xmlns:a16="http://schemas.microsoft.com/office/drawing/2014/main" id="{E93C281F-C2AF-43E0-9E86-CE88937AC942}"/>
                </a:ext>
              </a:extLst>
            </p:cNvPr>
            <p:cNvCxnSpPr>
              <a:cxnSpLocks/>
            </p:cNvCxnSpPr>
            <p:nvPr/>
          </p:nvCxnSpPr>
          <p:spPr>
            <a:xfrm>
              <a:off x="61693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36">
              <a:extLst>
                <a:ext uri="{FF2B5EF4-FFF2-40B4-BE49-F238E27FC236}">
                  <a16:creationId xmlns:a16="http://schemas.microsoft.com/office/drawing/2014/main" id="{7C53F77C-E228-4B5A-A7E4-8D123F2702CA}"/>
                </a:ext>
              </a:extLst>
            </p:cNvPr>
            <p:cNvCxnSpPr>
              <a:cxnSpLocks/>
            </p:cNvCxnSpPr>
            <p:nvPr/>
          </p:nvCxnSpPr>
          <p:spPr>
            <a:xfrm>
              <a:off x="71345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37">
              <a:extLst>
                <a:ext uri="{FF2B5EF4-FFF2-40B4-BE49-F238E27FC236}">
                  <a16:creationId xmlns:a16="http://schemas.microsoft.com/office/drawing/2014/main" id="{5E50F140-ABE8-40FB-97D4-3EB88108237B}"/>
                </a:ext>
              </a:extLst>
            </p:cNvPr>
            <p:cNvCxnSpPr>
              <a:cxnSpLocks/>
            </p:cNvCxnSpPr>
            <p:nvPr/>
          </p:nvCxnSpPr>
          <p:spPr>
            <a:xfrm>
              <a:off x="7639922"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38">
              <a:extLst>
                <a:ext uri="{FF2B5EF4-FFF2-40B4-BE49-F238E27FC236}">
                  <a16:creationId xmlns:a16="http://schemas.microsoft.com/office/drawing/2014/main" id="{5B2A97E6-B95B-42B4-81D9-5C39CF7CA2D8}"/>
                </a:ext>
              </a:extLst>
            </p:cNvPr>
            <p:cNvCxnSpPr>
              <a:cxnSpLocks/>
            </p:cNvCxnSpPr>
            <p:nvPr/>
          </p:nvCxnSpPr>
          <p:spPr>
            <a:xfrm>
              <a:off x="8259641"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64" name="Picture 39">
            <a:extLst>
              <a:ext uri="{FF2B5EF4-FFF2-40B4-BE49-F238E27FC236}">
                <a16:creationId xmlns:a16="http://schemas.microsoft.com/office/drawing/2014/main" id="{18C98CFF-477B-4CBA-BE2B-9D4577C6C666}"/>
              </a:ext>
            </a:extLst>
          </p:cNvPr>
          <p:cNvPicPr>
            <a:picLocks noChangeAspect="1"/>
          </p:cNvPicPr>
          <p:nvPr/>
        </p:nvPicPr>
        <p:blipFill>
          <a:blip r:embed="rId5"/>
          <a:stretch>
            <a:fillRect/>
          </a:stretch>
        </p:blipFill>
        <p:spPr>
          <a:xfrm>
            <a:off x="4426330" y="3204047"/>
            <a:ext cx="333501" cy="352059"/>
          </a:xfrm>
          <a:prstGeom prst="rect">
            <a:avLst/>
          </a:prstGeom>
        </p:spPr>
      </p:pic>
      <p:sp>
        <p:nvSpPr>
          <p:cNvPr id="65" name="Rectangle 83">
            <a:extLst>
              <a:ext uri="{FF2B5EF4-FFF2-40B4-BE49-F238E27FC236}">
                <a16:creationId xmlns:a16="http://schemas.microsoft.com/office/drawing/2014/main" id="{76E69E47-222B-48D2-ADE9-45B01BA62B38}"/>
              </a:ext>
            </a:extLst>
          </p:cNvPr>
          <p:cNvSpPr/>
          <p:nvPr/>
        </p:nvSpPr>
        <p:spPr>
          <a:xfrm>
            <a:off x="1397584"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ERP</a:t>
            </a:r>
          </a:p>
        </p:txBody>
      </p:sp>
      <p:cxnSp>
        <p:nvCxnSpPr>
          <p:cNvPr id="66" name="Straight Arrow Connector 41">
            <a:extLst>
              <a:ext uri="{FF2B5EF4-FFF2-40B4-BE49-F238E27FC236}">
                <a16:creationId xmlns:a16="http://schemas.microsoft.com/office/drawing/2014/main" id="{0260DF41-DFF5-4933-B741-43BFE75A7D78}"/>
              </a:ext>
            </a:extLst>
          </p:cNvPr>
          <p:cNvCxnSpPr>
            <a:cxnSpLocks/>
          </p:cNvCxnSpPr>
          <p:nvPr/>
        </p:nvCxnSpPr>
        <p:spPr>
          <a:xfrm>
            <a:off x="1665150" y="3644582"/>
            <a:ext cx="251074" cy="383928"/>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42">
            <a:extLst>
              <a:ext uri="{FF2B5EF4-FFF2-40B4-BE49-F238E27FC236}">
                <a16:creationId xmlns:a16="http://schemas.microsoft.com/office/drawing/2014/main" id="{ABD2AB4F-8111-4991-9B2C-BFBF389C2DB5}"/>
              </a:ext>
            </a:extLst>
          </p:cNvPr>
          <p:cNvCxnSpPr>
            <a:cxnSpLocks/>
          </p:cNvCxnSpPr>
          <p:nvPr/>
        </p:nvCxnSpPr>
        <p:spPr>
          <a:xfrm>
            <a:off x="1622983" y="3640979"/>
            <a:ext cx="336241" cy="978290"/>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43">
            <a:extLst>
              <a:ext uri="{FF2B5EF4-FFF2-40B4-BE49-F238E27FC236}">
                <a16:creationId xmlns:a16="http://schemas.microsoft.com/office/drawing/2014/main" id="{5216D594-129D-46E2-B534-614A30D67D62}"/>
              </a:ext>
            </a:extLst>
          </p:cNvPr>
          <p:cNvCxnSpPr>
            <a:cxnSpLocks/>
          </p:cNvCxnSpPr>
          <p:nvPr/>
        </p:nvCxnSpPr>
        <p:spPr>
          <a:xfrm>
            <a:off x="1705078" y="3635116"/>
            <a:ext cx="945670" cy="973740"/>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44">
            <a:extLst>
              <a:ext uri="{FF2B5EF4-FFF2-40B4-BE49-F238E27FC236}">
                <a16:creationId xmlns:a16="http://schemas.microsoft.com/office/drawing/2014/main" id="{BFD39E52-59D1-46DD-8841-FE49E66EB264}"/>
              </a:ext>
            </a:extLst>
          </p:cNvPr>
          <p:cNvCxnSpPr>
            <a:cxnSpLocks/>
            <a:stCxn id="71" idx="2"/>
          </p:cNvCxnSpPr>
          <p:nvPr/>
        </p:nvCxnSpPr>
        <p:spPr>
          <a:xfrm>
            <a:off x="1579984" y="3640028"/>
            <a:ext cx="7066" cy="98924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45">
            <a:extLst>
              <a:ext uri="{FF2B5EF4-FFF2-40B4-BE49-F238E27FC236}">
                <a16:creationId xmlns:a16="http://schemas.microsoft.com/office/drawing/2014/main" id="{FB92B09D-424E-4975-949E-0C35DCDA8B92}"/>
              </a:ext>
            </a:extLst>
          </p:cNvPr>
          <p:cNvCxnSpPr>
            <a:cxnSpLocks/>
          </p:cNvCxnSpPr>
          <p:nvPr/>
        </p:nvCxnSpPr>
        <p:spPr>
          <a:xfrm flipH="1">
            <a:off x="1223681" y="3642370"/>
            <a:ext cx="314634" cy="975949"/>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1" name="Rectangle 46">
            <a:extLst>
              <a:ext uri="{FF2B5EF4-FFF2-40B4-BE49-F238E27FC236}">
                <a16:creationId xmlns:a16="http://schemas.microsoft.com/office/drawing/2014/main" id="{5DD0EFB2-5562-4749-B0F2-3FC1E79B26CA}"/>
              </a:ext>
            </a:extLst>
          </p:cNvPr>
          <p:cNvSpPr/>
          <p:nvPr/>
        </p:nvSpPr>
        <p:spPr>
          <a:xfrm>
            <a:off x="1297985" y="3571882"/>
            <a:ext cx="563998" cy="6814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47">
            <a:extLst>
              <a:ext uri="{FF2B5EF4-FFF2-40B4-BE49-F238E27FC236}">
                <a16:creationId xmlns:a16="http://schemas.microsoft.com/office/drawing/2014/main" id="{A49654C1-2513-4A35-B438-5ED6C7757D8B}"/>
              </a:ext>
            </a:extLst>
          </p:cNvPr>
          <p:cNvCxnSpPr>
            <a:cxnSpLocks/>
          </p:cNvCxnSpPr>
          <p:nvPr/>
        </p:nvCxnSpPr>
        <p:spPr>
          <a:xfrm flipH="1">
            <a:off x="1277905" y="3637639"/>
            <a:ext cx="214054" cy="390871"/>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3" name="Rectangle 83">
            <a:extLst>
              <a:ext uri="{FF2B5EF4-FFF2-40B4-BE49-F238E27FC236}">
                <a16:creationId xmlns:a16="http://schemas.microsoft.com/office/drawing/2014/main" id="{B92BB34E-76D0-456E-9428-0CD74C6A8315}"/>
              </a:ext>
            </a:extLst>
          </p:cNvPr>
          <p:cNvSpPr/>
          <p:nvPr/>
        </p:nvSpPr>
        <p:spPr>
          <a:xfrm>
            <a:off x="1926004" y="4042365"/>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Gehalt</a:t>
            </a:r>
          </a:p>
        </p:txBody>
      </p:sp>
      <p:sp>
        <p:nvSpPr>
          <p:cNvPr id="74" name="Rectangle: Rounded Corners 2">
            <a:extLst>
              <a:ext uri="{FF2B5EF4-FFF2-40B4-BE49-F238E27FC236}">
                <a16:creationId xmlns:a16="http://schemas.microsoft.com/office/drawing/2014/main" id="{61520F77-87E7-4B49-834A-D5EA57723CEE}"/>
              </a:ext>
            </a:extLst>
          </p:cNvPr>
          <p:cNvSpPr/>
          <p:nvPr/>
        </p:nvSpPr>
        <p:spPr>
          <a:xfrm>
            <a:off x="6140220" y="3127986"/>
            <a:ext cx="2916237" cy="1988279"/>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80">
            <a:extLst>
              <a:ext uri="{FF2B5EF4-FFF2-40B4-BE49-F238E27FC236}">
                <a16:creationId xmlns:a16="http://schemas.microsoft.com/office/drawing/2014/main" id="{167918CB-299D-42B9-9E29-8E39015D2DEA}"/>
              </a:ext>
            </a:extLst>
          </p:cNvPr>
          <p:cNvSpPr/>
          <p:nvPr/>
        </p:nvSpPr>
        <p:spPr>
          <a:xfrm>
            <a:off x="6226618" y="4621916"/>
            <a:ext cx="404537" cy="268686"/>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a:t>
            </a:r>
          </a:p>
        </p:txBody>
      </p:sp>
      <p:sp>
        <p:nvSpPr>
          <p:cNvPr id="76" name="Rectangle 80">
            <a:extLst>
              <a:ext uri="{FF2B5EF4-FFF2-40B4-BE49-F238E27FC236}">
                <a16:creationId xmlns:a16="http://schemas.microsoft.com/office/drawing/2014/main" id="{5F43460B-5032-4420-9AED-EC0DB091FEE7}"/>
              </a:ext>
            </a:extLst>
          </p:cNvPr>
          <p:cNvSpPr/>
          <p:nvPr/>
        </p:nvSpPr>
        <p:spPr>
          <a:xfrm>
            <a:off x="6684166" y="4621916"/>
            <a:ext cx="404537" cy="268686"/>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Zeit-erfassung</a:t>
            </a:r>
          </a:p>
        </p:txBody>
      </p:sp>
      <p:sp>
        <p:nvSpPr>
          <p:cNvPr id="77" name="Rectangle 80">
            <a:extLst>
              <a:ext uri="{FF2B5EF4-FFF2-40B4-BE49-F238E27FC236}">
                <a16:creationId xmlns:a16="http://schemas.microsoft.com/office/drawing/2014/main" id="{A5DE4319-A2E3-4B4A-844E-B26A5C18B372}"/>
              </a:ext>
            </a:extLst>
          </p:cNvPr>
          <p:cNvSpPr/>
          <p:nvPr/>
        </p:nvSpPr>
        <p:spPr>
          <a:xfrm>
            <a:off x="7141714" y="4621916"/>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Belege</a:t>
            </a:r>
          </a:p>
        </p:txBody>
      </p:sp>
      <p:sp>
        <p:nvSpPr>
          <p:cNvPr id="78" name="Rectangle 80">
            <a:extLst>
              <a:ext uri="{FF2B5EF4-FFF2-40B4-BE49-F238E27FC236}">
                <a16:creationId xmlns:a16="http://schemas.microsoft.com/office/drawing/2014/main" id="{A754B1B1-8C04-4546-B57C-1285EFD0B10A}"/>
              </a:ext>
            </a:extLst>
          </p:cNvPr>
          <p:cNvSpPr/>
          <p:nvPr/>
        </p:nvSpPr>
        <p:spPr>
          <a:xfrm>
            <a:off x="7599261" y="4621916"/>
            <a:ext cx="404537" cy="268686"/>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Intranet</a:t>
            </a:r>
          </a:p>
        </p:txBody>
      </p:sp>
      <p:cxnSp>
        <p:nvCxnSpPr>
          <p:cNvPr id="79" name="Straight Arrow Connector 7">
            <a:extLst>
              <a:ext uri="{FF2B5EF4-FFF2-40B4-BE49-F238E27FC236}">
                <a16:creationId xmlns:a16="http://schemas.microsoft.com/office/drawing/2014/main" id="{87FCC438-2542-470D-A2AB-C9A920BD0B68}"/>
              </a:ext>
            </a:extLst>
          </p:cNvPr>
          <p:cNvCxnSpPr>
            <a:cxnSpLocks/>
          </p:cNvCxnSpPr>
          <p:nvPr/>
        </p:nvCxnSpPr>
        <p:spPr>
          <a:xfrm>
            <a:off x="7574484" y="3436444"/>
            <a:ext cx="0" cy="920082"/>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8">
            <a:extLst>
              <a:ext uri="{FF2B5EF4-FFF2-40B4-BE49-F238E27FC236}">
                <a16:creationId xmlns:a16="http://schemas.microsoft.com/office/drawing/2014/main" id="{46621D39-A8CE-45B4-9876-3DF42CF6CED7}"/>
              </a:ext>
            </a:extLst>
          </p:cNvPr>
          <p:cNvCxnSpPr>
            <a:cxnSpLocks/>
          </p:cNvCxnSpPr>
          <p:nvPr/>
        </p:nvCxnSpPr>
        <p:spPr>
          <a:xfrm>
            <a:off x="6423089" y="4400129"/>
            <a:ext cx="2278461" cy="0"/>
          </a:xfrm>
          <a:prstGeom prst="line">
            <a:avLst/>
          </a:prstGeom>
          <a:ln w="19050">
            <a:solidFill>
              <a:srgbClr val="464646"/>
            </a:solidFill>
            <a:prstDash val="sysDot"/>
          </a:ln>
        </p:spPr>
        <p:style>
          <a:lnRef idx="1">
            <a:schemeClr val="accent1"/>
          </a:lnRef>
          <a:fillRef idx="0">
            <a:schemeClr val="accent1"/>
          </a:fillRef>
          <a:effectRef idx="0">
            <a:schemeClr val="accent1"/>
          </a:effectRef>
          <a:fontRef idx="minor">
            <a:schemeClr val="tx1"/>
          </a:fontRef>
        </p:style>
      </p:cxnSp>
      <p:sp>
        <p:nvSpPr>
          <p:cNvPr id="81" name="Oval 9">
            <a:extLst>
              <a:ext uri="{FF2B5EF4-FFF2-40B4-BE49-F238E27FC236}">
                <a16:creationId xmlns:a16="http://schemas.microsoft.com/office/drawing/2014/main" id="{912AF474-7BD7-4BD8-BF33-753D3E3889FF}"/>
              </a:ext>
            </a:extLst>
          </p:cNvPr>
          <p:cNvSpPr/>
          <p:nvPr/>
        </p:nvSpPr>
        <p:spPr>
          <a:xfrm>
            <a:off x="7440931" y="4259618"/>
            <a:ext cx="267109" cy="283478"/>
          </a:xfrm>
          <a:prstGeom prst="ellipse">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a:t>
            </a:r>
          </a:p>
        </p:txBody>
      </p:sp>
      <p:sp>
        <p:nvSpPr>
          <p:cNvPr id="82" name="Rectangle 36">
            <a:extLst>
              <a:ext uri="{FF2B5EF4-FFF2-40B4-BE49-F238E27FC236}">
                <a16:creationId xmlns:a16="http://schemas.microsoft.com/office/drawing/2014/main" id="{20801499-0805-4A49-9A4B-EF2D8E2B11A3}"/>
              </a:ext>
            </a:extLst>
          </p:cNvPr>
          <p:cNvSpPr/>
          <p:nvPr/>
        </p:nvSpPr>
        <p:spPr>
          <a:xfrm>
            <a:off x="6262086" y="3190044"/>
            <a:ext cx="1609196" cy="429898"/>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Integriertes</a:t>
            </a:r>
            <a:endPar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Arbeiten</a:t>
            </a:r>
            <a:endPar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83" name="Rectangle 80">
            <a:extLst>
              <a:ext uri="{FF2B5EF4-FFF2-40B4-BE49-F238E27FC236}">
                <a16:creationId xmlns:a16="http://schemas.microsoft.com/office/drawing/2014/main" id="{805B6EFF-B0F7-480D-9EF3-B54FD0376E99}"/>
              </a:ext>
            </a:extLst>
          </p:cNvPr>
          <p:cNvSpPr/>
          <p:nvPr/>
        </p:nvSpPr>
        <p:spPr>
          <a:xfrm>
            <a:off x="8056809" y="4621916"/>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Gehalt</a:t>
            </a:r>
          </a:p>
        </p:txBody>
      </p:sp>
      <p:sp>
        <p:nvSpPr>
          <p:cNvPr id="84" name="Rectangle 80">
            <a:extLst>
              <a:ext uri="{FF2B5EF4-FFF2-40B4-BE49-F238E27FC236}">
                <a16:creationId xmlns:a16="http://schemas.microsoft.com/office/drawing/2014/main" id="{F323E1A7-FC11-4EC9-80A6-6759C2A92376}"/>
              </a:ext>
            </a:extLst>
          </p:cNvPr>
          <p:cNvSpPr/>
          <p:nvPr/>
        </p:nvSpPr>
        <p:spPr>
          <a:xfrm>
            <a:off x="8514356" y="4621916"/>
            <a:ext cx="404537" cy="2686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ERP</a:t>
            </a:r>
          </a:p>
        </p:txBody>
      </p:sp>
      <p:grpSp>
        <p:nvGrpSpPr>
          <p:cNvPr id="85" name="Gruppieren 84">
            <a:extLst>
              <a:ext uri="{FF2B5EF4-FFF2-40B4-BE49-F238E27FC236}">
                <a16:creationId xmlns:a16="http://schemas.microsoft.com/office/drawing/2014/main" id="{9BB25377-C540-49D4-946F-9BADF0D02E4A}"/>
              </a:ext>
            </a:extLst>
          </p:cNvPr>
          <p:cNvGrpSpPr/>
          <p:nvPr/>
        </p:nvGrpSpPr>
        <p:grpSpPr>
          <a:xfrm>
            <a:off x="6418020" y="4392296"/>
            <a:ext cx="2283529" cy="227790"/>
            <a:chOff x="4989668" y="1565570"/>
            <a:chExt cx="3269973" cy="495557"/>
          </a:xfrm>
        </p:grpSpPr>
        <p:cxnSp>
          <p:nvCxnSpPr>
            <p:cNvPr id="86" name="Straight Arrow Connector 33">
              <a:extLst>
                <a:ext uri="{FF2B5EF4-FFF2-40B4-BE49-F238E27FC236}">
                  <a16:creationId xmlns:a16="http://schemas.microsoft.com/office/drawing/2014/main" id="{8E976D09-ABCB-4183-A55C-C7EBCB214103}"/>
                </a:ext>
              </a:extLst>
            </p:cNvPr>
            <p:cNvCxnSpPr>
              <a:cxnSpLocks/>
            </p:cNvCxnSpPr>
            <p:nvPr/>
          </p:nvCxnSpPr>
          <p:spPr>
            <a:xfrm>
              <a:off x="4989668"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34">
              <a:extLst>
                <a:ext uri="{FF2B5EF4-FFF2-40B4-BE49-F238E27FC236}">
                  <a16:creationId xmlns:a16="http://schemas.microsoft.com/office/drawing/2014/main" id="{CE477A86-78EB-4E40-9CF3-A70EF483DA49}"/>
                </a:ext>
              </a:extLst>
            </p:cNvPr>
            <p:cNvCxnSpPr>
              <a:cxnSpLocks/>
            </p:cNvCxnSpPr>
            <p:nvPr/>
          </p:nvCxnSpPr>
          <p:spPr>
            <a:xfrm>
              <a:off x="5657675"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35">
              <a:extLst>
                <a:ext uri="{FF2B5EF4-FFF2-40B4-BE49-F238E27FC236}">
                  <a16:creationId xmlns:a16="http://schemas.microsoft.com/office/drawing/2014/main" id="{104A7E52-2962-4C1B-9B6D-90F2FF81AEB3}"/>
                </a:ext>
              </a:extLst>
            </p:cNvPr>
            <p:cNvCxnSpPr>
              <a:cxnSpLocks/>
            </p:cNvCxnSpPr>
            <p:nvPr/>
          </p:nvCxnSpPr>
          <p:spPr>
            <a:xfrm>
              <a:off x="61693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36">
              <a:extLst>
                <a:ext uri="{FF2B5EF4-FFF2-40B4-BE49-F238E27FC236}">
                  <a16:creationId xmlns:a16="http://schemas.microsoft.com/office/drawing/2014/main" id="{60D0D120-FB02-44B6-8A63-DE0169F2DB64}"/>
                </a:ext>
              </a:extLst>
            </p:cNvPr>
            <p:cNvCxnSpPr>
              <a:cxnSpLocks/>
            </p:cNvCxnSpPr>
            <p:nvPr/>
          </p:nvCxnSpPr>
          <p:spPr>
            <a:xfrm>
              <a:off x="71345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37">
              <a:extLst>
                <a:ext uri="{FF2B5EF4-FFF2-40B4-BE49-F238E27FC236}">
                  <a16:creationId xmlns:a16="http://schemas.microsoft.com/office/drawing/2014/main" id="{5AC68C61-76DF-4DC4-907C-96CB54A25124}"/>
                </a:ext>
              </a:extLst>
            </p:cNvPr>
            <p:cNvCxnSpPr>
              <a:cxnSpLocks/>
            </p:cNvCxnSpPr>
            <p:nvPr/>
          </p:nvCxnSpPr>
          <p:spPr>
            <a:xfrm>
              <a:off x="7639922"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38">
              <a:extLst>
                <a:ext uri="{FF2B5EF4-FFF2-40B4-BE49-F238E27FC236}">
                  <a16:creationId xmlns:a16="http://schemas.microsoft.com/office/drawing/2014/main" id="{779DE3CE-6B96-442B-943E-5A1DAF09D6CA}"/>
                </a:ext>
              </a:extLst>
            </p:cNvPr>
            <p:cNvCxnSpPr>
              <a:cxnSpLocks/>
            </p:cNvCxnSpPr>
            <p:nvPr/>
          </p:nvCxnSpPr>
          <p:spPr>
            <a:xfrm>
              <a:off x="8259641"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92" name="Picture 39">
            <a:extLst>
              <a:ext uri="{FF2B5EF4-FFF2-40B4-BE49-F238E27FC236}">
                <a16:creationId xmlns:a16="http://schemas.microsoft.com/office/drawing/2014/main" id="{72EA29B0-5AA8-4CCB-827E-327EFC5331D1}"/>
              </a:ext>
            </a:extLst>
          </p:cNvPr>
          <p:cNvPicPr>
            <a:picLocks noChangeAspect="1"/>
          </p:cNvPicPr>
          <p:nvPr/>
        </p:nvPicPr>
        <p:blipFill>
          <a:blip r:embed="rId5"/>
          <a:stretch>
            <a:fillRect/>
          </a:stretch>
        </p:blipFill>
        <p:spPr>
          <a:xfrm>
            <a:off x="7418313" y="3160907"/>
            <a:ext cx="333501" cy="352059"/>
          </a:xfrm>
          <a:prstGeom prst="rect">
            <a:avLst/>
          </a:prstGeom>
        </p:spPr>
      </p:pic>
      <p:cxnSp>
        <p:nvCxnSpPr>
          <p:cNvPr id="95" name="Straight Arrow Connector 36">
            <a:extLst>
              <a:ext uri="{FF2B5EF4-FFF2-40B4-BE49-F238E27FC236}">
                <a16:creationId xmlns:a16="http://schemas.microsoft.com/office/drawing/2014/main" id="{9B44E464-B70B-4243-8100-A5218C3B82CD}"/>
              </a:ext>
            </a:extLst>
          </p:cNvPr>
          <p:cNvCxnSpPr>
            <a:cxnSpLocks/>
          </p:cNvCxnSpPr>
          <p:nvPr/>
        </p:nvCxnSpPr>
        <p:spPr>
          <a:xfrm>
            <a:off x="7239051" y="3677883"/>
            <a:ext cx="179261" cy="101174"/>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36">
            <a:extLst>
              <a:ext uri="{FF2B5EF4-FFF2-40B4-BE49-F238E27FC236}">
                <a16:creationId xmlns:a16="http://schemas.microsoft.com/office/drawing/2014/main" id="{1FE67991-5581-4DE6-881E-0A850D4A626A}"/>
              </a:ext>
            </a:extLst>
          </p:cNvPr>
          <p:cNvCxnSpPr>
            <a:cxnSpLocks/>
          </p:cNvCxnSpPr>
          <p:nvPr/>
        </p:nvCxnSpPr>
        <p:spPr>
          <a:xfrm flipV="1">
            <a:off x="7168382" y="3957395"/>
            <a:ext cx="194475" cy="86151"/>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36">
            <a:extLst>
              <a:ext uri="{FF2B5EF4-FFF2-40B4-BE49-F238E27FC236}">
                <a16:creationId xmlns:a16="http://schemas.microsoft.com/office/drawing/2014/main" id="{C2538574-8482-43D2-8771-C6F5B7295D37}"/>
              </a:ext>
            </a:extLst>
          </p:cNvPr>
          <p:cNvCxnSpPr>
            <a:cxnSpLocks/>
          </p:cNvCxnSpPr>
          <p:nvPr/>
        </p:nvCxnSpPr>
        <p:spPr>
          <a:xfrm flipH="1" flipV="1">
            <a:off x="7811232" y="3950363"/>
            <a:ext cx="278401" cy="88104"/>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8" name="Oval 9">
            <a:extLst>
              <a:ext uri="{FF2B5EF4-FFF2-40B4-BE49-F238E27FC236}">
                <a16:creationId xmlns:a16="http://schemas.microsoft.com/office/drawing/2014/main" id="{980073D2-5B8C-40BC-891D-F9A71A3267AD}"/>
              </a:ext>
            </a:extLst>
          </p:cNvPr>
          <p:cNvSpPr/>
          <p:nvPr/>
        </p:nvSpPr>
        <p:spPr>
          <a:xfrm>
            <a:off x="7282598" y="3568085"/>
            <a:ext cx="588675" cy="624751"/>
          </a:xfrm>
          <a:prstGeom prst="ellipse">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Ihr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Windows</a:t>
            </a:r>
          </a:p>
        </p:txBody>
      </p:sp>
      <p:sp>
        <p:nvSpPr>
          <p:cNvPr id="99" name="Oval 9">
            <a:extLst>
              <a:ext uri="{FF2B5EF4-FFF2-40B4-BE49-F238E27FC236}">
                <a16:creationId xmlns:a16="http://schemas.microsoft.com/office/drawing/2014/main" id="{91B85D43-345C-40B7-BBA1-E9647A51E011}"/>
              </a:ext>
            </a:extLst>
          </p:cNvPr>
          <p:cNvSpPr/>
          <p:nvPr/>
        </p:nvSpPr>
        <p:spPr>
          <a:xfrm>
            <a:off x="6880761" y="3415830"/>
            <a:ext cx="395203" cy="419422"/>
          </a:xfrm>
          <a:prstGeom prst="ellipse">
            <a:avLst/>
          </a:prstGeom>
          <a:solidFill>
            <a:srgbClr val="5F89C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OneDrive</a:t>
            </a:r>
          </a:p>
        </p:txBody>
      </p:sp>
      <p:sp>
        <p:nvSpPr>
          <p:cNvPr id="100" name="Oval 9">
            <a:extLst>
              <a:ext uri="{FF2B5EF4-FFF2-40B4-BE49-F238E27FC236}">
                <a16:creationId xmlns:a16="http://schemas.microsoft.com/office/drawing/2014/main" id="{91B84627-0EFD-4058-B3DB-5325332DA330}"/>
              </a:ext>
            </a:extLst>
          </p:cNvPr>
          <p:cNvSpPr/>
          <p:nvPr/>
        </p:nvSpPr>
        <p:spPr>
          <a:xfrm>
            <a:off x="6806787" y="3905673"/>
            <a:ext cx="395203" cy="419422"/>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Teams</a:t>
            </a:r>
          </a:p>
        </p:txBody>
      </p:sp>
      <p:sp>
        <p:nvSpPr>
          <p:cNvPr id="101" name="Oval 9">
            <a:extLst>
              <a:ext uri="{FF2B5EF4-FFF2-40B4-BE49-F238E27FC236}">
                <a16:creationId xmlns:a16="http://schemas.microsoft.com/office/drawing/2014/main" id="{44F74955-F152-4F70-8EE8-AD840757A696}"/>
              </a:ext>
            </a:extLst>
          </p:cNvPr>
          <p:cNvSpPr/>
          <p:nvPr/>
        </p:nvSpPr>
        <p:spPr>
          <a:xfrm>
            <a:off x="8003798" y="3828756"/>
            <a:ext cx="395203" cy="419422"/>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Sales</a:t>
            </a:r>
          </a:p>
        </p:txBody>
      </p:sp>
      <p:sp>
        <p:nvSpPr>
          <p:cNvPr id="103" name="Textfeld 102">
            <a:extLst>
              <a:ext uri="{FF2B5EF4-FFF2-40B4-BE49-F238E27FC236}">
                <a16:creationId xmlns:a16="http://schemas.microsoft.com/office/drawing/2014/main" id="{A4F2950A-ACE9-46E9-9BFD-E13FEEEB993E}"/>
              </a:ext>
            </a:extLst>
          </p:cNvPr>
          <p:cNvSpPr txBox="1"/>
          <p:nvPr/>
        </p:nvSpPr>
        <p:spPr>
          <a:xfrm>
            <a:off x="3954230" y="3686459"/>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feld 103">
            <a:extLst>
              <a:ext uri="{FF2B5EF4-FFF2-40B4-BE49-F238E27FC236}">
                <a16:creationId xmlns:a16="http://schemas.microsoft.com/office/drawing/2014/main" id="{C8645672-8299-43F8-A924-2B9D1068832D}"/>
              </a:ext>
            </a:extLst>
          </p:cNvPr>
          <p:cNvSpPr txBox="1"/>
          <p:nvPr/>
        </p:nvSpPr>
        <p:spPr>
          <a:xfrm>
            <a:off x="4927341" y="3979020"/>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feld 104">
            <a:extLst>
              <a:ext uri="{FF2B5EF4-FFF2-40B4-BE49-F238E27FC236}">
                <a16:creationId xmlns:a16="http://schemas.microsoft.com/office/drawing/2014/main" id="{E866820B-5CD8-4E80-A5FE-62D3233BA031}"/>
              </a:ext>
            </a:extLst>
          </p:cNvPr>
          <p:cNvSpPr txBox="1"/>
          <p:nvPr/>
        </p:nvSpPr>
        <p:spPr>
          <a:xfrm>
            <a:off x="4829625" y="3492967"/>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feld 105">
            <a:extLst>
              <a:ext uri="{FF2B5EF4-FFF2-40B4-BE49-F238E27FC236}">
                <a16:creationId xmlns:a16="http://schemas.microsoft.com/office/drawing/2014/main" id="{611062A0-DA24-4FBA-BC72-202E2DBE7B6D}"/>
              </a:ext>
            </a:extLst>
          </p:cNvPr>
          <p:cNvSpPr txBox="1"/>
          <p:nvPr/>
        </p:nvSpPr>
        <p:spPr>
          <a:xfrm>
            <a:off x="4039589" y="3977583"/>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feld 106">
            <a:extLst>
              <a:ext uri="{FF2B5EF4-FFF2-40B4-BE49-F238E27FC236}">
                <a16:creationId xmlns:a16="http://schemas.microsoft.com/office/drawing/2014/main" id="{FF0687AF-406E-45C9-A943-8C4E3A129440}"/>
              </a:ext>
            </a:extLst>
          </p:cNvPr>
          <p:cNvSpPr txBox="1"/>
          <p:nvPr/>
        </p:nvSpPr>
        <p:spPr>
          <a:xfrm>
            <a:off x="1513618" y="4024418"/>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08" name="Textfeld 107">
            <a:extLst>
              <a:ext uri="{FF2B5EF4-FFF2-40B4-BE49-F238E27FC236}">
                <a16:creationId xmlns:a16="http://schemas.microsoft.com/office/drawing/2014/main" id="{9103D74D-E7BA-4CDE-B1BF-27F4948F9EC4}"/>
              </a:ext>
            </a:extLst>
          </p:cNvPr>
          <p:cNvSpPr txBox="1"/>
          <p:nvPr/>
        </p:nvSpPr>
        <p:spPr>
          <a:xfrm>
            <a:off x="629655" y="4331622"/>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09" name="Textfeld 108">
            <a:extLst>
              <a:ext uri="{FF2B5EF4-FFF2-40B4-BE49-F238E27FC236}">
                <a16:creationId xmlns:a16="http://schemas.microsoft.com/office/drawing/2014/main" id="{1A5B0D8A-C06E-40DF-ADE8-94F3DD81D08B}"/>
              </a:ext>
            </a:extLst>
          </p:cNvPr>
          <p:cNvSpPr txBox="1"/>
          <p:nvPr/>
        </p:nvSpPr>
        <p:spPr>
          <a:xfrm>
            <a:off x="2430337" y="4335403"/>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0" name="Textfeld 109">
            <a:extLst>
              <a:ext uri="{FF2B5EF4-FFF2-40B4-BE49-F238E27FC236}">
                <a16:creationId xmlns:a16="http://schemas.microsoft.com/office/drawing/2014/main" id="{C927E1DC-5621-41DA-A5EE-7220B63FB219}"/>
              </a:ext>
            </a:extLst>
          </p:cNvPr>
          <p:cNvSpPr txBox="1"/>
          <p:nvPr/>
        </p:nvSpPr>
        <p:spPr>
          <a:xfrm>
            <a:off x="1322855" y="3709280"/>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1" name="Textfeld 110">
            <a:extLst>
              <a:ext uri="{FF2B5EF4-FFF2-40B4-BE49-F238E27FC236}">
                <a16:creationId xmlns:a16="http://schemas.microsoft.com/office/drawing/2014/main" id="{9331918B-FACF-48DC-B303-F82F03E78B1C}"/>
              </a:ext>
            </a:extLst>
          </p:cNvPr>
          <p:cNvSpPr txBox="1"/>
          <p:nvPr/>
        </p:nvSpPr>
        <p:spPr>
          <a:xfrm>
            <a:off x="1699079" y="3705723"/>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2" name="Pfeil: nach rechts 111">
            <a:extLst>
              <a:ext uri="{FF2B5EF4-FFF2-40B4-BE49-F238E27FC236}">
                <a16:creationId xmlns:a16="http://schemas.microsoft.com/office/drawing/2014/main" id="{71BC2EE1-CE5B-433D-AE14-57BC614BBBA6}"/>
              </a:ext>
            </a:extLst>
          </p:cNvPr>
          <p:cNvSpPr/>
          <p:nvPr/>
        </p:nvSpPr>
        <p:spPr>
          <a:xfrm>
            <a:off x="2804118" y="3861988"/>
            <a:ext cx="810729" cy="364129"/>
          </a:xfrm>
          <a:prstGeom prst="rightArrow">
            <a:avLst>
              <a:gd name="adj1" fmla="val 302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3" name="Pfeil: nach rechts 112">
            <a:extLst>
              <a:ext uri="{FF2B5EF4-FFF2-40B4-BE49-F238E27FC236}">
                <a16:creationId xmlns:a16="http://schemas.microsoft.com/office/drawing/2014/main" id="{C3CED4CF-AB2E-4C60-A598-FEFACE46CC42}"/>
              </a:ext>
            </a:extLst>
          </p:cNvPr>
          <p:cNvSpPr/>
          <p:nvPr/>
        </p:nvSpPr>
        <p:spPr>
          <a:xfrm>
            <a:off x="5775173" y="3856402"/>
            <a:ext cx="810729" cy="364129"/>
          </a:xfrm>
          <a:prstGeom prst="rightArrow">
            <a:avLst>
              <a:gd name="adj1" fmla="val 302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feld 2">
            <a:extLst>
              <a:ext uri="{FF2B5EF4-FFF2-40B4-BE49-F238E27FC236}">
                <a16:creationId xmlns:a16="http://schemas.microsoft.com/office/drawing/2014/main" id="{8DFB3146-7DF5-4C39-A3AD-0F74C4E8018C}"/>
              </a:ext>
            </a:extLst>
          </p:cNvPr>
          <p:cNvSpPr txBox="1"/>
          <p:nvPr/>
        </p:nvSpPr>
        <p:spPr>
          <a:xfrm>
            <a:off x="142239" y="1906495"/>
            <a:ext cx="2916237" cy="1012187"/>
          </a:xfrm>
          <a:prstGeom prst="rect">
            <a:avLst/>
          </a:prstGeom>
          <a:solidFill>
            <a:srgbClr val="DC2A0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Altsystem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Software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20+ Passwörter</a:t>
            </a:r>
          </a:p>
        </p:txBody>
      </p:sp>
      <p:sp>
        <p:nvSpPr>
          <p:cNvPr id="94" name="Textfeld 93">
            <a:extLst>
              <a:ext uri="{FF2B5EF4-FFF2-40B4-BE49-F238E27FC236}">
                <a16:creationId xmlns:a16="http://schemas.microsoft.com/office/drawing/2014/main" id="{451135FF-2895-4731-99C8-19BBD1BFA163}"/>
              </a:ext>
            </a:extLst>
          </p:cNvPr>
          <p:cNvSpPr txBox="1"/>
          <p:nvPr/>
        </p:nvSpPr>
        <p:spPr>
          <a:xfrm>
            <a:off x="3150283" y="1901657"/>
            <a:ext cx="2914192" cy="1012187"/>
          </a:xfrm>
          <a:prstGeom prst="rect">
            <a:avLst/>
          </a:prstGeom>
          <a:solidFill>
            <a:schemeClr val="accent1"/>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Moderne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Apps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10+ Passwörter</a:t>
            </a:r>
          </a:p>
        </p:txBody>
      </p:sp>
      <p:sp>
        <p:nvSpPr>
          <p:cNvPr id="116" name="Textfeld 115">
            <a:extLst>
              <a:ext uri="{FF2B5EF4-FFF2-40B4-BE49-F238E27FC236}">
                <a16:creationId xmlns:a16="http://schemas.microsoft.com/office/drawing/2014/main" id="{635E92A5-B115-425E-8614-1BBC83FA7103}"/>
              </a:ext>
            </a:extLst>
          </p:cNvPr>
          <p:cNvSpPr txBox="1"/>
          <p:nvPr/>
        </p:nvSpPr>
        <p:spPr>
          <a:xfrm>
            <a:off x="6143713" y="1905799"/>
            <a:ext cx="2861541" cy="1012187"/>
          </a:xfrm>
          <a:prstGeom prst="rect">
            <a:avLst/>
          </a:prstGeom>
          <a:solidFill>
            <a:srgbClr val="00A50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Innovativ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für Dynamics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EIN Passwort</a:t>
            </a:r>
          </a:p>
        </p:txBody>
      </p:sp>
      <p:pic>
        <p:nvPicPr>
          <p:cNvPr id="5" name="Grafik 4" descr="Verwirrte Gesichtskontur Silhouette">
            <a:extLst>
              <a:ext uri="{FF2B5EF4-FFF2-40B4-BE49-F238E27FC236}">
                <a16:creationId xmlns:a16="http://schemas.microsoft.com/office/drawing/2014/main" id="{6B5DB170-D956-430E-B4D8-D11A6D51FD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3748" y="1856481"/>
            <a:ext cx="648000" cy="648000"/>
          </a:xfrm>
          <a:prstGeom prst="rect">
            <a:avLst/>
          </a:prstGeom>
        </p:spPr>
      </p:pic>
      <p:pic>
        <p:nvPicPr>
          <p:cNvPr id="12" name="Grafik 11" descr="Benommene Gesichtskontur Silhouette">
            <a:extLst>
              <a:ext uri="{FF2B5EF4-FFF2-40B4-BE49-F238E27FC236}">
                <a16:creationId xmlns:a16="http://schemas.microsoft.com/office/drawing/2014/main" id="{0FB1D892-7D6F-42F7-B1D4-8C39E81517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8112" y="1870390"/>
            <a:ext cx="648000" cy="648000"/>
          </a:xfrm>
          <a:prstGeom prst="rect">
            <a:avLst/>
          </a:prstGeom>
        </p:spPr>
      </p:pic>
      <p:pic>
        <p:nvPicPr>
          <p:cNvPr id="18" name="Grafik 17" descr="Verliebte-Gesichtskontur Silhouette">
            <a:extLst>
              <a:ext uri="{FF2B5EF4-FFF2-40B4-BE49-F238E27FC236}">
                <a16:creationId xmlns:a16="http://schemas.microsoft.com/office/drawing/2014/main" id="{BEFD7730-33DF-4DD4-83A3-B6646C17BC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5213" y="1866497"/>
            <a:ext cx="648000" cy="648000"/>
          </a:xfrm>
          <a:prstGeom prst="rect">
            <a:avLst/>
          </a:prstGeom>
        </p:spPr>
      </p:pic>
    </p:spTree>
    <p:extLst>
      <p:ext uri="{BB962C8B-B14F-4D97-AF65-F5344CB8AC3E}">
        <p14:creationId xmlns:p14="http://schemas.microsoft.com/office/powerpoint/2010/main" val="387126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ubtitle 32">
            <a:extLst>
              <a:ext uri="{FF2B5EF4-FFF2-40B4-BE49-F238E27FC236}">
                <a16:creationId xmlns:a16="http://schemas.microsoft.com/office/drawing/2014/main" id="{252E7976-53D4-4C38-9DFB-9EF754058186}"/>
              </a:ext>
            </a:extLst>
          </p:cNvPr>
          <p:cNvSpPr>
            <a:spLocks noGrp="1"/>
          </p:cNvSpPr>
          <p:nvPr>
            <p:ph type="subTitle" idx="1"/>
          </p:nvPr>
        </p:nvSpPr>
        <p:spPr/>
        <p:txBody>
          <a:bodyPr/>
          <a:lstStyle/>
          <a:p>
            <a:endParaRPr lang="en-DE"/>
          </a:p>
        </p:txBody>
      </p:sp>
      <p:sp>
        <p:nvSpPr>
          <p:cNvPr id="6" name="Content Placeholder 5">
            <a:extLst>
              <a:ext uri="{FF2B5EF4-FFF2-40B4-BE49-F238E27FC236}">
                <a16:creationId xmlns:a16="http://schemas.microsoft.com/office/drawing/2014/main" id="{44185687-D91D-468E-92A9-E3797FF35254}"/>
              </a:ext>
            </a:extLst>
          </p:cNvPr>
          <p:cNvSpPr>
            <a:spLocks noGrp="1"/>
          </p:cNvSpPr>
          <p:nvPr>
            <p:ph idx="11"/>
          </p:nvPr>
        </p:nvSpPr>
        <p:spPr>
          <a:xfrm>
            <a:off x="252000" y="1047976"/>
            <a:ext cx="4068000" cy="4140000"/>
          </a:xfrm>
        </p:spPr>
        <p:txBody>
          <a:bodyPr/>
          <a:lstStyle/>
          <a:p>
            <a:r>
              <a:rPr lang="en-US" sz="3200">
                <a:latin typeface="Segoe UI Semilight" panose="020B0402040204020203" pitchFamily="34" charset="0"/>
                <a:cs typeface="Segoe UI Semilight" panose="020B0402040204020203" pitchFamily="34" charset="0"/>
              </a:rPr>
              <a:t>Unser </a:t>
            </a:r>
            <a:r>
              <a:rPr lang="en-US" sz="3200" err="1">
                <a:latin typeface="Segoe UI Semilight" panose="020B0402040204020203" pitchFamily="34" charset="0"/>
                <a:cs typeface="Segoe UI Semilight" panose="020B0402040204020203" pitchFamily="34" charset="0"/>
              </a:rPr>
              <a:t>Fokus</a:t>
            </a:r>
            <a:endParaRPr lang="en-US" sz="3200">
              <a:latin typeface="Segoe UI Semilight" panose="020B0402040204020203" pitchFamily="34" charset="0"/>
              <a:cs typeface="Segoe UI Semilight" panose="020B0402040204020203" pitchFamily="34" charset="0"/>
            </a:endParaRPr>
          </a:p>
          <a:p>
            <a:endParaRPr lang="en-US" sz="400">
              <a:latin typeface="Segoe UI Semilight" panose="020B0402040204020203" pitchFamily="34" charset="0"/>
              <a:cs typeface="Segoe UI Semilight" panose="020B0402040204020203" pitchFamily="34" charset="0"/>
            </a:endParaRPr>
          </a:p>
          <a:p>
            <a:pPr>
              <a:lnSpc>
                <a:spcPts val="2800"/>
              </a:lnSpc>
            </a:pPr>
            <a:r>
              <a:rPr lang="en-US" sz="1800"/>
              <a:t>Hubdrive </a:t>
            </a:r>
            <a:r>
              <a:rPr lang="en-US" sz="1800" err="1"/>
              <a:t>ist</a:t>
            </a:r>
            <a:r>
              <a:rPr lang="en-US" sz="1800"/>
              <a:t> </a:t>
            </a:r>
            <a:r>
              <a:rPr lang="en-US" sz="1800" err="1"/>
              <a:t>Hersteller</a:t>
            </a:r>
            <a:r>
              <a:rPr lang="en-US" sz="1800"/>
              <a:t> und Distributor </a:t>
            </a:r>
            <a:br>
              <a:rPr lang="en-US"/>
            </a:br>
            <a:r>
              <a:rPr lang="en-US" sz="1800" err="1"/>
              <a:t>innovativer</a:t>
            </a:r>
            <a:r>
              <a:rPr lang="en-US" sz="1800"/>
              <a:t> HR Management Software </a:t>
            </a:r>
            <a:br>
              <a:rPr lang="en-US" sz="1800"/>
            </a:br>
            <a:r>
              <a:rPr lang="en-US" sz="1800"/>
              <a:t>in der Microsoft Dynamics 365 </a:t>
            </a:r>
            <a:br>
              <a:rPr lang="en-US" sz="1800"/>
            </a:br>
            <a:r>
              <a:rPr lang="en-US" sz="1800"/>
              <a:t>Business Platform </a:t>
            </a:r>
          </a:p>
          <a:p>
            <a:pPr>
              <a:lnSpc>
                <a:spcPts val="2800"/>
              </a:lnSpc>
            </a:pPr>
            <a:r>
              <a:rPr lang="en-US" sz="1800"/>
              <a:t>und das </a:t>
            </a:r>
            <a:r>
              <a:rPr lang="en-US" sz="1800" err="1"/>
              <a:t>globale</a:t>
            </a:r>
            <a:r>
              <a:rPr lang="en-US" sz="1800"/>
              <a:t> HR </a:t>
            </a:r>
            <a:r>
              <a:rPr lang="en-US" sz="1800" err="1"/>
              <a:t>Kompetenzcenter</a:t>
            </a:r>
            <a:r>
              <a:rPr lang="en-US" sz="1800"/>
              <a:t> für das Microsoft Partner Ecosystem.</a:t>
            </a:r>
          </a:p>
          <a:p>
            <a:endParaRPr lang="en-DE">
              <a:latin typeface="Segoe UI Semilight" panose="020B0402040204020203" pitchFamily="34" charset="0"/>
              <a:cs typeface="Segoe UI Semilight" panose="020B0402040204020203" pitchFamily="34" charset="0"/>
            </a:endParaRPr>
          </a:p>
        </p:txBody>
      </p:sp>
      <p:sp>
        <p:nvSpPr>
          <p:cNvPr id="34" name="Picture Placeholder 33">
            <a:extLst>
              <a:ext uri="{FF2B5EF4-FFF2-40B4-BE49-F238E27FC236}">
                <a16:creationId xmlns:a16="http://schemas.microsoft.com/office/drawing/2014/main" id="{64ADE4DA-29CD-4327-8F8B-4946A0A219A3}"/>
              </a:ext>
            </a:extLst>
          </p:cNvPr>
          <p:cNvSpPr>
            <a:spLocks noGrp="1"/>
          </p:cNvSpPr>
          <p:nvPr>
            <p:ph type="pic" sz="quarter" idx="12"/>
          </p:nvPr>
        </p:nvSpPr>
        <p:spPr/>
      </p:sp>
      <p:pic>
        <p:nvPicPr>
          <p:cNvPr id="28" name="Grafik 8" descr="Ein Bild, das Text, ClipArt enthält.&#10;&#10;Automatisch generierte Beschreibung">
            <a:extLst>
              <a:ext uri="{FF2B5EF4-FFF2-40B4-BE49-F238E27FC236}">
                <a16:creationId xmlns:a16="http://schemas.microsoft.com/office/drawing/2014/main" id="{14B874F0-A119-4F7A-B10A-E9017CEBB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 y="216000"/>
            <a:ext cx="1680888" cy="372597"/>
          </a:xfrm>
          <a:prstGeom prst="rect">
            <a:avLst/>
          </a:prstGeom>
        </p:spPr>
      </p:pic>
      <p:pic>
        <p:nvPicPr>
          <p:cNvPr id="30" name="Picture 29">
            <a:extLst>
              <a:ext uri="{FF2B5EF4-FFF2-40B4-BE49-F238E27FC236}">
                <a16:creationId xmlns:a16="http://schemas.microsoft.com/office/drawing/2014/main" id="{D266C74E-ECC4-4217-9C14-C179789E9C75}"/>
              </a:ext>
            </a:extLst>
          </p:cNvPr>
          <p:cNvPicPr>
            <a:picLocks noChangeAspect="1"/>
          </p:cNvPicPr>
          <p:nvPr/>
        </p:nvPicPr>
        <p:blipFill rotWithShape="1">
          <a:blip r:embed="rId4"/>
          <a:srcRect l="14456" t="21089" r="18594" b="26974"/>
          <a:stretch/>
        </p:blipFill>
        <p:spPr>
          <a:xfrm>
            <a:off x="4571933" y="0"/>
            <a:ext cx="4572066" cy="5715000"/>
          </a:xfrm>
          <a:prstGeom prst="rect">
            <a:avLst/>
          </a:prstGeom>
        </p:spPr>
      </p:pic>
    </p:spTree>
    <p:extLst>
      <p:ext uri="{BB962C8B-B14F-4D97-AF65-F5344CB8AC3E}">
        <p14:creationId xmlns:p14="http://schemas.microsoft.com/office/powerpoint/2010/main" val="3798692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252000" y="432000"/>
            <a:ext cx="3600000" cy="504000"/>
          </a:xfrm>
          <a:noFill/>
        </p:spPr>
        <p:txBody>
          <a:bodyPr/>
          <a:lstStyle/>
          <a:p>
            <a:r>
              <a:rPr lang="de-DE"/>
              <a:t>Implementation in weeks</a:t>
            </a:r>
            <a:endParaRPr lang="en-DE"/>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252000" y="936000"/>
            <a:ext cx="3600000" cy="412009"/>
          </a:xfrm>
          <a:noFill/>
        </p:spPr>
        <p:txBody>
          <a:bodyPr/>
          <a:lstStyle/>
          <a:p>
            <a:r>
              <a:rPr lang="de-DE"/>
              <a:t>At </a:t>
            </a:r>
            <a:r>
              <a:rPr lang="de-DE" err="1"/>
              <a:t>the</a:t>
            </a:r>
            <a:r>
              <a:rPr lang="de-DE"/>
              <a:t> </a:t>
            </a:r>
            <a:r>
              <a:rPr lang="de-DE" err="1"/>
              <a:t>touch</a:t>
            </a:r>
            <a:r>
              <a:rPr lang="de-DE"/>
              <a:t> </a:t>
            </a:r>
            <a:r>
              <a:rPr lang="de-DE" err="1"/>
              <a:t>of</a:t>
            </a:r>
            <a:r>
              <a:rPr lang="de-DE"/>
              <a:t> a </a:t>
            </a:r>
            <a:r>
              <a:rPr lang="de-DE" err="1"/>
              <a:t>button</a:t>
            </a:r>
            <a:endParaRPr lang="en-DE"/>
          </a:p>
        </p:txBody>
      </p:sp>
      <p:pic>
        <p:nvPicPr>
          <p:cNvPr id="7" name="Picture Placeholder 6" descr="A picture containing text, indoor&#10;&#10;Description automatically generated">
            <a:extLst>
              <a:ext uri="{FF2B5EF4-FFF2-40B4-BE49-F238E27FC236}">
                <a16:creationId xmlns:a16="http://schemas.microsoft.com/office/drawing/2014/main" id="{DCDDD0BC-7716-4FB0-ACDD-1FEA978B68F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3" r="53"/>
          <a:stretch/>
        </p:blipFill>
        <p:spPr>
          <a:xfrm>
            <a:off x="0" y="-1"/>
            <a:ext cx="9144000" cy="1800000"/>
          </a:xfrm>
        </p:spPr>
      </p:pic>
      <p:sp>
        <p:nvSpPr>
          <p:cNvPr id="19" name="Textfeld 18">
            <a:extLst>
              <a:ext uri="{FF2B5EF4-FFF2-40B4-BE49-F238E27FC236}">
                <a16:creationId xmlns:a16="http://schemas.microsoft.com/office/drawing/2014/main" id="{E2A3B44D-FEFA-4734-BE8B-5E1762F63237}"/>
              </a:ext>
            </a:extLst>
          </p:cNvPr>
          <p:cNvSpPr txBox="1">
            <a:spLocks/>
          </p:cNvSpPr>
          <p:nvPr/>
        </p:nvSpPr>
        <p:spPr>
          <a:xfrm>
            <a:off x="143999" y="288000"/>
            <a:ext cx="5508121"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a:t>
            </a:r>
            <a:endParaRPr kumimoji="0" lang="de-DE" sz="8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platzhalter 6">
            <a:extLst>
              <a:ext uri="{FF2B5EF4-FFF2-40B4-BE49-F238E27FC236}">
                <a16:creationId xmlns:a16="http://schemas.microsoft.com/office/drawing/2014/main" id="{A32B2D6B-C011-418B-B311-70655FD91DF0}"/>
              </a:ext>
            </a:extLst>
          </p:cNvPr>
          <p:cNvSpPr txBox="1">
            <a:spLocks/>
          </p:cNvSpPr>
          <p:nvPr/>
        </p:nvSpPr>
        <p:spPr>
          <a:xfrm>
            <a:off x="2448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Best Practice Training</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und eLearning</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Textplatzhalter 6">
            <a:extLst>
              <a:ext uri="{FF2B5EF4-FFF2-40B4-BE49-F238E27FC236}">
                <a16:creationId xmlns:a16="http://schemas.microsoft.com/office/drawing/2014/main" id="{4E985113-E96C-40C9-8DFB-DA967D78F1CB}"/>
              </a:ext>
            </a:extLst>
          </p:cNvPr>
          <p:cNvSpPr txBox="1">
            <a:spLocks/>
          </p:cNvSpPr>
          <p:nvPr/>
        </p:nvSpPr>
        <p:spPr>
          <a:xfrm>
            <a:off x="4644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Anpassungen </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und Rollout pro Modul</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 name="Textplatzhalter 6">
            <a:extLst>
              <a:ext uri="{FF2B5EF4-FFF2-40B4-BE49-F238E27FC236}">
                <a16:creationId xmlns:a16="http://schemas.microsoft.com/office/drawing/2014/main" id="{DAB56EA3-E0CF-4A73-9CAA-E269C64442C1}"/>
              </a:ext>
            </a:extLst>
          </p:cNvPr>
          <p:cNvSpPr txBox="1">
            <a:spLocks/>
          </p:cNvSpPr>
          <p:nvPr/>
        </p:nvSpPr>
        <p:spPr>
          <a:xfrm>
            <a:off x="6840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Kontinuierliche</a:t>
            </a: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US"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Verbesserungen</a:t>
            </a:r>
            <a:endPar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Rectangle 36">
            <a:extLst>
              <a:ext uri="{FF2B5EF4-FFF2-40B4-BE49-F238E27FC236}">
                <a16:creationId xmlns:a16="http://schemas.microsoft.com/office/drawing/2014/main" id="{FFA33799-E83B-4617-8C68-7844EEB3A5AE}"/>
              </a:ext>
            </a:extLst>
          </p:cNvPr>
          <p:cNvSpPr/>
          <p:nvPr/>
        </p:nvSpPr>
        <p:spPr>
          <a:xfrm>
            <a:off x="252000" y="4491000"/>
            <a:ext cx="6324486" cy="576000"/>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8" name="Rectangle 36">
            <a:extLst>
              <a:ext uri="{FF2B5EF4-FFF2-40B4-BE49-F238E27FC236}">
                <a16:creationId xmlns:a16="http://schemas.microsoft.com/office/drawing/2014/main" id="{F03B86B9-7025-44D3-A3AF-FC9F62B6F759}"/>
              </a:ext>
            </a:extLst>
          </p:cNvPr>
          <p:cNvSpPr/>
          <p:nvPr/>
        </p:nvSpPr>
        <p:spPr>
          <a:xfrm>
            <a:off x="252000" y="4467953"/>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2 </a:t>
            </a:r>
            <a:r>
              <a:rPr kumimoji="0" lang="en-GB"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Tage</a:t>
            </a:r>
            <a:endPar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7" name="Textplatzhalter 6">
            <a:extLst>
              <a:ext uri="{FF2B5EF4-FFF2-40B4-BE49-F238E27FC236}">
                <a16:creationId xmlns:a16="http://schemas.microsoft.com/office/drawing/2014/main" id="{ACEB549F-A0CA-413E-8E92-1B780B4480F3}"/>
              </a:ext>
            </a:extLst>
          </p:cNvPr>
          <p:cNvSpPr txBox="1">
            <a:spLocks/>
          </p:cNvSpPr>
          <p:nvPr/>
        </p:nvSpPr>
        <p:spPr>
          <a:xfrm>
            <a:off x="252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Implementierung</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Planung</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TextBox 2">
            <a:extLst>
              <a:ext uri="{FF2B5EF4-FFF2-40B4-BE49-F238E27FC236}">
                <a16:creationId xmlns:a16="http://schemas.microsoft.com/office/drawing/2014/main" id="{9C2BF6EA-5FCB-4DC4-9AD8-22E680A267D1}"/>
              </a:ext>
            </a:extLst>
          </p:cNvPr>
          <p:cNvSpPr txBox="1"/>
          <p:nvPr/>
        </p:nvSpPr>
        <p:spPr>
          <a:xfrm>
            <a:off x="7416684" y="2860792"/>
            <a:ext cx="93463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37373"/>
                </a:solidFill>
                <a:effectLst/>
                <a:uLnTx/>
                <a:uFillTx/>
                <a:latin typeface="xRM1icons" pitchFamily="2" charset="0"/>
                <a:ea typeface="+mn-ea"/>
                <a:cs typeface="+mn-cs"/>
              </a:rPr>
              <a:t></a:t>
            </a:r>
          </a:p>
        </p:txBody>
      </p:sp>
      <p:sp>
        <p:nvSpPr>
          <p:cNvPr id="25" name="TextBox 3">
            <a:extLst>
              <a:ext uri="{FF2B5EF4-FFF2-40B4-BE49-F238E27FC236}">
                <a16:creationId xmlns:a16="http://schemas.microsoft.com/office/drawing/2014/main" id="{D4986B4E-B8F5-499C-AAE8-AB7DD65C13D3}"/>
              </a:ext>
            </a:extLst>
          </p:cNvPr>
          <p:cNvSpPr txBox="1"/>
          <p:nvPr/>
        </p:nvSpPr>
        <p:spPr>
          <a:xfrm>
            <a:off x="906392" y="2806196"/>
            <a:ext cx="77818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37373"/>
                </a:solidFill>
                <a:effectLst/>
                <a:uLnTx/>
                <a:uFillTx/>
                <a:latin typeface="xRM1icons" pitchFamily="2" charset="0"/>
                <a:ea typeface="+mn-ea"/>
                <a:cs typeface="+mn-cs"/>
              </a:rPr>
              <a:t></a:t>
            </a:r>
          </a:p>
        </p:txBody>
      </p:sp>
      <p:sp>
        <p:nvSpPr>
          <p:cNvPr id="27" name="TextBox 5">
            <a:extLst>
              <a:ext uri="{FF2B5EF4-FFF2-40B4-BE49-F238E27FC236}">
                <a16:creationId xmlns:a16="http://schemas.microsoft.com/office/drawing/2014/main" id="{D53C3450-8F49-439A-8107-EF1468C7941B}"/>
              </a:ext>
            </a:extLst>
          </p:cNvPr>
          <p:cNvSpPr txBox="1"/>
          <p:nvPr/>
        </p:nvSpPr>
        <p:spPr>
          <a:xfrm>
            <a:off x="5300576" y="2829207"/>
            <a:ext cx="78071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37373"/>
                </a:solidFill>
                <a:effectLst/>
                <a:uLnTx/>
                <a:uFillTx/>
                <a:latin typeface="xRM1icons" pitchFamily="2" charset="0"/>
                <a:ea typeface="+mn-ea"/>
                <a:cs typeface="+mn-cs"/>
              </a:rPr>
              <a:t></a:t>
            </a:r>
          </a:p>
        </p:txBody>
      </p:sp>
      <p:sp>
        <p:nvSpPr>
          <p:cNvPr id="28" name="TextBox 6">
            <a:extLst>
              <a:ext uri="{FF2B5EF4-FFF2-40B4-BE49-F238E27FC236}">
                <a16:creationId xmlns:a16="http://schemas.microsoft.com/office/drawing/2014/main" id="{17CE161D-A3F2-45A6-9FF0-65C7D7AD946D}"/>
              </a:ext>
            </a:extLst>
          </p:cNvPr>
          <p:cNvSpPr txBox="1"/>
          <p:nvPr/>
        </p:nvSpPr>
        <p:spPr>
          <a:xfrm>
            <a:off x="3080446" y="2824150"/>
            <a:ext cx="66759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37373"/>
                </a:solidFill>
                <a:effectLst/>
                <a:uLnTx/>
                <a:uFillTx/>
                <a:latin typeface="xRM1icons" pitchFamily="2" charset="0"/>
                <a:ea typeface="+mn-ea"/>
                <a:cs typeface="+mn-cs"/>
              </a:rPr>
              <a:t></a:t>
            </a:r>
          </a:p>
        </p:txBody>
      </p:sp>
      <p:pic>
        <p:nvPicPr>
          <p:cNvPr id="10" name="Picture 9">
            <a:extLst>
              <a:ext uri="{FF2B5EF4-FFF2-40B4-BE49-F238E27FC236}">
                <a16:creationId xmlns:a16="http://schemas.microsoft.com/office/drawing/2014/main" id="{EC1D18CE-0063-47F4-8928-04C7AC41E54F}"/>
              </a:ext>
            </a:extLst>
          </p:cNvPr>
          <p:cNvPicPr>
            <a:picLocks noChangeAspect="1"/>
          </p:cNvPicPr>
          <p:nvPr/>
        </p:nvPicPr>
        <p:blipFill rotWithShape="1">
          <a:blip r:embed="rId4"/>
          <a:srcRect l="29650" r="13972"/>
          <a:stretch/>
        </p:blipFill>
        <p:spPr>
          <a:xfrm>
            <a:off x="2448000" y="2120941"/>
            <a:ext cx="2088000" cy="1592451"/>
          </a:xfrm>
          <a:prstGeom prst="rect">
            <a:avLst/>
          </a:prstGeom>
          <a:ln w="3175">
            <a:solidFill>
              <a:schemeClr val="bg1">
                <a:lumMod val="65000"/>
              </a:schemeClr>
            </a:solidFill>
          </a:ln>
        </p:spPr>
      </p:pic>
      <p:pic>
        <p:nvPicPr>
          <p:cNvPr id="12" name="Picture 11">
            <a:extLst>
              <a:ext uri="{FF2B5EF4-FFF2-40B4-BE49-F238E27FC236}">
                <a16:creationId xmlns:a16="http://schemas.microsoft.com/office/drawing/2014/main" id="{4CDC8DAE-5100-4F81-B76F-B32E928F22FF}"/>
              </a:ext>
            </a:extLst>
          </p:cNvPr>
          <p:cNvPicPr>
            <a:picLocks noChangeAspect="1"/>
          </p:cNvPicPr>
          <p:nvPr/>
        </p:nvPicPr>
        <p:blipFill rotWithShape="1">
          <a:blip r:embed="rId5"/>
          <a:srcRect l="30069" r="28439"/>
          <a:stretch/>
        </p:blipFill>
        <p:spPr>
          <a:xfrm>
            <a:off x="252000" y="2122945"/>
            <a:ext cx="2088000" cy="1590448"/>
          </a:xfrm>
          <a:prstGeom prst="rect">
            <a:avLst/>
          </a:prstGeom>
          <a:ln w="3175">
            <a:solidFill>
              <a:schemeClr val="bg1">
                <a:lumMod val="65000"/>
              </a:schemeClr>
            </a:solidFill>
          </a:ln>
        </p:spPr>
      </p:pic>
      <p:pic>
        <p:nvPicPr>
          <p:cNvPr id="26" name="Picture 32" descr="A screenshot of a cell phone&#10;&#10;Description automatically generated">
            <a:extLst>
              <a:ext uri="{FF2B5EF4-FFF2-40B4-BE49-F238E27FC236}">
                <a16:creationId xmlns:a16="http://schemas.microsoft.com/office/drawing/2014/main" id="{E545353F-619F-4B2E-BCA6-1299B94A543A}"/>
              </a:ext>
            </a:extLst>
          </p:cNvPr>
          <p:cNvPicPr>
            <a:picLocks noChangeAspect="1"/>
          </p:cNvPicPr>
          <p:nvPr/>
        </p:nvPicPr>
        <p:blipFill rotWithShape="1">
          <a:blip r:embed="rId6">
            <a:extLst>
              <a:ext uri="{28A0092B-C50C-407E-A947-70E740481C1C}">
                <a14:useLocalDpi xmlns:a14="http://schemas.microsoft.com/office/drawing/2010/main" val="0"/>
              </a:ext>
            </a:extLst>
          </a:blip>
          <a:srcRect l="60" t="5096" r="62957" b="44692"/>
          <a:stretch/>
        </p:blipFill>
        <p:spPr>
          <a:xfrm>
            <a:off x="4644001" y="2120942"/>
            <a:ext cx="2088000" cy="1590448"/>
          </a:xfrm>
          <a:prstGeom prst="rect">
            <a:avLst/>
          </a:prstGeom>
          <a:ln w="3175" cap="flat">
            <a:solidFill>
              <a:schemeClr val="bg1">
                <a:lumMod val="65000"/>
              </a:schemeClr>
            </a:solidFill>
            <a:round/>
          </a:ln>
        </p:spPr>
      </p:pic>
      <p:pic>
        <p:nvPicPr>
          <p:cNvPr id="15" name="Picture 14">
            <a:extLst>
              <a:ext uri="{FF2B5EF4-FFF2-40B4-BE49-F238E27FC236}">
                <a16:creationId xmlns:a16="http://schemas.microsoft.com/office/drawing/2014/main" id="{8191B6B8-D98D-4D73-AC84-DEF3B5533D82}"/>
              </a:ext>
            </a:extLst>
          </p:cNvPr>
          <p:cNvPicPr>
            <a:picLocks noChangeAspect="1"/>
          </p:cNvPicPr>
          <p:nvPr/>
        </p:nvPicPr>
        <p:blipFill rotWithShape="1">
          <a:blip r:embed="rId7"/>
          <a:srcRect l="48401" r="11814"/>
          <a:stretch/>
        </p:blipFill>
        <p:spPr>
          <a:xfrm>
            <a:off x="6839999" y="2118939"/>
            <a:ext cx="2088001" cy="1592451"/>
          </a:xfrm>
          <a:prstGeom prst="rect">
            <a:avLst/>
          </a:prstGeom>
          <a:ln w="3175">
            <a:solidFill>
              <a:schemeClr val="bg1">
                <a:lumMod val="65000"/>
              </a:schemeClr>
            </a:solidFill>
          </a:ln>
        </p:spPr>
      </p:pic>
      <p:sp>
        <p:nvSpPr>
          <p:cNvPr id="29" name="Titel 1">
            <a:extLst>
              <a:ext uri="{FF2B5EF4-FFF2-40B4-BE49-F238E27FC236}">
                <a16:creationId xmlns:a16="http://schemas.microsoft.com/office/drawing/2014/main" id="{C5BF1C02-87AA-4B68-B739-EFAA5DB8E013}"/>
              </a:ext>
            </a:extLst>
          </p:cNvPr>
          <p:cNvSpPr txBox="1">
            <a:spLocks/>
          </p:cNvSpPr>
          <p:nvPr/>
        </p:nvSpPr>
        <p:spPr>
          <a:xfrm>
            <a:off x="1079999" y="369669"/>
            <a:ext cx="4644129" cy="495108"/>
          </a:xfrm>
          <a:prstGeom prst="rect">
            <a:avLst/>
          </a:prstGeom>
          <a:noFill/>
          <a:ln>
            <a:noFill/>
          </a:ln>
        </p:spPr>
        <p:txBody>
          <a:bodyPr vert="horz" wrap="square" lIns="108000" tIns="180000" rIns="108000" bIns="36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Verbesserung in Wochen eingeführt</a:t>
            </a:r>
            <a:endParaRPr kumimoji="0" lang="en-DE" sz="20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
        <p:nvSpPr>
          <p:cNvPr id="30" name="Untertitel 2">
            <a:extLst>
              <a:ext uri="{FF2B5EF4-FFF2-40B4-BE49-F238E27FC236}">
                <a16:creationId xmlns:a16="http://schemas.microsoft.com/office/drawing/2014/main" id="{9EFB48B8-7AD7-46C6-8040-A9D6D97552D0}"/>
              </a:ext>
            </a:extLst>
          </p:cNvPr>
          <p:cNvSpPr txBox="1">
            <a:spLocks/>
          </p:cNvSpPr>
          <p:nvPr/>
        </p:nvSpPr>
        <p:spPr>
          <a:xfrm>
            <a:off x="1079999" y="864000"/>
            <a:ext cx="4601101" cy="412009"/>
          </a:xfrm>
          <a:prstGeom prst="rect">
            <a:avLst/>
          </a:prstGeom>
          <a:noFill/>
          <a:ln>
            <a:noFill/>
          </a:ln>
        </p:spPr>
        <p:txBody>
          <a:bodyPr vert="horz" wrap="square" lIns="108000" tIns="36000" rIns="108000" bIns="180000" rtlCol="0">
            <a:sp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Best Practice Implementierung = </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Lösung live in 8 Wochen</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 name="Rectangle 36">
            <a:extLst>
              <a:ext uri="{FF2B5EF4-FFF2-40B4-BE49-F238E27FC236}">
                <a16:creationId xmlns:a16="http://schemas.microsoft.com/office/drawing/2014/main" id="{C324CFD4-7BF1-4594-9502-8F1750F4C831}"/>
              </a:ext>
            </a:extLst>
          </p:cNvPr>
          <p:cNvSpPr/>
          <p:nvPr/>
        </p:nvSpPr>
        <p:spPr>
          <a:xfrm>
            <a:off x="252000" y="4882673"/>
            <a:ext cx="8676000" cy="344160"/>
          </a:xfrm>
          <a:prstGeom prst="rect">
            <a:avLst/>
          </a:prstGeom>
          <a:solidFill>
            <a:srgbClr val="F25C00"/>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&gt;&gt;&gt;&gt;&gt;&gt;&gt;&gt;&gt;&gt;&gt;&gt;&gt;&gt;&gt; SMB+C </a:t>
            </a:r>
            <a:r>
              <a:rPr kumimoji="0" lang="en-GB"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Implementierung</a:t>
            </a: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in 8 </a:t>
            </a:r>
            <a:r>
              <a:rPr kumimoji="0" lang="en-GB"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Wochen</a:t>
            </a: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&gt;&gt;&gt;&gt;&gt;&gt;&gt;&gt;&gt;&gt;&gt;&gt;&gt;&gt;&gt;</a:t>
            </a:r>
          </a:p>
        </p:txBody>
      </p:sp>
      <p:sp>
        <p:nvSpPr>
          <p:cNvPr id="32" name="Rectangle 36">
            <a:extLst>
              <a:ext uri="{FF2B5EF4-FFF2-40B4-BE49-F238E27FC236}">
                <a16:creationId xmlns:a16="http://schemas.microsoft.com/office/drawing/2014/main" id="{FC930F61-38D3-4FC8-9258-3413B7FC9123}"/>
              </a:ext>
            </a:extLst>
          </p:cNvPr>
          <p:cNvSpPr/>
          <p:nvPr/>
        </p:nvSpPr>
        <p:spPr>
          <a:xfrm>
            <a:off x="2448000" y="4463815"/>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2-4 </a:t>
            </a:r>
            <a:r>
              <a:rPr kumimoji="0" lang="en-GB"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Wochen</a:t>
            </a:r>
            <a:endPar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3" name="Rectangle 36">
            <a:extLst>
              <a:ext uri="{FF2B5EF4-FFF2-40B4-BE49-F238E27FC236}">
                <a16:creationId xmlns:a16="http://schemas.microsoft.com/office/drawing/2014/main" id="{D6D13D2B-A139-4314-96B0-92A0AA12EA81}"/>
              </a:ext>
            </a:extLst>
          </p:cNvPr>
          <p:cNvSpPr/>
          <p:nvPr/>
        </p:nvSpPr>
        <p:spPr>
          <a:xfrm>
            <a:off x="4644000" y="4461856"/>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2-4 </a:t>
            </a:r>
            <a:r>
              <a:rPr kumimoji="0" lang="en-GB"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Wochen</a:t>
            </a:r>
            <a:endPar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 name="Rectangle 36">
            <a:extLst>
              <a:ext uri="{FF2B5EF4-FFF2-40B4-BE49-F238E27FC236}">
                <a16:creationId xmlns:a16="http://schemas.microsoft.com/office/drawing/2014/main" id="{A73A00BF-C841-4A20-BA43-E003B5763080}"/>
              </a:ext>
            </a:extLst>
          </p:cNvPr>
          <p:cNvSpPr/>
          <p:nvPr/>
        </p:nvSpPr>
        <p:spPr>
          <a:xfrm>
            <a:off x="6840000" y="4461856"/>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GB"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kontinuierlich</a:t>
            </a: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spTree>
    <p:extLst>
      <p:ext uri="{BB962C8B-B14F-4D97-AF65-F5344CB8AC3E}">
        <p14:creationId xmlns:p14="http://schemas.microsoft.com/office/powerpoint/2010/main" val="885317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CE2E03-9A76-4DEC-9333-397C7A51304A}"/>
              </a:ext>
            </a:extLst>
          </p:cNvPr>
          <p:cNvSpPr>
            <a:spLocks noGrp="1"/>
          </p:cNvSpPr>
          <p:nvPr>
            <p:ph type="ctrTitle"/>
          </p:nvPr>
        </p:nvSpPr>
        <p:spPr>
          <a:xfrm>
            <a:off x="252000" y="1611798"/>
            <a:ext cx="4068000" cy="460502"/>
          </a:xfrm>
        </p:spPr>
        <p:txBody>
          <a:bodyPr/>
          <a:lstStyle/>
          <a:p>
            <a:r>
              <a:rPr lang="de-DE"/>
              <a:t>Kontaktieren Sie Uns</a:t>
            </a:r>
            <a:endParaRPr lang="en-DE"/>
          </a:p>
        </p:txBody>
      </p:sp>
      <p:sp>
        <p:nvSpPr>
          <p:cNvPr id="19" name="Untertitel 18">
            <a:extLst>
              <a:ext uri="{FF2B5EF4-FFF2-40B4-BE49-F238E27FC236}">
                <a16:creationId xmlns:a16="http://schemas.microsoft.com/office/drawing/2014/main" id="{F5A417FC-D458-4217-B874-80A062DCD8D8}"/>
              </a:ext>
            </a:extLst>
          </p:cNvPr>
          <p:cNvSpPr>
            <a:spLocks noGrp="1"/>
          </p:cNvSpPr>
          <p:nvPr>
            <p:ph type="subTitle" idx="1"/>
          </p:nvPr>
        </p:nvSpPr>
        <p:spPr/>
        <p:txBody>
          <a:bodyPr/>
          <a:lstStyle/>
          <a:p>
            <a:endParaRPr lang="de-DE"/>
          </a:p>
        </p:txBody>
      </p:sp>
      <p:sp>
        <p:nvSpPr>
          <p:cNvPr id="12" name="Content Placeholder 11">
            <a:extLst>
              <a:ext uri="{FF2B5EF4-FFF2-40B4-BE49-F238E27FC236}">
                <a16:creationId xmlns:a16="http://schemas.microsoft.com/office/drawing/2014/main" id="{9D096D8D-1AA0-481E-8042-192CDDA10FD1}"/>
              </a:ext>
            </a:extLst>
          </p:cNvPr>
          <p:cNvSpPr>
            <a:spLocks noGrp="1"/>
          </p:cNvSpPr>
          <p:nvPr>
            <p:ph idx="11"/>
          </p:nvPr>
        </p:nvSpPr>
        <p:spPr/>
        <p:txBody>
          <a:bodyPr/>
          <a:lstStyle/>
          <a:p>
            <a:pPr lvl="2"/>
            <a:endParaRPr lang="en-US"/>
          </a:p>
          <a:p>
            <a:pPr lvl="2"/>
            <a:r>
              <a:rPr lang="en-US"/>
              <a:t>Deutschland</a:t>
            </a:r>
            <a:br>
              <a:rPr lang="en-US"/>
            </a:br>
            <a:r>
              <a:rPr lang="en-US"/>
              <a:t>+49 (931) 660-8444</a:t>
            </a:r>
          </a:p>
          <a:p>
            <a:pPr lvl="2"/>
            <a:r>
              <a:rPr lang="en-US"/>
              <a:t>USA</a:t>
            </a:r>
            <a:br>
              <a:rPr lang="en-US"/>
            </a:br>
            <a:r>
              <a:rPr lang="en-US"/>
              <a:t>+1 (917) 410-3344</a:t>
            </a:r>
          </a:p>
          <a:p>
            <a:pPr lvl="2"/>
            <a:r>
              <a:rPr lang="en-US" err="1"/>
              <a:t>Goßbritannien</a:t>
            </a:r>
            <a:br>
              <a:rPr lang="en-US"/>
            </a:br>
            <a:r>
              <a:rPr lang="en-US"/>
              <a:t>+44 (20) 3787 4027</a:t>
            </a:r>
          </a:p>
          <a:p>
            <a:pPr lvl="2"/>
            <a:r>
              <a:rPr lang="en-US"/>
              <a:t>Hong Kong</a:t>
            </a:r>
            <a:br>
              <a:rPr lang="en-US"/>
            </a:br>
            <a:r>
              <a:rPr lang="en-US"/>
              <a:t>+852 3008 2535‬</a:t>
            </a:r>
          </a:p>
          <a:p>
            <a:pPr lvl="2"/>
            <a:r>
              <a:rPr lang="en-US" err="1"/>
              <a:t>Brasilien</a:t>
            </a:r>
            <a:br>
              <a:rPr lang="en-US"/>
            </a:br>
            <a:r>
              <a:rPr lang="en-US"/>
              <a:t>+55 (21) 2018-3036</a:t>
            </a:r>
          </a:p>
          <a:p>
            <a:pPr lvl="2"/>
            <a:endParaRPr lang="en-US"/>
          </a:p>
          <a:p>
            <a:pPr lvl="2"/>
            <a:r>
              <a:rPr lang="en-US"/>
              <a:t>Mia.King@Hubdrive.com</a:t>
            </a:r>
          </a:p>
        </p:txBody>
      </p:sp>
      <p:sp>
        <p:nvSpPr>
          <p:cNvPr id="20" name="Bildplatzhalter 19">
            <a:extLst>
              <a:ext uri="{FF2B5EF4-FFF2-40B4-BE49-F238E27FC236}">
                <a16:creationId xmlns:a16="http://schemas.microsoft.com/office/drawing/2014/main" id="{58B4B55B-9E54-4658-B5ED-340413D84EB9}"/>
              </a:ext>
            </a:extLst>
          </p:cNvPr>
          <p:cNvSpPr>
            <a:spLocks noGrp="1"/>
          </p:cNvSpPr>
          <p:nvPr>
            <p:ph type="pic" sz="quarter" idx="12"/>
          </p:nvPr>
        </p:nvSpPr>
        <p:spPr/>
      </p:sp>
      <p:pic>
        <p:nvPicPr>
          <p:cNvPr id="7" name="Picture Placeholder 8" descr="A picture containing person, indoor, computer, computer&#10;&#10;Description automatically generated">
            <a:extLst>
              <a:ext uri="{FF2B5EF4-FFF2-40B4-BE49-F238E27FC236}">
                <a16:creationId xmlns:a16="http://schemas.microsoft.com/office/drawing/2014/main" id="{21EE2567-5E2B-423E-AF98-FD65CA413731}"/>
              </a:ext>
            </a:extLst>
          </p:cNvPr>
          <p:cNvPicPr>
            <a:picLocks noChangeAspect="1"/>
          </p:cNvPicPr>
          <p:nvPr/>
        </p:nvPicPr>
        <p:blipFill rotWithShape="1">
          <a:blip r:embed="rId3">
            <a:extLst>
              <a:ext uri="{28A0092B-C50C-407E-A947-70E740481C1C}">
                <a14:useLocalDpi xmlns:a14="http://schemas.microsoft.com/office/drawing/2010/main" val="0"/>
              </a:ext>
            </a:extLst>
          </a:blip>
          <a:srcRect l="36581" r="20627" b="9246"/>
          <a:stretch/>
        </p:blipFill>
        <p:spPr>
          <a:xfrm>
            <a:off x="4571521" y="0"/>
            <a:ext cx="4572479" cy="5715000"/>
          </a:xfrm>
          <a:prstGeom prst="rect">
            <a:avLst/>
          </a:prstGeom>
        </p:spPr>
      </p:pic>
    </p:spTree>
    <p:extLst>
      <p:ext uri="{BB962C8B-B14F-4D97-AF65-F5344CB8AC3E}">
        <p14:creationId xmlns:p14="http://schemas.microsoft.com/office/powerpoint/2010/main" val="383845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60E3186C-1F3C-46CD-8464-C7DDEF29B871}"/>
              </a:ext>
            </a:extLst>
          </p:cNvPr>
          <p:cNvSpPr>
            <a:spLocks noGrp="1"/>
          </p:cNvSpPr>
          <p:nvPr>
            <p:ph type="ctrTitle"/>
          </p:nvPr>
        </p:nvSpPr>
        <p:spPr/>
        <p:txBody>
          <a:bodyPr/>
          <a:lstStyle/>
          <a:p>
            <a:r>
              <a:rPr lang="de-DE"/>
              <a:t>HR Komplettlösung für Microsoft Dynamics 365</a:t>
            </a:r>
          </a:p>
        </p:txBody>
      </p:sp>
      <p:pic>
        <p:nvPicPr>
          <p:cNvPr id="3" name="Picture 2" descr="Calendar&#10;&#10;Description automatically generated with medium confidence">
            <a:extLst>
              <a:ext uri="{FF2B5EF4-FFF2-40B4-BE49-F238E27FC236}">
                <a16:creationId xmlns:a16="http://schemas.microsoft.com/office/drawing/2014/main" id="{37706468-1D36-46D3-AA06-1FD13236E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769268"/>
            <a:ext cx="8424428" cy="4450975"/>
          </a:xfrm>
          <a:prstGeom prst="rect">
            <a:avLst/>
          </a:prstGeom>
        </p:spPr>
      </p:pic>
    </p:spTree>
    <p:extLst>
      <p:ext uri="{BB962C8B-B14F-4D97-AF65-F5344CB8AC3E}">
        <p14:creationId xmlns:p14="http://schemas.microsoft.com/office/powerpoint/2010/main" val="317633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10;&#10;Description automatically generated">
            <a:extLst>
              <a:ext uri="{FF2B5EF4-FFF2-40B4-BE49-F238E27FC236}">
                <a16:creationId xmlns:a16="http://schemas.microsoft.com/office/drawing/2014/main" id="{7DF072BC-751D-420F-B6EE-5BEF3B51CDCF}"/>
              </a:ext>
            </a:extLst>
          </p:cNvPr>
          <p:cNvPicPr>
            <a:picLocks noChangeAspect="1"/>
          </p:cNvPicPr>
          <p:nvPr/>
        </p:nvPicPr>
        <p:blipFill rotWithShape="1">
          <a:blip r:embed="rId3">
            <a:extLst>
              <a:ext uri="{28A0092B-C50C-407E-A947-70E740481C1C}">
                <a14:useLocalDpi xmlns:a14="http://schemas.microsoft.com/office/drawing/2010/main" val="0"/>
              </a:ext>
            </a:extLst>
          </a:blip>
          <a:srcRect b="5057"/>
          <a:stretch/>
        </p:blipFill>
        <p:spPr>
          <a:xfrm>
            <a:off x="0" y="0"/>
            <a:ext cx="9144610" cy="5715000"/>
          </a:xfrm>
          <a:prstGeom prst="rect">
            <a:avLst/>
          </a:prstGeom>
        </p:spPr>
      </p:pic>
      <p:sp>
        <p:nvSpPr>
          <p:cNvPr id="6" name="Title 1">
            <a:extLst>
              <a:ext uri="{FF2B5EF4-FFF2-40B4-BE49-F238E27FC236}">
                <a16:creationId xmlns:a16="http://schemas.microsoft.com/office/drawing/2014/main" id="{7BA41B34-2419-46E6-AEE6-48846095E201}"/>
              </a:ext>
            </a:extLst>
          </p:cNvPr>
          <p:cNvSpPr txBox="1">
            <a:spLocks/>
          </p:cNvSpPr>
          <p:nvPr/>
        </p:nvSpPr>
        <p:spPr>
          <a:xfrm>
            <a:off x="395536" y="3433564"/>
            <a:ext cx="4058153" cy="1104506"/>
          </a:xfrm>
          <a:prstGeom prst="rect">
            <a:avLst/>
          </a:prstGeom>
          <a:solidFill>
            <a:srgbClr val="00A500"/>
          </a:solidFill>
          <a:ln>
            <a:noFill/>
          </a:ln>
        </p:spPr>
        <p:txBody>
          <a:bodyPr vert="horz" wrap="square" lIns="108000" tIns="180000" rIns="108000" bIns="36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HR Management in Microsoft Dynamics 365</a:t>
            </a:r>
          </a:p>
        </p:txBody>
      </p:sp>
      <p:sp>
        <p:nvSpPr>
          <p:cNvPr id="7" name="Subtitle 2">
            <a:extLst>
              <a:ext uri="{FF2B5EF4-FFF2-40B4-BE49-F238E27FC236}">
                <a16:creationId xmlns:a16="http://schemas.microsoft.com/office/drawing/2014/main" id="{B464CFE4-6F14-4467-A394-F38559E6A1B8}"/>
              </a:ext>
            </a:extLst>
          </p:cNvPr>
          <p:cNvSpPr txBox="1">
            <a:spLocks/>
          </p:cNvSpPr>
          <p:nvPr/>
        </p:nvSpPr>
        <p:spPr>
          <a:xfrm>
            <a:off x="395535" y="4510255"/>
            <a:ext cx="4058153" cy="1121947"/>
          </a:xfrm>
          <a:prstGeom prst="rect">
            <a:avLst/>
          </a:prstGeom>
          <a:solidFill>
            <a:srgbClr val="00A500"/>
          </a:solidFill>
          <a:ln>
            <a:noFill/>
          </a:ln>
        </p:spPr>
        <p:txBody>
          <a:bodyPr vert="horz" wrap="square" lIns="108000" tIns="36000" rIns="108000" bIns="18000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Alle </a:t>
            </a:r>
            <a:r>
              <a:rPr kumimoji="0" lang="en-US"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Informationen</a:t>
            </a: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die Sie </a:t>
            </a:r>
            <a:r>
              <a:rPr kumimoji="0" lang="en-US"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benötigen</a:t>
            </a: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per </a:t>
            </a:r>
            <a:r>
              <a:rPr kumimoji="0" lang="en-US"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Knopfdruck</a:t>
            </a: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 in </a:t>
            </a:r>
            <a:r>
              <a:rPr kumimoji="0" lang="en-US"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einer</a:t>
            </a: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en-US"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einzigen</a:t>
            </a: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Cloud </a:t>
            </a:r>
            <a:r>
              <a:rPr kumimoji="0" lang="en-US"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Plattform</a:t>
            </a:r>
            <a:endPar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220684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15D9A9-83AA-4C72-83F5-0DEA4ECF9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00" y="769268"/>
            <a:ext cx="8645426" cy="4356484"/>
          </a:xfrm>
          <a:prstGeom prst="rect">
            <a:avLst/>
          </a:prstGeom>
        </p:spPr>
      </p:pic>
      <p:sp>
        <p:nvSpPr>
          <p:cNvPr id="4" name="Titel 3">
            <a:extLst>
              <a:ext uri="{FF2B5EF4-FFF2-40B4-BE49-F238E27FC236}">
                <a16:creationId xmlns:a16="http://schemas.microsoft.com/office/drawing/2014/main" id="{82167362-C941-4B65-899D-491DDC5D8BD4}"/>
              </a:ext>
            </a:extLst>
          </p:cNvPr>
          <p:cNvSpPr>
            <a:spLocks noGrp="1"/>
          </p:cNvSpPr>
          <p:nvPr>
            <p:ph type="ctrTitle"/>
          </p:nvPr>
        </p:nvSpPr>
        <p:spPr/>
        <p:txBody>
          <a:bodyPr/>
          <a:lstStyle/>
          <a:p>
            <a:r>
              <a:rPr lang="de-DE" sz="2400"/>
              <a:t>Vom Recruiting, über die Personalakte bis zum Ruhestand</a:t>
            </a:r>
          </a:p>
        </p:txBody>
      </p:sp>
    </p:spTree>
    <p:extLst>
      <p:ext uri="{BB962C8B-B14F-4D97-AF65-F5344CB8AC3E}">
        <p14:creationId xmlns:p14="http://schemas.microsoft.com/office/powerpoint/2010/main" val="1200127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40023-21EB-41E8-A05F-79980E44038D}"/>
              </a:ext>
            </a:extLst>
          </p:cNvPr>
          <p:cNvSpPr>
            <a:spLocks noGrp="1"/>
          </p:cNvSpPr>
          <p:nvPr>
            <p:ph type="ctrTitle"/>
          </p:nvPr>
        </p:nvSpPr>
        <p:spPr/>
        <p:txBody>
          <a:bodyPr/>
          <a:lstStyle/>
          <a:p>
            <a:r>
              <a:rPr lang="en-US"/>
              <a:t>Hubdrive – </a:t>
            </a:r>
            <a:r>
              <a:rPr lang="en-US" err="1"/>
              <a:t>Unsere</a:t>
            </a:r>
            <a:r>
              <a:rPr lang="en-US"/>
              <a:t> </a:t>
            </a:r>
            <a:r>
              <a:rPr lang="en-US" err="1"/>
              <a:t>Positionierung</a:t>
            </a:r>
            <a:endParaRPr lang="de-DE"/>
          </a:p>
        </p:txBody>
      </p:sp>
      <p:sp>
        <p:nvSpPr>
          <p:cNvPr id="3" name="Untertitel 2">
            <a:extLst>
              <a:ext uri="{FF2B5EF4-FFF2-40B4-BE49-F238E27FC236}">
                <a16:creationId xmlns:a16="http://schemas.microsoft.com/office/drawing/2014/main" id="{EFB42D5D-7B89-478E-939F-C1A232022C99}"/>
              </a:ext>
            </a:extLst>
          </p:cNvPr>
          <p:cNvSpPr>
            <a:spLocks noGrp="1"/>
          </p:cNvSpPr>
          <p:nvPr>
            <p:ph type="subTitle" idx="1"/>
          </p:nvPr>
        </p:nvSpPr>
        <p:spPr/>
        <p:txBody>
          <a:bodyPr/>
          <a:lstStyle/>
          <a:p>
            <a:r>
              <a:rPr lang="en-US" err="1"/>
              <a:t>Technischer</a:t>
            </a:r>
            <a:r>
              <a:rPr lang="en-US"/>
              <a:t> </a:t>
            </a:r>
            <a:r>
              <a:rPr lang="en-US" err="1"/>
              <a:t>Blickwinkel</a:t>
            </a:r>
            <a:endParaRPr lang="de-DE"/>
          </a:p>
        </p:txBody>
      </p:sp>
    </p:spTree>
    <p:extLst>
      <p:ext uri="{BB962C8B-B14F-4D97-AF65-F5344CB8AC3E}">
        <p14:creationId xmlns:p14="http://schemas.microsoft.com/office/powerpoint/2010/main" val="421936619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6298BD8A-2156-4F8B-8DB2-039A65175C63}"/>
    </a:ext>
  </a:extLst>
</a:theme>
</file>

<file path=ppt/theme/theme11.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10D0F53-6745-422C-A48A-3AA37DFB05A6}"/>
    </a:ext>
  </a:extLst>
</a:theme>
</file>

<file path=ppt/theme/theme1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13.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28AE36D5-7780-42C2-B031-52C0E733E241}"/>
    </a:ext>
  </a:extLst>
</a:theme>
</file>

<file path=ppt/theme/theme14.xml><?xml version="1.0" encoding="utf-8"?>
<a:theme xmlns:a="http://schemas.openxmlformats.org/drawingml/2006/main" name="1_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id="{047EBEFA-A9A3-4D8F-8BCE-5DBC0F5E1BFC}" vid="{28CAF1D4-015B-48B3-907C-EE7F02814625}"/>
    </a:ext>
  </a:extLst>
</a:theme>
</file>

<file path=ppt/theme/theme1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10D0F53-6745-422C-A48A-3AA37DFB05A6}"/>
    </a:ext>
  </a:extLst>
</a:theme>
</file>

<file path=ppt/theme/theme3.xml><?xml version="1.0" encoding="utf-8"?>
<a:theme xmlns:a="http://schemas.openxmlformats.org/drawingml/2006/main" name="Title with humans - Hubdr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ppt/theme/theme4.xml><?xml version="1.0" encoding="utf-8"?>
<a:theme xmlns:a="http://schemas.openxmlformats.org/drawingml/2006/main" name="1_Title with humans - Hubdr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ppt/theme/theme5.xml><?xml version="1.0" encoding="utf-8"?>
<a:theme xmlns:a="http://schemas.openxmlformats.org/drawingml/2006/main" name="Hubdrive Layout">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6.xml><?xml version="1.0" encoding="utf-8"?>
<a:theme xmlns:a="http://schemas.openxmlformats.org/drawingml/2006/main" name="Hubdrive Tabl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7.xml><?xml version="1.0" encoding="utf-8"?>
<a:theme xmlns:a="http://schemas.openxmlformats.org/drawingml/2006/main" name="Infograph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B476835F-A849-4057-8122-4C0B44A8F3BE}" vid="{213E8E06-9876-4976-8437-06C9E3DE9CE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1" ma:contentTypeDescription="Create a new document." ma:contentTypeScope="" ma:versionID="395d997a0d68cac43f8efff5e4838c1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4025fd68f5b0c2cfd4ae3e8b9f0bfea6"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f6bf4d45-3737-4dd7-8c3d-f4821160fd34">7WX7MPQFKMSQ-458507069-142758</_dlc_DocId>
    <_dlc_DocIdUrl xmlns="f6bf4d45-3737-4dd7-8c3d-f4821160fd34">
      <Url>https://xcloud.sharepoint.com/sites/MA/_layouts/15/DocIdRedir.aspx?ID=7WX7MPQFKMSQ-458507069-142758</Url>
      <Description>7WX7MPQFKMSQ-458507069-142758</Description>
    </_dlc_DocIdUrl>
    <SharedWithUsers xmlns="f6bf4d45-3737-4dd7-8c3d-f4821160fd34">
      <UserInfo>
        <DisplayName/>
        <AccountId xsi:nil="true"/>
        <AccountType/>
      </UserInfo>
    </SharedWithUsers>
    <TaxCatchAll xmlns="f6bf4d45-3737-4dd7-8c3d-f4821160fd34" xsi:nil="true"/>
    <lcf76f155ced4ddcb4097134ff3c332f xmlns="b516eb1c-32e2-415f-8d5f-10cab4ef70cd">
      <Terms xmlns="http://schemas.microsoft.com/office/infopath/2007/PartnerControls"/>
    </lcf76f155ced4ddcb4097134ff3c332f>
    <MediaLengthInSeconds xmlns="b516eb1c-32e2-415f-8d5f-10cab4ef70cd" xsi:nil="true"/>
    <_dlc_DocIdPersistId xmlns="f6bf4d45-3737-4dd7-8c3d-f4821160fd34">false</_dlc_DocIdPersistId>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620FAF-7FEE-4C4A-B300-024FB18467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f4d45-3737-4dd7-8c3d-f4821160fd34"/>
    <ds:schemaRef ds:uri="b516eb1c-32e2-415f-8d5f-10cab4ef7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8F321D-3D3B-49A3-AD5B-CFB1C11D7D77}">
  <ds:schemaRefs>
    <ds:schemaRef ds:uri="17f92d68-582c-43ed-911f-f2ee006628fa"/>
    <ds:schemaRef ds:uri="b5e7b373-0c58-42f6-b67a-9febf443d797"/>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516eb1c-32e2-415f-8d5f-10cab4ef70cd"/>
  </ds:schemaRefs>
</ds:datastoreItem>
</file>

<file path=customXml/itemProps3.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4.xml><?xml version="1.0" encoding="utf-8"?>
<ds:datastoreItem xmlns:ds="http://schemas.openxmlformats.org/officeDocument/2006/customXml" ds:itemID="{810BEDC4-153B-4C62-85CF-5E6130A2C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2217</Words>
  <Application>Microsoft Office PowerPoint</Application>
  <PresentationFormat>On-screen Show (16:10)</PresentationFormat>
  <Paragraphs>432</Paragraphs>
  <Slides>51</Slides>
  <Notes>30</Notes>
  <HiddenSlides>0</HiddenSlides>
  <MMClips>0</MMClips>
  <ScaleCrop>false</ScaleCrop>
  <HeadingPairs>
    <vt:vector size="8" baseType="variant">
      <vt:variant>
        <vt:lpstr>Fonts Used</vt:lpstr>
      </vt:variant>
      <vt:variant>
        <vt:i4>13</vt:i4>
      </vt:variant>
      <vt:variant>
        <vt:lpstr>Theme</vt:lpstr>
      </vt:variant>
      <vt:variant>
        <vt:i4>14</vt:i4>
      </vt:variant>
      <vt:variant>
        <vt:lpstr>Embedded OLE Servers</vt:lpstr>
      </vt:variant>
      <vt:variant>
        <vt:i4>0</vt:i4>
      </vt:variant>
      <vt:variant>
        <vt:lpstr>Slide Titles</vt:lpstr>
      </vt:variant>
      <vt:variant>
        <vt:i4>51</vt:i4>
      </vt:variant>
    </vt:vector>
  </HeadingPairs>
  <TitlesOfParts>
    <vt:vector size="78" baseType="lpstr">
      <vt:lpstr>Arial</vt:lpstr>
      <vt:lpstr>Calibri</vt:lpstr>
      <vt:lpstr>Calibri Light</vt:lpstr>
      <vt:lpstr>Segoe Pro SemiLight</vt:lpstr>
      <vt:lpstr>Segoe UI</vt:lpstr>
      <vt:lpstr>Segoe UI </vt:lpstr>
      <vt:lpstr>Segoe UI Light</vt:lpstr>
      <vt:lpstr>Segoe UI Light </vt:lpstr>
      <vt:lpstr>Segoe UI Semibold</vt:lpstr>
      <vt:lpstr>Segoe UI Semilight</vt:lpstr>
      <vt:lpstr>wf_segoe-ui_normal</vt:lpstr>
      <vt:lpstr>Wingdings</vt:lpstr>
      <vt:lpstr>xRM1icons</vt:lpstr>
      <vt:lpstr>Custom Design</vt:lpstr>
      <vt:lpstr>Title Slide one Colour</vt:lpstr>
      <vt:lpstr>Title with humans - Hubdrive</vt:lpstr>
      <vt:lpstr>1_Title with humans - Hubdrive</vt:lpstr>
      <vt:lpstr>Hubdrive Layout</vt:lpstr>
      <vt:lpstr>Hubdrive Tables</vt:lpstr>
      <vt:lpstr>Infographics</vt:lpstr>
      <vt:lpstr>1_Custom Design</vt:lpstr>
      <vt:lpstr>Hubdrive: Title with humans</vt:lpstr>
      <vt:lpstr>Hubdrive Agenda</vt:lpstr>
      <vt:lpstr>Hubdrive: Title Chapter one Colour</vt:lpstr>
      <vt:lpstr>Hubdrive: Standard Layouts</vt:lpstr>
      <vt:lpstr>HR for Dynamics: Title with humans</vt:lpstr>
      <vt:lpstr>1_Hubdrive: Title with humans</vt:lpstr>
      <vt:lpstr>PowerPoint Presentation</vt:lpstr>
      <vt:lpstr>Agenda</vt:lpstr>
      <vt:lpstr>Was wir Kunden bieten</vt:lpstr>
      <vt:lpstr>Unsere Vision</vt:lpstr>
      <vt:lpstr>PowerPoint Presentation</vt:lpstr>
      <vt:lpstr>HR Komplettlösung für Microsoft Dynamics 365</vt:lpstr>
      <vt:lpstr>PowerPoint Presentation</vt:lpstr>
      <vt:lpstr>Vom Recruiting, über die Personalakte bis zum Ruhestand</vt:lpstr>
      <vt:lpstr>Hubdrive – Unsere Positionierung</vt:lpstr>
      <vt:lpstr>HR Management Software für Dynamics 365</vt:lpstr>
      <vt:lpstr>HR Management innerhalb der Microsoft Power Plattform</vt:lpstr>
      <vt:lpstr>Die HR für Dynamics Module in der Dynamics Plattform</vt:lpstr>
      <vt:lpstr>Hubdrive – Unsere Positionierung</vt:lpstr>
      <vt:lpstr>Märkte, die wir ansprechen</vt:lpstr>
      <vt:lpstr>Was wir Partnern bieten</vt:lpstr>
      <vt:lpstr>Services Hubdrive HR Partner Hub</vt:lpstr>
      <vt:lpstr>Partner Communication Hub</vt:lpstr>
      <vt:lpstr>Hubdrive und Microsoft</vt:lpstr>
      <vt:lpstr>Der erfolgreichste Microsoft ISV</vt:lpstr>
      <vt:lpstr>PowerPoint Presentation</vt:lpstr>
      <vt:lpstr>Hubdrive und Microsoft Joint Venture - ganz persönlich</vt:lpstr>
      <vt:lpstr>Hubdrive &amp; Microsoft Joint Venture</vt:lpstr>
      <vt:lpstr>PowerPoint Presentation</vt:lpstr>
      <vt:lpstr>PowerPoint Presentation</vt:lpstr>
      <vt:lpstr>PowerPoint Presentation</vt:lpstr>
      <vt:lpstr>AppSource Celebration</vt:lpstr>
      <vt:lpstr>Referenzen</vt:lpstr>
      <vt:lpstr>Hubdrive Kunden Referenzen</vt:lpstr>
      <vt:lpstr>Auszug Kundenliste</vt:lpstr>
      <vt:lpstr>Hubdrive HR Kunden Testimonials </vt:lpstr>
      <vt:lpstr>Hubdrive hat neben unseren wichtigen Anforderungen auch unsere zusätzlichen Wünsche erfüllt.</vt:lpstr>
      <vt:lpstr>Wir sehen HR für Dynamics und Microsoft Dynamics 365 als die zukunftssicherste HR-Lösung und Business-Plattform. Die Lösungen sind innovativ, voll integriert, schnell anpassbar und automatisierbar.</vt:lpstr>
      <vt:lpstr>HR für Dynamics wird uns vor allem in der Administration richtig viel bringen.</vt:lpstr>
      <vt:lpstr>Zahlen und Fakten</vt:lpstr>
      <vt:lpstr>Zahlen und Fakten</vt:lpstr>
      <vt:lpstr>7 Dinge, die Hubdrive anders macht</vt:lpstr>
      <vt:lpstr>HR Komplettlösung</vt:lpstr>
      <vt:lpstr>Integration out-of-the-box </vt:lpstr>
      <vt:lpstr>Flexible Arbeitsumgebung</vt:lpstr>
      <vt:lpstr>Alle HR Aufgaben in Ihrem vertrauten Outlook   </vt:lpstr>
      <vt:lpstr>HR Management Aufgaben mit Microsoft Teams  </vt:lpstr>
      <vt:lpstr>HR Aufgaben &amp; Self-Services mit Microsoft Teams   </vt:lpstr>
      <vt:lpstr>HR Aufgaben &amp; Self-Services mit Microsoft Teams   </vt:lpstr>
      <vt:lpstr>Passen Sie die Lösung selbst an</vt:lpstr>
      <vt:lpstr>Einfache Anpassung von Workflows</vt:lpstr>
      <vt:lpstr>HR Analytics </vt:lpstr>
      <vt:lpstr>Excel Auswertungen: immer aktuell</vt:lpstr>
      <vt:lpstr>Vorbereitung der Gehaltsabrechnung</vt:lpstr>
      <vt:lpstr>Ihr Windows Passwort für alle Aufgaben</vt:lpstr>
      <vt:lpstr>Implementation in weeks</vt:lpstr>
      <vt:lpstr>Kontaktieren Sie Uns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Administration</dc:title>
  <dc:creator>Franziskus Lorey - Hubdrive.com</dc:creator>
  <cp:lastModifiedBy>Tina Schmailzl - Hubdrive.com</cp:lastModifiedBy>
  <cp:revision>1</cp:revision>
  <dcterms:created xsi:type="dcterms:W3CDTF">2020-02-19T20:12:20Z</dcterms:created>
  <dcterms:modified xsi:type="dcterms:W3CDTF">2022-11-17T10:21:16Z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074ab37b-52d2-4d70-bd83-ec98d154d330</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y fmtid="{D5CDD505-2E9C-101B-9397-08002B2CF9AE}" pid="8" name="DocumentSetDescription">
    <vt:lpwstr/>
  </property>
  <property fmtid="{D5CDD505-2E9C-101B-9397-08002B2CF9AE}" pid="9" name="xd_ProgID">
    <vt:lpwstr/>
  </property>
  <property fmtid="{D5CDD505-2E9C-101B-9397-08002B2CF9AE}" pid="10" name="TemplateUrl">
    <vt:lpwstr/>
  </property>
  <property fmtid="{D5CDD505-2E9C-101B-9397-08002B2CF9AE}" pid="11" name="TriggerFlowInfo">
    <vt:lpwstr/>
  </property>
  <property fmtid="{D5CDD505-2E9C-101B-9397-08002B2CF9AE}" pid="12" name="URL">
    <vt:lpwstr/>
  </property>
  <property fmtid="{D5CDD505-2E9C-101B-9397-08002B2CF9AE}" pid="13" name="xd_Signature">
    <vt:lpwstr/>
  </property>
</Properties>
</file>