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5"/>
    <p:sldMasterId id="2147483781" r:id="rId6"/>
    <p:sldMasterId id="2147484349" r:id="rId7"/>
    <p:sldMasterId id="2147484370" r:id="rId8"/>
    <p:sldMasterId id="2147484400" r:id="rId9"/>
    <p:sldMasterId id="2147483734" r:id="rId10"/>
    <p:sldMasterId id="2147484252" r:id="rId11"/>
    <p:sldMasterId id="2147483819" r:id="rId12"/>
    <p:sldMasterId id="2147484352" r:id="rId13"/>
    <p:sldMasterId id="2147484384" r:id="rId14"/>
  </p:sldMasterIdLst>
  <p:notesMasterIdLst>
    <p:notesMasterId r:id="rId21"/>
  </p:notesMasterIdLst>
  <p:handoutMasterIdLst>
    <p:handoutMasterId r:id="rId22"/>
  </p:handoutMasterIdLst>
  <p:sldIdLst>
    <p:sldId id="2076139603" r:id="rId15"/>
    <p:sldId id="2076139604" r:id="rId16"/>
    <p:sldId id="2076139605" r:id="rId17"/>
    <p:sldId id="2076139606" r:id="rId18"/>
    <p:sldId id="2076139607" r:id="rId19"/>
    <p:sldId id="2076139608" r:id="rId20"/>
  </p:sldIdLst>
  <p:sldSz cx="9144000" cy="5715000" type="screen16x1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ubdrive" id="{1E0FDEA2-8436-4517-B7E6-C6524B437E56}">
          <p14:sldIdLst>
            <p14:sldId id="2076139603"/>
            <p14:sldId id="2076139604"/>
            <p14:sldId id="2076139605"/>
            <p14:sldId id="2076139606"/>
            <p14:sldId id="2076139607"/>
            <p14:sldId id="20761396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59CF2E"/>
    <a:srgbClr val="00A500"/>
    <a:srgbClr val="FFFFFF"/>
    <a:srgbClr val="FF8F00"/>
    <a:srgbClr val="FF00FF"/>
    <a:srgbClr val="007EC5"/>
    <a:srgbClr val="173F85"/>
    <a:srgbClr val="1F54B1"/>
    <a:srgbClr val="C0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F5A3F-1FE1-4A72-8BA1-0CCC55A145DC}" v="13" dt="2026-04-16T08:00:43.749"/>
    <p1510:client id="{4FAC2ADF-4281-4844-8D30-2DD292AF4073}" v="20" dt="2026-04-15T13:08:34.4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6" y="1276"/>
      </p:cViewPr>
      <p:guideLst>
        <p:guide orient="horz" pos="1800"/>
        <p:guide pos="2880"/>
        <p:guide orient="horz" pos="4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DA40E10-A0E0-43FF-872B-20ED749A1B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81795F-22FA-4545-87A9-564B29EAB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57A1-E546-4A9F-A88F-5EE8E7854225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A0DDD2-92DA-4D4C-9103-B193EE44B9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975D9D-2059-4673-8621-F0E2B248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F7F43-794C-48DF-B851-DCF63FD4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5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7:57.625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7.16">0 6,'0'0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13.897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28.084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39.375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50.076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9:04.443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FF1F-4155-4B42-A74E-342E4BCC195C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1761-2D2F-4962-8A3C-90F210399F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D0497C-CD23-9D1F-3A1B-D132DF77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A2425665-0FAB-8670-7451-33B032932C6C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145628A2-44DC-E945-D6DC-FD240A73A845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1" name="Textfeld 17">
            <a:extLst>
              <a:ext uri="{FF2B5EF4-FFF2-40B4-BE49-F238E27FC236}">
                <a16:creationId xmlns:a16="http://schemas.microsoft.com/office/drawing/2014/main" id="{A49BB933-3B8C-B4CE-B0CD-02F1406530CF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cxnSp>
        <p:nvCxnSpPr>
          <p:cNvPr id="12" name="Gerader Verbinder 22">
            <a:extLst>
              <a:ext uri="{FF2B5EF4-FFF2-40B4-BE49-F238E27FC236}">
                <a16:creationId xmlns:a16="http://schemas.microsoft.com/office/drawing/2014/main" id="{FD38FF50-9AEC-B829-352B-A843E974EED5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8">
            <a:extLst>
              <a:ext uri="{FF2B5EF4-FFF2-40B4-BE49-F238E27FC236}">
                <a16:creationId xmlns:a16="http://schemas.microsoft.com/office/drawing/2014/main" id="{E9A521CA-B853-5997-6E0A-4379A74811C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16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31">
            <a:extLst>
              <a:ext uri="{FF2B5EF4-FFF2-40B4-BE49-F238E27FC236}">
                <a16:creationId xmlns:a16="http://schemas.microsoft.com/office/drawing/2014/main" id="{A8F6CF10-2144-8760-30F2-9B63265F036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5" name="Gerader Verbinder 34">
            <a:extLst>
              <a:ext uri="{FF2B5EF4-FFF2-40B4-BE49-F238E27FC236}">
                <a16:creationId xmlns:a16="http://schemas.microsoft.com/office/drawing/2014/main" id="{8F40FB66-6D2A-A34A-4312-14D72B4AB665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genda 1">
            <a:extLst>
              <a:ext uri="{FF2B5EF4-FFF2-40B4-BE49-F238E27FC236}">
                <a16:creationId xmlns:a16="http://schemas.microsoft.com/office/drawing/2014/main" id="{D34C6400-6268-A107-507E-DAD09DB95478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19" name="Explanation 1">
            <a:extLst>
              <a:ext uri="{FF2B5EF4-FFF2-40B4-BE49-F238E27FC236}">
                <a16:creationId xmlns:a16="http://schemas.microsoft.com/office/drawing/2014/main" id="{266A73A8-C47B-B007-F1A8-82C128275A3A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20" name="Agenda 2">
            <a:extLst>
              <a:ext uri="{FF2B5EF4-FFF2-40B4-BE49-F238E27FC236}">
                <a16:creationId xmlns:a16="http://schemas.microsoft.com/office/drawing/2014/main" id="{2325297E-606F-7001-705D-5456D4AED1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21" name="Explanation 2">
            <a:extLst>
              <a:ext uri="{FF2B5EF4-FFF2-40B4-BE49-F238E27FC236}">
                <a16:creationId xmlns:a16="http://schemas.microsoft.com/office/drawing/2014/main" id="{A35AD0B0-CBDB-5871-5FE8-159FB7F1050B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22" name="Agenda 3">
            <a:extLst>
              <a:ext uri="{FF2B5EF4-FFF2-40B4-BE49-F238E27FC236}">
                <a16:creationId xmlns:a16="http://schemas.microsoft.com/office/drawing/2014/main" id="{BB8F4AA9-7919-30E4-1FD9-626DA625D967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24" name="Explanation 3">
            <a:extLst>
              <a:ext uri="{FF2B5EF4-FFF2-40B4-BE49-F238E27FC236}">
                <a16:creationId xmlns:a16="http://schemas.microsoft.com/office/drawing/2014/main" id="{DFD6597A-C374-6EE7-6EFD-570A1128719D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0" name="Agenda 1">
            <a:extLst>
              <a:ext uri="{FF2B5EF4-FFF2-40B4-BE49-F238E27FC236}">
                <a16:creationId xmlns:a16="http://schemas.microsoft.com/office/drawing/2014/main" id="{2E703227-0462-C0FB-B0D7-16CE3359A6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1" name="Explanation 1">
            <a:extLst>
              <a:ext uri="{FF2B5EF4-FFF2-40B4-BE49-F238E27FC236}">
                <a16:creationId xmlns:a16="http://schemas.microsoft.com/office/drawing/2014/main" id="{B0FA35B9-97BE-46BA-B017-27237CEF72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2" name="Agenda 2">
            <a:extLst>
              <a:ext uri="{FF2B5EF4-FFF2-40B4-BE49-F238E27FC236}">
                <a16:creationId xmlns:a16="http://schemas.microsoft.com/office/drawing/2014/main" id="{AB8004F3-C4F9-ADF8-BC35-0BF0A8AA13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3" name="Explanation 2">
            <a:extLst>
              <a:ext uri="{FF2B5EF4-FFF2-40B4-BE49-F238E27FC236}">
                <a16:creationId xmlns:a16="http://schemas.microsoft.com/office/drawing/2014/main" id="{9469F45E-CCBC-AD05-33E2-F0339DADC8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4" name="Agenda 3">
            <a:extLst>
              <a:ext uri="{FF2B5EF4-FFF2-40B4-BE49-F238E27FC236}">
                <a16:creationId xmlns:a16="http://schemas.microsoft.com/office/drawing/2014/main" id="{9BF3DD7D-7D91-FBA9-4ECA-A75ACF19ED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5" name="Explanation 3">
            <a:extLst>
              <a:ext uri="{FF2B5EF4-FFF2-40B4-BE49-F238E27FC236}">
                <a16:creationId xmlns:a16="http://schemas.microsoft.com/office/drawing/2014/main" id="{D1112307-A49C-643F-B361-B8D4D4E134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6" name="Agenda 4">
            <a:extLst>
              <a:ext uri="{FF2B5EF4-FFF2-40B4-BE49-F238E27FC236}">
                <a16:creationId xmlns:a16="http://schemas.microsoft.com/office/drawing/2014/main" id="{BEED8CAC-D659-86B3-3692-D9148FA6E95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7" name="Explanation 4">
            <a:extLst>
              <a:ext uri="{FF2B5EF4-FFF2-40B4-BE49-F238E27FC236}">
                <a16:creationId xmlns:a16="http://schemas.microsoft.com/office/drawing/2014/main" id="{EE825BC4-E26C-4C3F-E11B-429F257A20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8" name="Agenda 5">
            <a:extLst>
              <a:ext uri="{FF2B5EF4-FFF2-40B4-BE49-F238E27FC236}">
                <a16:creationId xmlns:a16="http://schemas.microsoft.com/office/drawing/2014/main" id="{4FEA81FB-7A8C-2896-FFDC-55B438A6C8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9" name="Explanation 5">
            <a:extLst>
              <a:ext uri="{FF2B5EF4-FFF2-40B4-BE49-F238E27FC236}">
                <a16:creationId xmlns:a16="http://schemas.microsoft.com/office/drawing/2014/main" id="{66B77F56-E331-2E5C-1FB1-370D2912E0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0" name="Agenda 6">
            <a:extLst>
              <a:ext uri="{FF2B5EF4-FFF2-40B4-BE49-F238E27FC236}">
                <a16:creationId xmlns:a16="http://schemas.microsoft.com/office/drawing/2014/main" id="{06523A43-FE7D-6EFF-68BA-F60573C758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1" name="Explanation 6">
            <a:extLst>
              <a:ext uri="{FF2B5EF4-FFF2-40B4-BE49-F238E27FC236}">
                <a16:creationId xmlns:a16="http://schemas.microsoft.com/office/drawing/2014/main" id="{D883ED2B-DFD7-8E31-F630-17DF5745DE2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2" name="Agenda 7">
            <a:extLst>
              <a:ext uri="{FF2B5EF4-FFF2-40B4-BE49-F238E27FC236}">
                <a16:creationId xmlns:a16="http://schemas.microsoft.com/office/drawing/2014/main" id="{731660B0-95CD-8658-C326-90A891E184E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3" name="Explanation 7">
            <a:extLst>
              <a:ext uri="{FF2B5EF4-FFF2-40B4-BE49-F238E27FC236}">
                <a16:creationId xmlns:a16="http://schemas.microsoft.com/office/drawing/2014/main" id="{20729FE5-D94A-AA6F-0783-346B075B29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4" name="Agenda 8">
            <a:extLst>
              <a:ext uri="{FF2B5EF4-FFF2-40B4-BE49-F238E27FC236}">
                <a16:creationId xmlns:a16="http://schemas.microsoft.com/office/drawing/2014/main" id="{E6AB4DC4-DBAE-1F6F-1878-64D561F09DA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5" name="Explanation 8">
            <a:extLst>
              <a:ext uri="{FF2B5EF4-FFF2-40B4-BE49-F238E27FC236}">
                <a16:creationId xmlns:a16="http://schemas.microsoft.com/office/drawing/2014/main" id="{B20CDA25-0090-F687-AD7A-955F05D72D8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3966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7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0D3C569-8417-FFED-8153-1692AB44B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CCCBA5-38E1-2098-FD25-773F6D86652F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5" name="Textfeld 16">
            <a:extLst>
              <a:ext uri="{FF2B5EF4-FFF2-40B4-BE49-F238E27FC236}">
                <a16:creationId xmlns:a16="http://schemas.microsoft.com/office/drawing/2014/main" id="{4731B31E-FDB5-89FF-F08C-235FBB798E0D}"/>
              </a:ext>
            </a:extLst>
          </p:cNvPr>
          <p:cNvSpPr txBox="1"/>
          <p:nvPr userDrawn="1"/>
        </p:nvSpPr>
        <p:spPr>
          <a:xfrm>
            <a:off x="3131931" y="167987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31358B37-D971-B0FF-A86D-3105DED1C49E}"/>
              </a:ext>
            </a:extLst>
          </p:cNvPr>
          <p:cNvSpPr txBox="1"/>
          <p:nvPr userDrawn="1"/>
        </p:nvSpPr>
        <p:spPr>
          <a:xfrm>
            <a:off x="3131931" y="2227045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63345DA9-4E59-7F5D-243E-08227E996D7B}"/>
              </a:ext>
            </a:extLst>
          </p:cNvPr>
          <p:cNvSpPr txBox="1"/>
          <p:nvPr userDrawn="1"/>
        </p:nvSpPr>
        <p:spPr>
          <a:xfrm>
            <a:off x="3131931" y="273399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8" name="Textfeld 19">
            <a:extLst>
              <a:ext uri="{FF2B5EF4-FFF2-40B4-BE49-F238E27FC236}">
                <a16:creationId xmlns:a16="http://schemas.microsoft.com/office/drawing/2014/main" id="{3B836CA3-95D4-0B10-7C07-EFB398FD4FAD}"/>
              </a:ext>
            </a:extLst>
          </p:cNvPr>
          <p:cNvSpPr txBox="1"/>
          <p:nvPr userDrawn="1"/>
        </p:nvSpPr>
        <p:spPr>
          <a:xfrm>
            <a:off x="3131931" y="3262458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9" name="Textfeld 20">
            <a:extLst>
              <a:ext uri="{FF2B5EF4-FFF2-40B4-BE49-F238E27FC236}">
                <a16:creationId xmlns:a16="http://schemas.microsoft.com/office/drawing/2014/main" id="{71165842-F9E4-40B0-1709-00A28B2B6854}"/>
              </a:ext>
            </a:extLst>
          </p:cNvPr>
          <p:cNvSpPr txBox="1"/>
          <p:nvPr userDrawn="1"/>
        </p:nvSpPr>
        <p:spPr>
          <a:xfrm>
            <a:off x="3131931" y="380872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0" name="Gerader Verbinder 22">
            <a:extLst>
              <a:ext uri="{FF2B5EF4-FFF2-40B4-BE49-F238E27FC236}">
                <a16:creationId xmlns:a16="http://schemas.microsoft.com/office/drawing/2014/main" id="{36AF7C72-BD23-3B35-B1DB-CFF30D6098F2}"/>
              </a:ext>
            </a:extLst>
          </p:cNvPr>
          <p:cNvCxnSpPr/>
          <p:nvPr userDrawn="1"/>
        </p:nvCxnSpPr>
        <p:spPr>
          <a:xfrm>
            <a:off x="3159545" y="2206931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23">
            <a:extLst>
              <a:ext uri="{FF2B5EF4-FFF2-40B4-BE49-F238E27FC236}">
                <a16:creationId xmlns:a16="http://schemas.microsoft.com/office/drawing/2014/main" id="{2D6847F4-B33E-53FE-DADE-34AC11F42EF0}"/>
              </a:ext>
            </a:extLst>
          </p:cNvPr>
          <p:cNvCxnSpPr/>
          <p:nvPr userDrawn="1"/>
        </p:nvCxnSpPr>
        <p:spPr>
          <a:xfrm>
            <a:off x="3159545" y="2741165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4">
            <a:extLst>
              <a:ext uri="{FF2B5EF4-FFF2-40B4-BE49-F238E27FC236}">
                <a16:creationId xmlns:a16="http://schemas.microsoft.com/office/drawing/2014/main" id="{8A9000C2-6AF0-5370-8E63-1C7431438F8F}"/>
              </a:ext>
            </a:extLst>
          </p:cNvPr>
          <p:cNvCxnSpPr/>
          <p:nvPr userDrawn="1"/>
        </p:nvCxnSpPr>
        <p:spPr>
          <a:xfrm>
            <a:off x="3159545" y="3275399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5">
            <a:extLst>
              <a:ext uri="{FF2B5EF4-FFF2-40B4-BE49-F238E27FC236}">
                <a16:creationId xmlns:a16="http://schemas.microsoft.com/office/drawing/2014/main" id="{7C544D98-CBBC-6984-1BB9-3341DAA0F378}"/>
              </a:ext>
            </a:extLst>
          </p:cNvPr>
          <p:cNvCxnSpPr/>
          <p:nvPr userDrawn="1"/>
        </p:nvCxnSpPr>
        <p:spPr>
          <a:xfrm>
            <a:off x="3159545" y="380963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8">
            <a:extLst>
              <a:ext uri="{FF2B5EF4-FFF2-40B4-BE49-F238E27FC236}">
                <a16:creationId xmlns:a16="http://schemas.microsoft.com/office/drawing/2014/main" id="{F8282DCB-AE5B-3226-B1B8-9590A3158719}"/>
              </a:ext>
            </a:extLst>
          </p:cNvPr>
          <p:cNvCxnSpPr>
            <a:cxnSpLocks/>
          </p:cNvCxnSpPr>
          <p:nvPr userDrawn="1"/>
        </p:nvCxnSpPr>
        <p:spPr>
          <a:xfrm>
            <a:off x="3879545" y="1132697"/>
            <a:ext cx="0" cy="3745402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31">
            <a:extLst>
              <a:ext uri="{FF2B5EF4-FFF2-40B4-BE49-F238E27FC236}">
                <a16:creationId xmlns:a16="http://schemas.microsoft.com/office/drawing/2014/main" id="{A8F3836C-0F52-5D46-4918-4033D310793E}"/>
              </a:ext>
            </a:extLst>
          </p:cNvPr>
          <p:cNvSpPr txBox="1"/>
          <p:nvPr userDrawn="1"/>
        </p:nvSpPr>
        <p:spPr>
          <a:xfrm>
            <a:off x="3131931" y="1139219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6" name="Gerader Verbinder 34">
            <a:extLst>
              <a:ext uri="{FF2B5EF4-FFF2-40B4-BE49-F238E27FC236}">
                <a16:creationId xmlns:a16="http://schemas.microsoft.com/office/drawing/2014/main" id="{74E36F28-9B6A-05B1-223D-4D883AB607CD}"/>
              </a:ext>
            </a:extLst>
          </p:cNvPr>
          <p:cNvCxnSpPr/>
          <p:nvPr userDrawn="1"/>
        </p:nvCxnSpPr>
        <p:spPr>
          <a:xfrm>
            <a:off x="3159545" y="167269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25">
            <a:extLst>
              <a:ext uri="{FF2B5EF4-FFF2-40B4-BE49-F238E27FC236}">
                <a16:creationId xmlns:a16="http://schemas.microsoft.com/office/drawing/2014/main" id="{471D4B2A-8A38-7E3D-0D16-5DFEC1595A61}"/>
              </a:ext>
            </a:extLst>
          </p:cNvPr>
          <p:cNvCxnSpPr/>
          <p:nvPr userDrawn="1"/>
        </p:nvCxnSpPr>
        <p:spPr>
          <a:xfrm>
            <a:off x="3159545" y="434386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20">
            <a:extLst>
              <a:ext uri="{FF2B5EF4-FFF2-40B4-BE49-F238E27FC236}">
                <a16:creationId xmlns:a16="http://schemas.microsoft.com/office/drawing/2014/main" id="{09C92F8C-A7B3-B583-6A79-634DD1A21339}"/>
              </a:ext>
            </a:extLst>
          </p:cNvPr>
          <p:cNvSpPr txBox="1"/>
          <p:nvPr userDrawn="1"/>
        </p:nvSpPr>
        <p:spPr>
          <a:xfrm>
            <a:off x="3131931" y="4338099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19" name="Agenda 1">
            <a:extLst>
              <a:ext uri="{FF2B5EF4-FFF2-40B4-BE49-F238E27FC236}">
                <a16:creationId xmlns:a16="http://schemas.microsoft.com/office/drawing/2014/main" id="{18B98B52-0139-AA7F-5CD2-A3E63DB1D8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0000" y="118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20" name="Explanation 1">
            <a:extLst>
              <a:ext uri="{FF2B5EF4-FFF2-40B4-BE49-F238E27FC236}">
                <a16:creationId xmlns:a16="http://schemas.microsoft.com/office/drawing/2014/main" id="{ABE7CBEF-6FBA-65AE-A712-3C5A82F550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60000" y="144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21" name="Agenda 2">
            <a:extLst>
              <a:ext uri="{FF2B5EF4-FFF2-40B4-BE49-F238E27FC236}">
                <a16:creationId xmlns:a16="http://schemas.microsoft.com/office/drawing/2014/main" id="{BD1776A9-ECE8-5769-5672-1D5A9DB41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000" y="172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22" name="Explanation 2">
            <a:extLst>
              <a:ext uri="{FF2B5EF4-FFF2-40B4-BE49-F238E27FC236}">
                <a16:creationId xmlns:a16="http://schemas.microsoft.com/office/drawing/2014/main" id="{D19FAD03-3EE1-E42C-4C76-05CF9F2F5D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198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23" name="Agenda 3">
            <a:extLst>
              <a:ext uri="{FF2B5EF4-FFF2-40B4-BE49-F238E27FC236}">
                <a16:creationId xmlns:a16="http://schemas.microsoft.com/office/drawing/2014/main" id="{7B09E161-6A46-A0A4-3410-A5559EE998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0" y="226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24" name="Explanation 3">
            <a:extLst>
              <a:ext uri="{FF2B5EF4-FFF2-40B4-BE49-F238E27FC236}">
                <a16:creationId xmlns:a16="http://schemas.microsoft.com/office/drawing/2014/main" id="{0ACBE52F-DCBB-0E84-A956-E0ACBFE19E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0" y="252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25" name="Agenda 4">
            <a:extLst>
              <a:ext uri="{FF2B5EF4-FFF2-40B4-BE49-F238E27FC236}">
                <a16:creationId xmlns:a16="http://schemas.microsoft.com/office/drawing/2014/main" id="{2CA06B53-2105-4D61-4F77-2CFDC60F6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0000" y="280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26" name="Explanation 4">
            <a:extLst>
              <a:ext uri="{FF2B5EF4-FFF2-40B4-BE49-F238E27FC236}">
                <a16:creationId xmlns:a16="http://schemas.microsoft.com/office/drawing/2014/main" id="{22B16207-58F5-5ACC-A462-4BC58711B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0000" y="306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27" name="Agenda 5">
            <a:extLst>
              <a:ext uri="{FF2B5EF4-FFF2-40B4-BE49-F238E27FC236}">
                <a16:creationId xmlns:a16="http://schemas.microsoft.com/office/drawing/2014/main" id="{D9B3F81A-410B-A867-5DB5-C3899AE23A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000" y="334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28" name="Explanation 5">
            <a:extLst>
              <a:ext uri="{FF2B5EF4-FFF2-40B4-BE49-F238E27FC236}">
                <a16:creationId xmlns:a16="http://schemas.microsoft.com/office/drawing/2014/main" id="{F0AFD06C-A642-4C3A-4E67-B3C4EDDBA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000" y="360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29" name="Agenda 6">
            <a:extLst>
              <a:ext uri="{FF2B5EF4-FFF2-40B4-BE49-F238E27FC236}">
                <a16:creationId xmlns:a16="http://schemas.microsoft.com/office/drawing/2014/main" id="{B8536691-FD02-522A-AD0E-D2FC0F3BC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0000" y="388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30" name="Explanation 6">
            <a:extLst>
              <a:ext uri="{FF2B5EF4-FFF2-40B4-BE49-F238E27FC236}">
                <a16:creationId xmlns:a16="http://schemas.microsoft.com/office/drawing/2014/main" id="{95F62430-ADE7-A0A3-44C1-C75AB31707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60000" y="414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31" name="Agenda 7">
            <a:extLst>
              <a:ext uri="{FF2B5EF4-FFF2-40B4-BE49-F238E27FC236}">
                <a16:creationId xmlns:a16="http://schemas.microsoft.com/office/drawing/2014/main" id="{666E9225-3B0B-4D67-2C39-2EB3F0D5A5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000" y="4392844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32" name="Explanation 7">
            <a:extLst>
              <a:ext uri="{FF2B5EF4-FFF2-40B4-BE49-F238E27FC236}">
                <a16:creationId xmlns:a16="http://schemas.microsoft.com/office/drawing/2014/main" id="{37A8542B-DD96-3715-FF43-60285EF9DF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60000" y="4644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44" name="Agenda 1">
            <a:extLst>
              <a:ext uri="{FF2B5EF4-FFF2-40B4-BE49-F238E27FC236}">
                <a16:creationId xmlns:a16="http://schemas.microsoft.com/office/drawing/2014/main" id="{B67C5414-6D4D-A1A3-46C8-FFB45555F7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5" name="Explanation 1">
            <a:extLst>
              <a:ext uri="{FF2B5EF4-FFF2-40B4-BE49-F238E27FC236}">
                <a16:creationId xmlns:a16="http://schemas.microsoft.com/office/drawing/2014/main" id="{09DD9064-663D-646D-53AA-C27CA61505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6" name="Agenda 2">
            <a:extLst>
              <a:ext uri="{FF2B5EF4-FFF2-40B4-BE49-F238E27FC236}">
                <a16:creationId xmlns:a16="http://schemas.microsoft.com/office/drawing/2014/main" id="{1F23FBA8-5831-5A4E-B822-0EF1AC55F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7" name="Explanation 2">
            <a:extLst>
              <a:ext uri="{FF2B5EF4-FFF2-40B4-BE49-F238E27FC236}">
                <a16:creationId xmlns:a16="http://schemas.microsoft.com/office/drawing/2014/main" id="{68A1AD32-32F0-A991-DAE6-9A02A23329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8" name="Agenda 3">
            <a:extLst>
              <a:ext uri="{FF2B5EF4-FFF2-40B4-BE49-F238E27FC236}">
                <a16:creationId xmlns:a16="http://schemas.microsoft.com/office/drawing/2014/main" id="{6A083D32-18E5-B44E-A054-643168974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9" name="Explanation 3">
            <a:extLst>
              <a:ext uri="{FF2B5EF4-FFF2-40B4-BE49-F238E27FC236}">
                <a16:creationId xmlns:a16="http://schemas.microsoft.com/office/drawing/2014/main" id="{4C6D6E5B-875E-486E-64B2-84BCAD1CDF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0" name="Agenda 4">
            <a:extLst>
              <a:ext uri="{FF2B5EF4-FFF2-40B4-BE49-F238E27FC236}">
                <a16:creationId xmlns:a16="http://schemas.microsoft.com/office/drawing/2014/main" id="{7373C521-D0AB-3471-960C-03BC16F491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1" name="Explanation 4">
            <a:extLst>
              <a:ext uri="{FF2B5EF4-FFF2-40B4-BE49-F238E27FC236}">
                <a16:creationId xmlns:a16="http://schemas.microsoft.com/office/drawing/2014/main" id="{9FC35B6F-76C3-2CB8-6F5B-B57838F96DD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2" name="Agenda 5">
            <a:extLst>
              <a:ext uri="{FF2B5EF4-FFF2-40B4-BE49-F238E27FC236}">
                <a16:creationId xmlns:a16="http://schemas.microsoft.com/office/drawing/2014/main" id="{D2748C20-240B-F75F-1255-66AC3BD522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3" name="Explanation 5">
            <a:extLst>
              <a:ext uri="{FF2B5EF4-FFF2-40B4-BE49-F238E27FC236}">
                <a16:creationId xmlns:a16="http://schemas.microsoft.com/office/drawing/2014/main" id="{C3F752EB-C7A9-9B4C-CF61-9453EB7926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4" name="Agenda 6">
            <a:extLst>
              <a:ext uri="{FF2B5EF4-FFF2-40B4-BE49-F238E27FC236}">
                <a16:creationId xmlns:a16="http://schemas.microsoft.com/office/drawing/2014/main" id="{FB12DE0C-93D4-2C45-37BF-2F81E37D75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5" name="Explanation 6">
            <a:extLst>
              <a:ext uri="{FF2B5EF4-FFF2-40B4-BE49-F238E27FC236}">
                <a16:creationId xmlns:a16="http://schemas.microsoft.com/office/drawing/2014/main" id="{C992DC9E-06C5-C58E-AA2C-7CCC046FA53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56" name="Agenda 7">
            <a:extLst>
              <a:ext uri="{FF2B5EF4-FFF2-40B4-BE49-F238E27FC236}">
                <a16:creationId xmlns:a16="http://schemas.microsoft.com/office/drawing/2014/main" id="{E3F229EC-157C-65EC-5614-418C1E2A4A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57" name="Explanation 7">
            <a:extLst>
              <a:ext uri="{FF2B5EF4-FFF2-40B4-BE49-F238E27FC236}">
                <a16:creationId xmlns:a16="http://schemas.microsoft.com/office/drawing/2014/main" id="{4B2242F8-0F13-B63D-7480-99C6C6186AB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58" name="Agenda 8">
            <a:extLst>
              <a:ext uri="{FF2B5EF4-FFF2-40B4-BE49-F238E27FC236}">
                <a16:creationId xmlns:a16="http://schemas.microsoft.com/office/drawing/2014/main" id="{7FD45869-4BAB-F100-AC42-DC262B70AD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59" name="Explanation 8">
            <a:extLst>
              <a:ext uri="{FF2B5EF4-FFF2-40B4-BE49-F238E27FC236}">
                <a16:creationId xmlns:a16="http://schemas.microsoft.com/office/drawing/2014/main" id="{D375C40C-932F-05C8-4A47-B337CC9EFA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6407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 off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CB6D09-E1EA-BE44-A9EB-0E37926F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697"/>
            <a:ext cx="9144000" cy="881162"/>
          </a:xfrm>
          <a:solidFill>
            <a:srgbClr val="B7E0F3"/>
          </a:solidFill>
          <a:ln>
            <a:noFill/>
          </a:ln>
        </p:spPr>
        <p:txBody>
          <a:bodyPr vert="horz" wrap="square" lIns="180000" tIns="216000" rIns="108000" bIns="108000" rtlCol="0" anchor="b">
            <a:spAutoFit/>
          </a:bodyPr>
          <a:lstStyle>
            <a:lvl1pPr>
              <a:defRPr kumimoji="0" lang="en-DE" sz="36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7FA7D55D-404A-AEC9-3DE7-E2370638E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3657"/>
            <a:ext cx="9144000" cy="651662"/>
          </a:xfrm>
          <a:solidFill>
            <a:srgbClr val="E5F4FB"/>
          </a:solidFill>
          <a:ln>
            <a:noFill/>
          </a:ln>
        </p:spPr>
        <p:txBody>
          <a:bodyPr vert="horz" wrap="square" lIns="180000" tIns="72000" rIns="108000" bIns="360000" rtlCol="0" anchor="t">
            <a:spAutoFit/>
          </a:bodyPr>
          <a:lstStyle>
            <a:lvl1pPr marL="0" indent="0">
              <a:buNone/>
              <a:defRPr kumimoji="0" lang="de-DE" sz="14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023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8AF4D79-515E-E8D9-76E7-49F68856AD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517332A-FFE4-5AED-86D3-78745D025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7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8E68E0EB-43B9-65F6-22B4-6F83DC783BE3}"/>
              </a:ext>
            </a:extLst>
          </p:cNvPr>
          <p:cNvSpPr txBox="1"/>
          <p:nvPr userDrawn="1"/>
        </p:nvSpPr>
        <p:spPr>
          <a:xfrm>
            <a:off x="251520" y="2712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cxnSp>
        <p:nvCxnSpPr>
          <p:cNvPr id="8" name="Gerader Verbinder 28">
            <a:extLst>
              <a:ext uri="{FF2B5EF4-FFF2-40B4-BE49-F238E27FC236}">
                <a16:creationId xmlns:a16="http://schemas.microsoft.com/office/drawing/2014/main" id="{2F227430-DF20-46BC-F68E-8C9120E224C0}"/>
              </a:ext>
            </a:extLst>
          </p:cNvPr>
          <p:cNvCxnSpPr>
            <a:cxnSpLocks/>
          </p:cNvCxnSpPr>
          <p:nvPr userDrawn="1"/>
        </p:nvCxnSpPr>
        <p:spPr>
          <a:xfrm>
            <a:off x="972000" y="1488484"/>
            <a:ext cx="0" cy="18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31">
            <a:extLst>
              <a:ext uri="{FF2B5EF4-FFF2-40B4-BE49-F238E27FC236}">
                <a16:creationId xmlns:a16="http://schemas.microsoft.com/office/drawing/2014/main" id="{A4C0AE80-B802-9179-329E-422F13122AC3}"/>
              </a:ext>
            </a:extLst>
          </p:cNvPr>
          <p:cNvSpPr txBox="1"/>
          <p:nvPr userDrawn="1"/>
        </p:nvSpPr>
        <p:spPr>
          <a:xfrm>
            <a:off x="251520" y="2100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10" name="Gerader Verbinder 34">
            <a:extLst>
              <a:ext uri="{FF2B5EF4-FFF2-40B4-BE49-F238E27FC236}">
                <a16:creationId xmlns:a16="http://schemas.microsoft.com/office/drawing/2014/main" id="{ADFAF2DF-A7E3-04AF-BBA5-2B3836D19474}"/>
              </a:ext>
            </a:extLst>
          </p:cNvPr>
          <p:cNvCxnSpPr/>
          <p:nvPr userDrawn="1"/>
        </p:nvCxnSpPr>
        <p:spPr>
          <a:xfrm>
            <a:off x="251520" y="2676484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3FB09D6-55C3-8530-8B1C-A8EA708D7DDF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3FB09D6-55C3-8530-8B1C-A8EA708D7D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31">
            <a:extLst>
              <a:ext uri="{FF2B5EF4-FFF2-40B4-BE49-F238E27FC236}">
                <a16:creationId xmlns:a16="http://schemas.microsoft.com/office/drawing/2014/main" id="{CF91A9A8-0042-9B83-A74A-4D4E83A2E8C3}"/>
              </a:ext>
            </a:extLst>
          </p:cNvPr>
          <p:cNvSpPr txBox="1"/>
          <p:nvPr userDrawn="1"/>
        </p:nvSpPr>
        <p:spPr>
          <a:xfrm>
            <a:off x="252000" y="1488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4" name="Gerader Verbinder 34">
            <a:extLst>
              <a:ext uri="{FF2B5EF4-FFF2-40B4-BE49-F238E27FC236}">
                <a16:creationId xmlns:a16="http://schemas.microsoft.com/office/drawing/2014/main" id="{E7A9FC6B-4C9E-EA7E-BB33-88D006B9BB45}"/>
              </a:ext>
            </a:extLst>
          </p:cNvPr>
          <p:cNvCxnSpPr/>
          <p:nvPr userDrawn="1"/>
        </p:nvCxnSpPr>
        <p:spPr>
          <a:xfrm>
            <a:off x="252000" y="2064484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genda 1">
            <a:extLst>
              <a:ext uri="{FF2B5EF4-FFF2-40B4-BE49-F238E27FC236}">
                <a16:creationId xmlns:a16="http://schemas.microsoft.com/office/drawing/2014/main" id="{F833F18C-F81C-C052-75E1-78DA40EE5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51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18" name="Agenda 2">
            <a:extLst>
              <a:ext uri="{FF2B5EF4-FFF2-40B4-BE49-F238E27FC236}">
                <a16:creationId xmlns:a16="http://schemas.microsoft.com/office/drawing/2014/main" id="{DE518A0C-8BA6-F98F-AEC1-0FE860FA33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2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20" name="Agenda 3">
            <a:extLst>
              <a:ext uri="{FF2B5EF4-FFF2-40B4-BE49-F238E27FC236}">
                <a16:creationId xmlns:a16="http://schemas.microsoft.com/office/drawing/2014/main" id="{F8EEDE77-88BF-E867-30D2-46ACC15B5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73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39" name="Agenda 1">
            <a:extLst>
              <a:ext uri="{FF2B5EF4-FFF2-40B4-BE49-F238E27FC236}">
                <a16:creationId xmlns:a16="http://schemas.microsoft.com/office/drawing/2014/main" id="{18F19F66-19BC-81C1-51AA-2E137120C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0" name="Explanation 1">
            <a:extLst>
              <a:ext uri="{FF2B5EF4-FFF2-40B4-BE49-F238E27FC236}">
                <a16:creationId xmlns:a16="http://schemas.microsoft.com/office/drawing/2014/main" id="{F3E3F3F2-4F46-B5A3-EFE9-D01BE5D443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1" name="Agenda 2">
            <a:extLst>
              <a:ext uri="{FF2B5EF4-FFF2-40B4-BE49-F238E27FC236}">
                <a16:creationId xmlns:a16="http://schemas.microsoft.com/office/drawing/2014/main" id="{AC11A433-17B4-2C3C-25F8-0BF9DAAEE7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2" name="Explanation 2">
            <a:extLst>
              <a:ext uri="{FF2B5EF4-FFF2-40B4-BE49-F238E27FC236}">
                <a16:creationId xmlns:a16="http://schemas.microsoft.com/office/drawing/2014/main" id="{2384EE0C-F9A9-A6CB-01D2-4EA5D77330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3" name="Agenda 3">
            <a:extLst>
              <a:ext uri="{FF2B5EF4-FFF2-40B4-BE49-F238E27FC236}">
                <a16:creationId xmlns:a16="http://schemas.microsoft.com/office/drawing/2014/main" id="{B77ED3CD-BE00-E974-6507-A461F566CF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4" name="Explanation 3">
            <a:extLst>
              <a:ext uri="{FF2B5EF4-FFF2-40B4-BE49-F238E27FC236}">
                <a16:creationId xmlns:a16="http://schemas.microsoft.com/office/drawing/2014/main" id="{DEDCBE95-F123-A2F2-CEC5-340E16B492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5" name="Agenda 4">
            <a:extLst>
              <a:ext uri="{FF2B5EF4-FFF2-40B4-BE49-F238E27FC236}">
                <a16:creationId xmlns:a16="http://schemas.microsoft.com/office/drawing/2014/main" id="{B1B8881F-8153-AD9A-8A4B-442DD7ED04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46" name="Explanation 4">
            <a:extLst>
              <a:ext uri="{FF2B5EF4-FFF2-40B4-BE49-F238E27FC236}">
                <a16:creationId xmlns:a16="http://schemas.microsoft.com/office/drawing/2014/main" id="{F6669F3B-614E-6A21-32A2-384257C90E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7" name="Agenda 5">
            <a:extLst>
              <a:ext uri="{FF2B5EF4-FFF2-40B4-BE49-F238E27FC236}">
                <a16:creationId xmlns:a16="http://schemas.microsoft.com/office/drawing/2014/main" id="{9B074305-B8FC-7B23-9F2F-F2A3AEA8F8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48" name="Explanation 5">
            <a:extLst>
              <a:ext uri="{FF2B5EF4-FFF2-40B4-BE49-F238E27FC236}">
                <a16:creationId xmlns:a16="http://schemas.microsoft.com/office/drawing/2014/main" id="{0F30D4EA-59D5-1C67-8DED-4846B1E116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49" name="Agenda 6">
            <a:extLst>
              <a:ext uri="{FF2B5EF4-FFF2-40B4-BE49-F238E27FC236}">
                <a16:creationId xmlns:a16="http://schemas.microsoft.com/office/drawing/2014/main" id="{501AB415-9C7D-81A6-7129-1AAB1C707E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0" name="Explanation 6">
            <a:extLst>
              <a:ext uri="{FF2B5EF4-FFF2-40B4-BE49-F238E27FC236}">
                <a16:creationId xmlns:a16="http://schemas.microsoft.com/office/drawing/2014/main" id="{BCD9448D-58EF-7931-EFF3-9996A811FA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51" name="Agenda 7">
            <a:extLst>
              <a:ext uri="{FF2B5EF4-FFF2-40B4-BE49-F238E27FC236}">
                <a16:creationId xmlns:a16="http://schemas.microsoft.com/office/drawing/2014/main" id="{7734C441-8F80-B023-FB4A-19E738FA6F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52" name="Explanation 7">
            <a:extLst>
              <a:ext uri="{FF2B5EF4-FFF2-40B4-BE49-F238E27FC236}">
                <a16:creationId xmlns:a16="http://schemas.microsoft.com/office/drawing/2014/main" id="{D41E0DD7-BBC9-5EE6-90BE-9FC7084359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53" name="Agenda 8">
            <a:extLst>
              <a:ext uri="{FF2B5EF4-FFF2-40B4-BE49-F238E27FC236}">
                <a16:creationId xmlns:a16="http://schemas.microsoft.com/office/drawing/2014/main" id="{634276BC-5DBB-0146-70A4-6540E3839E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54" name="Explanation 8">
            <a:extLst>
              <a:ext uri="{FF2B5EF4-FFF2-40B4-BE49-F238E27FC236}">
                <a16:creationId xmlns:a16="http://schemas.microsoft.com/office/drawing/2014/main" id="{50B3FBB3-A316-B876-B04F-B81D18CBC93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39091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401538E7-748D-9B9D-8BC7-0F9A5D6B2D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D3D839C-2832-158D-4AB5-14052E93A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8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62FC8474-8B54-1B9A-DF49-F2A95B452BA3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ED03F228-EE1F-12FF-83B9-777CE75F56C1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9" name="Gerader Verbinder 22">
            <a:extLst>
              <a:ext uri="{FF2B5EF4-FFF2-40B4-BE49-F238E27FC236}">
                <a16:creationId xmlns:a16="http://schemas.microsoft.com/office/drawing/2014/main" id="{596668F4-4AE5-DA74-C42E-CA7DA241A119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8">
            <a:extLst>
              <a:ext uri="{FF2B5EF4-FFF2-40B4-BE49-F238E27FC236}">
                <a16:creationId xmlns:a16="http://schemas.microsoft.com/office/drawing/2014/main" id="{CCD6992A-D2B0-4284-4DEF-2E949C3E1E1D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412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31">
            <a:extLst>
              <a:ext uri="{FF2B5EF4-FFF2-40B4-BE49-F238E27FC236}">
                <a16:creationId xmlns:a16="http://schemas.microsoft.com/office/drawing/2014/main" id="{9EE3B03A-5B79-31B0-C13A-A6C7FFE25358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14" name="Gerader Verbinder 34">
            <a:extLst>
              <a:ext uri="{FF2B5EF4-FFF2-40B4-BE49-F238E27FC236}">
                <a16:creationId xmlns:a16="http://schemas.microsoft.com/office/drawing/2014/main" id="{93149B30-330E-560B-1918-CAFE65425245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7F23E09-8072-450A-E303-A32F7130DEA3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7F23E09-8072-450A-E303-A32F7130DE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feld 31">
            <a:extLst>
              <a:ext uri="{FF2B5EF4-FFF2-40B4-BE49-F238E27FC236}">
                <a16:creationId xmlns:a16="http://schemas.microsoft.com/office/drawing/2014/main" id="{63BC85B0-3442-9A58-D4B0-D6DCB9E406D8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9" name="Gerader Verbinder 34">
            <a:extLst>
              <a:ext uri="{FF2B5EF4-FFF2-40B4-BE49-F238E27FC236}">
                <a16:creationId xmlns:a16="http://schemas.microsoft.com/office/drawing/2014/main" id="{C6BD104E-6856-C6CD-01BF-E8F76E2DB0A3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genda 1">
            <a:extLst>
              <a:ext uri="{FF2B5EF4-FFF2-40B4-BE49-F238E27FC236}">
                <a16:creationId xmlns:a16="http://schemas.microsoft.com/office/drawing/2014/main" id="{4CC24961-82CB-B44A-2765-446F48CECC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3462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30" name="Agenda 2">
            <a:extLst>
              <a:ext uri="{FF2B5EF4-FFF2-40B4-BE49-F238E27FC236}">
                <a16:creationId xmlns:a16="http://schemas.microsoft.com/office/drawing/2014/main" id="{17407011-1827-9D4C-989D-8594468FDD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3462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2" name="Agenda 3">
            <a:extLst>
              <a:ext uri="{FF2B5EF4-FFF2-40B4-BE49-F238E27FC236}">
                <a16:creationId xmlns:a16="http://schemas.microsoft.com/office/drawing/2014/main" id="{C9BF4840-535E-6D10-3388-E45C4A150E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462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34" name="Agenda 4">
            <a:extLst>
              <a:ext uri="{FF2B5EF4-FFF2-40B4-BE49-F238E27FC236}">
                <a16:creationId xmlns:a16="http://schemas.microsoft.com/office/drawing/2014/main" id="{BEAA8B23-EA70-4257-A3C6-9D5C96B078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462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4</a:t>
            </a:r>
            <a:endParaRPr lang="en-DE" dirty="0"/>
          </a:p>
        </p:txBody>
      </p:sp>
      <p:sp>
        <p:nvSpPr>
          <p:cNvPr id="36" name="Agenda 1">
            <a:extLst>
              <a:ext uri="{FF2B5EF4-FFF2-40B4-BE49-F238E27FC236}">
                <a16:creationId xmlns:a16="http://schemas.microsoft.com/office/drawing/2014/main" id="{CB01C861-687E-9DE6-8143-0ABD551545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2C3D4350-D022-E018-96BE-F7F996D051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0042FDFD-FD7F-2EF8-8CA1-FC123015B0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63C11C29-18F7-7540-36A8-ECAE299272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E27CB0EC-3FA5-087A-CFA9-F4E2315C20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29B87FF1-69D1-9785-515F-8EA5583E57D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C5D01BCF-4E1A-B1CB-54EE-1FCA2EC172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27512F2B-5BE9-90E4-099F-1D6F7B6FD8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E226A560-181D-8719-E19F-9CC97E9CE7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9D202A33-368A-EEB2-6C32-5A96E2A771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46" name="Agenda 6">
            <a:extLst>
              <a:ext uri="{FF2B5EF4-FFF2-40B4-BE49-F238E27FC236}">
                <a16:creationId xmlns:a16="http://schemas.microsoft.com/office/drawing/2014/main" id="{38AF967E-CCCF-60D9-BF14-41CF9E9D5A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47" name="Explanation 6">
            <a:extLst>
              <a:ext uri="{FF2B5EF4-FFF2-40B4-BE49-F238E27FC236}">
                <a16:creationId xmlns:a16="http://schemas.microsoft.com/office/drawing/2014/main" id="{20E6471C-1284-647C-3F11-2A6EC28084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48" name="Agenda 7">
            <a:extLst>
              <a:ext uri="{FF2B5EF4-FFF2-40B4-BE49-F238E27FC236}">
                <a16:creationId xmlns:a16="http://schemas.microsoft.com/office/drawing/2014/main" id="{AEB6DC52-211D-CCCD-6EEA-423584B350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49" name="Explanation 7">
            <a:extLst>
              <a:ext uri="{FF2B5EF4-FFF2-40B4-BE49-F238E27FC236}">
                <a16:creationId xmlns:a16="http://schemas.microsoft.com/office/drawing/2014/main" id="{79EEE8FD-766E-D9E6-14C7-2098E72A8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50" name="Agenda 8">
            <a:extLst>
              <a:ext uri="{FF2B5EF4-FFF2-40B4-BE49-F238E27FC236}">
                <a16:creationId xmlns:a16="http://schemas.microsoft.com/office/drawing/2014/main" id="{D14F1C6A-DAAE-1C40-CE4C-7D4372058D8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51" name="Explanation 8">
            <a:extLst>
              <a:ext uri="{FF2B5EF4-FFF2-40B4-BE49-F238E27FC236}">
                <a16:creationId xmlns:a16="http://schemas.microsoft.com/office/drawing/2014/main" id="{367BBD83-0900-8BAA-84B1-FDA38DB1779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0530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2AA7995D-25AB-CF63-7937-278071C9C70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92EA391-2EE7-913A-577C-D7A3ABA8C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A95756AA-C307-42AD-F870-D647AF27E109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476EBCD9-2E27-3355-F041-D8953D267507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E7DD4BA4-B838-E77F-F7F1-0B679B5A7F10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3" name="Gerader Verbinder 22">
            <a:extLst>
              <a:ext uri="{FF2B5EF4-FFF2-40B4-BE49-F238E27FC236}">
                <a16:creationId xmlns:a16="http://schemas.microsoft.com/office/drawing/2014/main" id="{8B8C80A4-9689-A9C6-5430-46E0FE3BD99E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3">
            <a:extLst>
              <a:ext uri="{FF2B5EF4-FFF2-40B4-BE49-F238E27FC236}">
                <a16:creationId xmlns:a16="http://schemas.microsoft.com/office/drawing/2014/main" id="{7F4D4B35-4188-4D74-9AF5-8F3DEF57E03E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E9744FD0-B810-F00B-3711-79D79229823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024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31">
            <a:extLst>
              <a:ext uri="{FF2B5EF4-FFF2-40B4-BE49-F238E27FC236}">
                <a16:creationId xmlns:a16="http://schemas.microsoft.com/office/drawing/2014/main" id="{82E1F378-421A-A264-40D0-CEF15A484B1D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C9084E9C-1E86-8F4D-36CD-11E4EE7D5140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A609AB-2586-9715-A640-FD04F90F7E8B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A609AB-2586-9715-A640-FD04F90F7E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feld 31">
            <a:extLst>
              <a:ext uri="{FF2B5EF4-FFF2-40B4-BE49-F238E27FC236}">
                <a16:creationId xmlns:a16="http://schemas.microsoft.com/office/drawing/2014/main" id="{FC790BFB-0B62-D81E-54C9-2EC020A828F1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2" name="Gerader Verbinder 34">
            <a:extLst>
              <a:ext uri="{FF2B5EF4-FFF2-40B4-BE49-F238E27FC236}">
                <a16:creationId xmlns:a16="http://schemas.microsoft.com/office/drawing/2014/main" id="{1B275314-5DB6-36FB-C57B-E8B07516AED6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genda 1">
            <a:extLst>
              <a:ext uri="{FF2B5EF4-FFF2-40B4-BE49-F238E27FC236}">
                <a16:creationId xmlns:a16="http://schemas.microsoft.com/office/drawing/2014/main" id="{6E1832E0-A895-3618-E564-8E00DED124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35" name="Agenda 2">
            <a:extLst>
              <a:ext uri="{FF2B5EF4-FFF2-40B4-BE49-F238E27FC236}">
                <a16:creationId xmlns:a16="http://schemas.microsoft.com/office/drawing/2014/main" id="{CFFE80B1-C7F0-EC78-593E-165CD190A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7" name="Agenda 3">
            <a:extLst>
              <a:ext uri="{FF2B5EF4-FFF2-40B4-BE49-F238E27FC236}">
                <a16:creationId xmlns:a16="http://schemas.microsoft.com/office/drawing/2014/main" id="{E9F64D19-FE89-4C3A-D555-462955298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39" name="Agenda 4">
            <a:extLst>
              <a:ext uri="{FF2B5EF4-FFF2-40B4-BE49-F238E27FC236}">
                <a16:creationId xmlns:a16="http://schemas.microsoft.com/office/drawing/2014/main" id="{BB7F5F78-1956-8314-ACFE-77FC6E71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4</a:t>
            </a:r>
            <a:endParaRPr lang="en-DE" dirty="0"/>
          </a:p>
        </p:txBody>
      </p:sp>
      <p:sp>
        <p:nvSpPr>
          <p:cNvPr id="41" name="Agenda 5">
            <a:extLst>
              <a:ext uri="{FF2B5EF4-FFF2-40B4-BE49-F238E27FC236}">
                <a16:creationId xmlns:a16="http://schemas.microsoft.com/office/drawing/2014/main" id="{255F4564-88C4-A094-045A-35A2064067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Lunch 5</a:t>
            </a:r>
            <a:endParaRPr lang="en-DE" dirty="0"/>
          </a:p>
        </p:txBody>
      </p:sp>
      <p:sp>
        <p:nvSpPr>
          <p:cNvPr id="43" name="Agenda 1">
            <a:extLst>
              <a:ext uri="{FF2B5EF4-FFF2-40B4-BE49-F238E27FC236}">
                <a16:creationId xmlns:a16="http://schemas.microsoft.com/office/drawing/2014/main" id="{F15367DA-9493-1E1A-7E9F-477DE4F6D0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4" name="Explanation 1">
            <a:extLst>
              <a:ext uri="{FF2B5EF4-FFF2-40B4-BE49-F238E27FC236}">
                <a16:creationId xmlns:a16="http://schemas.microsoft.com/office/drawing/2014/main" id="{9A83275F-77EB-08A2-FB51-738A8ADC82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5" name="Agenda 2">
            <a:extLst>
              <a:ext uri="{FF2B5EF4-FFF2-40B4-BE49-F238E27FC236}">
                <a16:creationId xmlns:a16="http://schemas.microsoft.com/office/drawing/2014/main" id="{63B6813C-5473-0DDC-4F55-947B52C63B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6" name="Explanation 2">
            <a:extLst>
              <a:ext uri="{FF2B5EF4-FFF2-40B4-BE49-F238E27FC236}">
                <a16:creationId xmlns:a16="http://schemas.microsoft.com/office/drawing/2014/main" id="{55D4F3DB-264D-3D5E-92F5-2EFD8AAD2B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7" name="Agenda 3">
            <a:extLst>
              <a:ext uri="{FF2B5EF4-FFF2-40B4-BE49-F238E27FC236}">
                <a16:creationId xmlns:a16="http://schemas.microsoft.com/office/drawing/2014/main" id="{947AF271-16E4-E633-8BD8-AEB1AC399D5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8" name="Explanation 3">
            <a:extLst>
              <a:ext uri="{FF2B5EF4-FFF2-40B4-BE49-F238E27FC236}">
                <a16:creationId xmlns:a16="http://schemas.microsoft.com/office/drawing/2014/main" id="{FA94A6C8-1B45-73CA-2C7D-755671901E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9" name="Agenda 4">
            <a:extLst>
              <a:ext uri="{FF2B5EF4-FFF2-40B4-BE49-F238E27FC236}">
                <a16:creationId xmlns:a16="http://schemas.microsoft.com/office/drawing/2014/main" id="{FCA3D257-2843-3ADD-7DFC-512E37E30C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0" name="Explanation 4">
            <a:extLst>
              <a:ext uri="{FF2B5EF4-FFF2-40B4-BE49-F238E27FC236}">
                <a16:creationId xmlns:a16="http://schemas.microsoft.com/office/drawing/2014/main" id="{368DDA91-9960-AEEB-9A3F-3C3A74C067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1" name="Agenda 5">
            <a:extLst>
              <a:ext uri="{FF2B5EF4-FFF2-40B4-BE49-F238E27FC236}">
                <a16:creationId xmlns:a16="http://schemas.microsoft.com/office/drawing/2014/main" id="{3B061B16-04C2-6693-AF16-C6BE6A2E215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2" name="Explanation 5">
            <a:extLst>
              <a:ext uri="{FF2B5EF4-FFF2-40B4-BE49-F238E27FC236}">
                <a16:creationId xmlns:a16="http://schemas.microsoft.com/office/drawing/2014/main" id="{A7065F07-5A00-C443-9F4F-ACDE4DFF03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3" name="Agenda 6">
            <a:extLst>
              <a:ext uri="{FF2B5EF4-FFF2-40B4-BE49-F238E27FC236}">
                <a16:creationId xmlns:a16="http://schemas.microsoft.com/office/drawing/2014/main" id="{55922371-712B-7FAE-54BC-5FA8731C38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4" name="Explanation 6">
            <a:extLst>
              <a:ext uri="{FF2B5EF4-FFF2-40B4-BE49-F238E27FC236}">
                <a16:creationId xmlns:a16="http://schemas.microsoft.com/office/drawing/2014/main" id="{EC5711B0-DECD-D4C8-8B2B-3F0B3C6C41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55" name="Agenda 7">
            <a:extLst>
              <a:ext uri="{FF2B5EF4-FFF2-40B4-BE49-F238E27FC236}">
                <a16:creationId xmlns:a16="http://schemas.microsoft.com/office/drawing/2014/main" id="{FC2A2B45-45FD-7D10-8CA1-4E22766F5C8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56" name="Explanation 7">
            <a:extLst>
              <a:ext uri="{FF2B5EF4-FFF2-40B4-BE49-F238E27FC236}">
                <a16:creationId xmlns:a16="http://schemas.microsoft.com/office/drawing/2014/main" id="{BD92A1CA-6A89-4E59-3533-66BD02BB74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57" name="Agenda 8">
            <a:extLst>
              <a:ext uri="{FF2B5EF4-FFF2-40B4-BE49-F238E27FC236}">
                <a16:creationId xmlns:a16="http://schemas.microsoft.com/office/drawing/2014/main" id="{F771CAF9-463E-5670-12F9-4B631540ED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58" name="Explanation 8">
            <a:extLst>
              <a:ext uri="{FF2B5EF4-FFF2-40B4-BE49-F238E27FC236}">
                <a16:creationId xmlns:a16="http://schemas.microsoft.com/office/drawing/2014/main" id="{9A31F492-D8D9-011A-35C9-53231BA5DE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64105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34E39C5E-B208-E854-AC5F-906EEBEF40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D93B106-0B66-6ED4-DA9F-522DDA774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288000"/>
            <a:ext cx="5544000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AC3C1BB8-BFC5-85C1-5F6E-CC3642DB0E57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541B5729-9948-9609-927D-4FBDA2D17DA2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8757D976-194F-5A73-DCB1-6E99F2D4A6C7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3" name="Textfeld 19">
            <a:extLst>
              <a:ext uri="{FF2B5EF4-FFF2-40B4-BE49-F238E27FC236}">
                <a16:creationId xmlns:a16="http://schemas.microsoft.com/office/drawing/2014/main" id="{AAF38478-21F8-C90A-F959-B471E2E8A03F}"/>
              </a:ext>
            </a:extLst>
          </p:cNvPr>
          <p:cNvSpPr txBox="1"/>
          <p:nvPr userDrawn="1"/>
        </p:nvSpPr>
        <p:spPr>
          <a:xfrm>
            <a:off x="251520" y="414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5" name="Gerader Verbinder 22">
            <a:extLst>
              <a:ext uri="{FF2B5EF4-FFF2-40B4-BE49-F238E27FC236}">
                <a16:creationId xmlns:a16="http://schemas.microsoft.com/office/drawing/2014/main" id="{5BFA98CE-600F-255D-8EFD-EBAADACB23DB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3">
            <a:extLst>
              <a:ext uri="{FF2B5EF4-FFF2-40B4-BE49-F238E27FC236}">
                <a16:creationId xmlns:a16="http://schemas.microsoft.com/office/drawing/2014/main" id="{0AF1119F-975A-10AC-2452-DFC08AB157C1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4">
            <a:extLst>
              <a:ext uri="{FF2B5EF4-FFF2-40B4-BE49-F238E27FC236}">
                <a16:creationId xmlns:a16="http://schemas.microsoft.com/office/drawing/2014/main" id="{3B07A3EF-C03F-741A-519A-978A2B5655EF}"/>
              </a:ext>
            </a:extLst>
          </p:cNvPr>
          <p:cNvCxnSpPr/>
          <p:nvPr userDrawn="1"/>
        </p:nvCxnSpPr>
        <p:spPr>
          <a:xfrm>
            <a:off x="251520" y="410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8">
            <a:extLst>
              <a:ext uri="{FF2B5EF4-FFF2-40B4-BE49-F238E27FC236}">
                <a16:creationId xmlns:a16="http://schemas.microsoft.com/office/drawing/2014/main" id="{A98A248B-875C-E29B-C3B8-5CC069D5830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1">
            <a:extLst>
              <a:ext uri="{FF2B5EF4-FFF2-40B4-BE49-F238E27FC236}">
                <a16:creationId xmlns:a16="http://schemas.microsoft.com/office/drawing/2014/main" id="{8018FC20-F350-2758-1530-C969EC349103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4" name="Gerader Verbinder 34">
            <a:extLst>
              <a:ext uri="{FF2B5EF4-FFF2-40B4-BE49-F238E27FC236}">
                <a16:creationId xmlns:a16="http://schemas.microsoft.com/office/drawing/2014/main" id="{CFD36552-E938-832F-25CA-648AE35ABA99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2D70CE2-BA86-B65D-17F7-A38E5284FA25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2D70CE2-BA86-B65D-17F7-A38E5284FA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feld 31">
            <a:extLst>
              <a:ext uri="{FF2B5EF4-FFF2-40B4-BE49-F238E27FC236}">
                <a16:creationId xmlns:a16="http://schemas.microsoft.com/office/drawing/2014/main" id="{5250D475-1BF1-FA20-B731-417746051E20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7" name="Gerader Verbinder 34">
            <a:extLst>
              <a:ext uri="{FF2B5EF4-FFF2-40B4-BE49-F238E27FC236}">
                <a16:creationId xmlns:a16="http://schemas.microsoft.com/office/drawing/2014/main" id="{2A0CF935-B3C5-269B-A465-32D8CF4F8022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genda 1">
            <a:extLst>
              <a:ext uri="{FF2B5EF4-FFF2-40B4-BE49-F238E27FC236}">
                <a16:creationId xmlns:a16="http://schemas.microsoft.com/office/drawing/2014/main" id="{05DAACF1-D99E-EBD5-00AB-4FF947BFF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40" name="Agenda 2">
            <a:extLst>
              <a:ext uri="{FF2B5EF4-FFF2-40B4-BE49-F238E27FC236}">
                <a16:creationId xmlns:a16="http://schemas.microsoft.com/office/drawing/2014/main" id="{1B715494-DBFC-158F-4B44-4BE34F57B2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2" name="Agenda 3">
            <a:extLst>
              <a:ext uri="{FF2B5EF4-FFF2-40B4-BE49-F238E27FC236}">
                <a16:creationId xmlns:a16="http://schemas.microsoft.com/office/drawing/2014/main" id="{16148BE1-034F-E74D-F2A6-3C9A64A98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44" name="Agenda 4">
            <a:extLst>
              <a:ext uri="{FF2B5EF4-FFF2-40B4-BE49-F238E27FC236}">
                <a16:creationId xmlns:a16="http://schemas.microsoft.com/office/drawing/2014/main" id="{5A559478-51B8-9C1C-CCB6-D7A28804A1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4</a:t>
            </a:r>
            <a:endParaRPr lang="en-DE" dirty="0"/>
          </a:p>
        </p:txBody>
      </p:sp>
      <p:sp>
        <p:nvSpPr>
          <p:cNvPr id="46" name="Agenda 5">
            <a:extLst>
              <a:ext uri="{FF2B5EF4-FFF2-40B4-BE49-F238E27FC236}">
                <a16:creationId xmlns:a16="http://schemas.microsoft.com/office/drawing/2014/main" id="{8858135B-E851-F772-9814-E525516BE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Lunch 5</a:t>
            </a:r>
            <a:endParaRPr lang="en-DE" dirty="0"/>
          </a:p>
        </p:txBody>
      </p:sp>
      <p:sp>
        <p:nvSpPr>
          <p:cNvPr id="48" name="Agenda 6">
            <a:extLst>
              <a:ext uri="{FF2B5EF4-FFF2-40B4-BE49-F238E27FC236}">
                <a16:creationId xmlns:a16="http://schemas.microsoft.com/office/drawing/2014/main" id="{48E0ABCB-10AE-C22E-2B84-552153E844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14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0" name="Agenda 1">
            <a:extLst>
              <a:ext uri="{FF2B5EF4-FFF2-40B4-BE49-F238E27FC236}">
                <a16:creationId xmlns:a16="http://schemas.microsoft.com/office/drawing/2014/main" id="{EB8F811E-9B0F-C2F2-4A73-D91A4C1DEC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1" name="Explanation 1">
            <a:extLst>
              <a:ext uri="{FF2B5EF4-FFF2-40B4-BE49-F238E27FC236}">
                <a16:creationId xmlns:a16="http://schemas.microsoft.com/office/drawing/2014/main" id="{06341A1D-A44D-EF68-B8CA-E8438922D7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2" name="Agenda 2">
            <a:extLst>
              <a:ext uri="{FF2B5EF4-FFF2-40B4-BE49-F238E27FC236}">
                <a16:creationId xmlns:a16="http://schemas.microsoft.com/office/drawing/2014/main" id="{C104D81B-B040-9B6F-0782-C0CC895F1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3" name="Explanation 2">
            <a:extLst>
              <a:ext uri="{FF2B5EF4-FFF2-40B4-BE49-F238E27FC236}">
                <a16:creationId xmlns:a16="http://schemas.microsoft.com/office/drawing/2014/main" id="{B4691C0C-0059-7B7F-EC2C-84746459AB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4" name="Agenda 3">
            <a:extLst>
              <a:ext uri="{FF2B5EF4-FFF2-40B4-BE49-F238E27FC236}">
                <a16:creationId xmlns:a16="http://schemas.microsoft.com/office/drawing/2014/main" id="{174ECBE4-940B-1844-1A8E-B3016C3D2B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5" name="Explanation 3">
            <a:extLst>
              <a:ext uri="{FF2B5EF4-FFF2-40B4-BE49-F238E27FC236}">
                <a16:creationId xmlns:a16="http://schemas.microsoft.com/office/drawing/2014/main" id="{6E4EBE29-F5D1-81AB-B55C-54CA82ECBB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6" name="Agenda 4">
            <a:extLst>
              <a:ext uri="{FF2B5EF4-FFF2-40B4-BE49-F238E27FC236}">
                <a16:creationId xmlns:a16="http://schemas.microsoft.com/office/drawing/2014/main" id="{D0A8AE95-57C0-F39E-A401-D9135DB030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7" name="Explanation 4">
            <a:extLst>
              <a:ext uri="{FF2B5EF4-FFF2-40B4-BE49-F238E27FC236}">
                <a16:creationId xmlns:a16="http://schemas.microsoft.com/office/drawing/2014/main" id="{61FE4C90-68EF-DB50-1946-2FB01B3FBE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8" name="Agenda 5">
            <a:extLst>
              <a:ext uri="{FF2B5EF4-FFF2-40B4-BE49-F238E27FC236}">
                <a16:creationId xmlns:a16="http://schemas.microsoft.com/office/drawing/2014/main" id="{7DBFA3FC-333A-8588-0BCB-C62E3B1280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9" name="Explanation 5">
            <a:extLst>
              <a:ext uri="{FF2B5EF4-FFF2-40B4-BE49-F238E27FC236}">
                <a16:creationId xmlns:a16="http://schemas.microsoft.com/office/drawing/2014/main" id="{14567C94-7C34-806F-AB9B-D437DAAAFC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0" name="Agenda 6">
            <a:extLst>
              <a:ext uri="{FF2B5EF4-FFF2-40B4-BE49-F238E27FC236}">
                <a16:creationId xmlns:a16="http://schemas.microsoft.com/office/drawing/2014/main" id="{AA5761A7-0364-6D5F-4BBD-05FC18594E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1" name="Explanation 6">
            <a:extLst>
              <a:ext uri="{FF2B5EF4-FFF2-40B4-BE49-F238E27FC236}">
                <a16:creationId xmlns:a16="http://schemas.microsoft.com/office/drawing/2014/main" id="{55150F89-E692-D013-B715-A56EAC8C49F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2" name="Agenda 7">
            <a:extLst>
              <a:ext uri="{FF2B5EF4-FFF2-40B4-BE49-F238E27FC236}">
                <a16:creationId xmlns:a16="http://schemas.microsoft.com/office/drawing/2014/main" id="{F168A212-8093-DFB5-0BF2-ED69957DBE6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3" name="Explanation 7">
            <a:extLst>
              <a:ext uri="{FF2B5EF4-FFF2-40B4-BE49-F238E27FC236}">
                <a16:creationId xmlns:a16="http://schemas.microsoft.com/office/drawing/2014/main" id="{1DDD975A-273D-A008-488B-67AE7499222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4" name="Agenda 8">
            <a:extLst>
              <a:ext uri="{FF2B5EF4-FFF2-40B4-BE49-F238E27FC236}">
                <a16:creationId xmlns:a16="http://schemas.microsoft.com/office/drawing/2014/main" id="{06C5C6F3-D6F7-916F-A6AC-6841D6E6C39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5" name="Explanation 8">
            <a:extLst>
              <a:ext uri="{FF2B5EF4-FFF2-40B4-BE49-F238E27FC236}">
                <a16:creationId xmlns:a16="http://schemas.microsoft.com/office/drawing/2014/main" id="{D7F360D4-7E77-040F-DCE3-6438C971D05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8751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ABED89A8-53BE-8A14-7E3D-31F3C5DA041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feld 16">
            <a:extLst>
              <a:ext uri="{FF2B5EF4-FFF2-40B4-BE49-F238E27FC236}">
                <a16:creationId xmlns:a16="http://schemas.microsoft.com/office/drawing/2014/main" id="{20E2FE5C-1791-E83E-DE7F-99DB698BA431}"/>
              </a:ext>
            </a:extLst>
          </p:cNvPr>
          <p:cNvSpPr txBox="1"/>
          <p:nvPr userDrawn="1"/>
        </p:nvSpPr>
        <p:spPr>
          <a:xfrm>
            <a:off x="251520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DF186ED5-F10B-FAD2-D1DA-F6C395E41646}"/>
              </a:ext>
            </a:extLst>
          </p:cNvPr>
          <p:cNvSpPr txBox="1"/>
          <p:nvPr userDrawn="1"/>
        </p:nvSpPr>
        <p:spPr>
          <a:xfrm>
            <a:off x="251520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5" name="Textfeld 18">
            <a:extLst>
              <a:ext uri="{FF2B5EF4-FFF2-40B4-BE49-F238E27FC236}">
                <a16:creationId xmlns:a16="http://schemas.microsoft.com/office/drawing/2014/main" id="{EA455A2D-76F0-0B3A-068D-95D8069A5E72}"/>
              </a:ext>
            </a:extLst>
          </p:cNvPr>
          <p:cNvSpPr txBox="1"/>
          <p:nvPr userDrawn="1"/>
        </p:nvSpPr>
        <p:spPr>
          <a:xfrm>
            <a:off x="251520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19">
            <a:extLst>
              <a:ext uri="{FF2B5EF4-FFF2-40B4-BE49-F238E27FC236}">
                <a16:creationId xmlns:a16="http://schemas.microsoft.com/office/drawing/2014/main" id="{E00A6756-7896-5D08-AB16-132DF2830B81}"/>
              </a:ext>
            </a:extLst>
          </p:cNvPr>
          <p:cNvSpPr txBox="1"/>
          <p:nvPr userDrawn="1"/>
        </p:nvSpPr>
        <p:spPr>
          <a:xfrm>
            <a:off x="251520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620E0A4C-1CA7-4F49-0712-42279CD069CF}"/>
              </a:ext>
            </a:extLst>
          </p:cNvPr>
          <p:cNvCxnSpPr/>
          <p:nvPr userDrawn="1"/>
        </p:nvCxnSpPr>
        <p:spPr>
          <a:xfrm>
            <a:off x="251520" y="273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3">
            <a:extLst>
              <a:ext uri="{FF2B5EF4-FFF2-40B4-BE49-F238E27FC236}">
                <a16:creationId xmlns:a16="http://schemas.microsoft.com/office/drawing/2014/main" id="{4E684CA4-729F-D609-D255-BE0879415A5F}"/>
              </a:ext>
            </a:extLst>
          </p:cNvPr>
          <p:cNvCxnSpPr/>
          <p:nvPr userDrawn="1"/>
        </p:nvCxnSpPr>
        <p:spPr>
          <a:xfrm>
            <a:off x="251520" y="334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24">
            <a:extLst>
              <a:ext uri="{FF2B5EF4-FFF2-40B4-BE49-F238E27FC236}">
                <a16:creationId xmlns:a16="http://schemas.microsoft.com/office/drawing/2014/main" id="{6392763D-00BF-3AA9-8F5F-A5601FE86259}"/>
              </a:ext>
            </a:extLst>
          </p:cNvPr>
          <p:cNvCxnSpPr/>
          <p:nvPr userDrawn="1"/>
        </p:nvCxnSpPr>
        <p:spPr>
          <a:xfrm>
            <a:off x="251520" y="396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28">
            <a:extLst>
              <a:ext uri="{FF2B5EF4-FFF2-40B4-BE49-F238E27FC236}">
                <a16:creationId xmlns:a16="http://schemas.microsoft.com/office/drawing/2014/main" id="{2F65D4ED-A4E3-5C61-D2FE-F45A1F3A61DB}"/>
              </a:ext>
            </a:extLst>
          </p:cNvPr>
          <p:cNvCxnSpPr>
            <a:cxnSpLocks/>
          </p:cNvCxnSpPr>
          <p:nvPr userDrawn="1"/>
        </p:nvCxnSpPr>
        <p:spPr>
          <a:xfrm>
            <a:off x="972000" y="936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1">
            <a:extLst>
              <a:ext uri="{FF2B5EF4-FFF2-40B4-BE49-F238E27FC236}">
                <a16:creationId xmlns:a16="http://schemas.microsoft.com/office/drawing/2014/main" id="{7D13857C-89B1-0215-21E0-3FEBD106BB01}"/>
              </a:ext>
            </a:extLst>
          </p:cNvPr>
          <p:cNvSpPr txBox="1"/>
          <p:nvPr userDrawn="1"/>
        </p:nvSpPr>
        <p:spPr>
          <a:xfrm>
            <a:off x="251520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6" name="Gerader Verbinder 34">
            <a:extLst>
              <a:ext uri="{FF2B5EF4-FFF2-40B4-BE49-F238E27FC236}">
                <a16:creationId xmlns:a16="http://schemas.microsoft.com/office/drawing/2014/main" id="{9ADDB1FC-0B73-2D4F-CA1C-964C6DB75C28}"/>
              </a:ext>
            </a:extLst>
          </p:cNvPr>
          <p:cNvCxnSpPr/>
          <p:nvPr userDrawn="1"/>
        </p:nvCxnSpPr>
        <p:spPr>
          <a:xfrm>
            <a:off x="251520" y="212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435B50F-4299-660B-D38D-704934D0FC7A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435B50F-4299-660B-D38D-704934D0FC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feld 31">
            <a:extLst>
              <a:ext uri="{FF2B5EF4-FFF2-40B4-BE49-F238E27FC236}">
                <a16:creationId xmlns:a16="http://schemas.microsoft.com/office/drawing/2014/main" id="{4A46B3A3-AA52-12DD-C558-2FA12443159F}"/>
              </a:ext>
            </a:extLst>
          </p:cNvPr>
          <p:cNvSpPr txBox="1"/>
          <p:nvPr userDrawn="1"/>
        </p:nvSpPr>
        <p:spPr>
          <a:xfrm>
            <a:off x="252000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9" name="Gerader Verbinder 34">
            <a:extLst>
              <a:ext uri="{FF2B5EF4-FFF2-40B4-BE49-F238E27FC236}">
                <a16:creationId xmlns:a16="http://schemas.microsoft.com/office/drawing/2014/main" id="{BDF16BB7-0BA1-DD15-35E6-16252055D735}"/>
              </a:ext>
            </a:extLst>
          </p:cNvPr>
          <p:cNvCxnSpPr/>
          <p:nvPr userDrawn="1"/>
        </p:nvCxnSpPr>
        <p:spPr>
          <a:xfrm>
            <a:off x="252000" y="151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19">
            <a:extLst>
              <a:ext uri="{FF2B5EF4-FFF2-40B4-BE49-F238E27FC236}">
                <a16:creationId xmlns:a16="http://schemas.microsoft.com/office/drawing/2014/main" id="{D58EE4F3-5390-4F20-B81B-B19D2677556C}"/>
              </a:ext>
            </a:extLst>
          </p:cNvPr>
          <p:cNvSpPr txBox="1"/>
          <p:nvPr userDrawn="1"/>
        </p:nvSpPr>
        <p:spPr>
          <a:xfrm>
            <a:off x="251520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cxnSp>
        <p:nvCxnSpPr>
          <p:cNvPr id="41" name="Gerader Verbinder 24">
            <a:extLst>
              <a:ext uri="{FF2B5EF4-FFF2-40B4-BE49-F238E27FC236}">
                <a16:creationId xmlns:a16="http://schemas.microsoft.com/office/drawing/2014/main" id="{CF9CB79E-7C82-9145-D444-21A4BAB6E19E}"/>
              </a:ext>
            </a:extLst>
          </p:cNvPr>
          <p:cNvCxnSpPr/>
          <p:nvPr userDrawn="1"/>
        </p:nvCxnSpPr>
        <p:spPr>
          <a:xfrm>
            <a:off x="291454" y="457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el 1">
            <a:extLst>
              <a:ext uri="{FF2B5EF4-FFF2-40B4-BE49-F238E27FC236}">
                <a16:creationId xmlns:a16="http://schemas.microsoft.com/office/drawing/2014/main" id="{2A38B132-08ED-2CC1-D5E8-360266C33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180000"/>
            <a:ext cx="5544000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3" name="Agenda 1">
            <a:extLst>
              <a:ext uri="{FF2B5EF4-FFF2-40B4-BE49-F238E27FC236}">
                <a16:creationId xmlns:a16="http://schemas.microsoft.com/office/drawing/2014/main" id="{814114F0-07E8-D021-2F7F-F2A0861ADB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178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45" name="Agenda 2">
            <a:extLst>
              <a:ext uri="{FF2B5EF4-FFF2-40B4-BE49-F238E27FC236}">
                <a16:creationId xmlns:a16="http://schemas.microsoft.com/office/drawing/2014/main" id="{9AA2D7E3-3D47-874B-CE85-4B9AFD7926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54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7" name="Agenda 3">
            <a:extLst>
              <a:ext uri="{FF2B5EF4-FFF2-40B4-BE49-F238E27FC236}">
                <a16:creationId xmlns:a16="http://schemas.microsoft.com/office/drawing/2014/main" id="{BD80FB13-8765-A023-D15B-15B81CF069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6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49" name="Agenda 4">
            <a:extLst>
              <a:ext uri="{FF2B5EF4-FFF2-40B4-BE49-F238E27FC236}">
                <a16:creationId xmlns:a16="http://schemas.microsoft.com/office/drawing/2014/main" id="{BD496035-F434-99C2-A4A5-7E44AF31BB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77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4</a:t>
            </a:r>
            <a:endParaRPr lang="en-DE" dirty="0"/>
          </a:p>
        </p:txBody>
      </p:sp>
      <p:sp>
        <p:nvSpPr>
          <p:cNvPr id="51" name="Agenda 5">
            <a:extLst>
              <a:ext uri="{FF2B5EF4-FFF2-40B4-BE49-F238E27FC236}">
                <a16:creationId xmlns:a16="http://schemas.microsoft.com/office/drawing/2014/main" id="{C19FC119-0D6B-A9E4-4890-D9E53259B6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8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Lunch 5</a:t>
            </a:r>
            <a:endParaRPr lang="en-DE" dirty="0"/>
          </a:p>
        </p:txBody>
      </p:sp>
      <p:sp>
        <p:nvSpPr>
          <p:cNvPr id="53" name="Agenda 6">
            <a:extLst>
              <a:ext uri="{FF2B5EF4-FFF2-40B4-BE49-F238E27FC236}">
                <a16:creationId xmlns:a16="http://schemas.microsoft.com/office/drawing/2014/main" id="{92852D50-00FD-5066-990A-3FAE7FB00E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997389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5" name="Agenda 7">
            <a:extLst>
              <a:ext uri="{FF2B5EF4-FFF2-40B4-BE49-F238E27FC236}">
                <a16:creationId xmlns:a16="http://schemas.microsoft.com/office/drawing/2014/main" id="{471820E9-2622-1E3E-0B8A-2E22ADF7E87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000" y="460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57" name="Agenda 1">
            <a:extLst>
              <a:ext uri="{FF2B5EF4-FFF2-40B4-BE49-F238E27FC236}">
                <a16:creationId xmlns:a16="http://schemas.microsoft.com/office/drawing/2014/main" id="{7E804058-E8C6-090A-AEF6-066101ACF3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8" name="Explanation 1">
            <a:extLst>
              <a:ext uri="{FF2B5EF4-FFF2-40B4-BE49-F238E27FC236}">
                <a16:creationId xmlns:a16="http://schemas.microsoft.com/office/drawing/2014/main" id="{151A9402-D6DE-4DCC-A484-457849D954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9" name="Agenda 2">
            <a:extLst>
              <a:ext uri="{FF2B5EF4-FFF2-40B4-BE49-F238E27FC236}">
                <a16:creationId xmlns:a16="http://schemas.microsoft.com/office/drawing/2014/main" id="{26A071E5-4F66-09CE-B38A-BF2BC72620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60" name="Explanation 2">
            <a:extLst>
              <a:ext uri="{FF2B5EF4-FFF2-40B4-BE49-F238E27FC236}">
                <a16:creationId xmlns:a16="http://schemas.microsoft.com/office/drawing/2014/main" id="{9B66FE34-954D-0554-756B-D646D4B312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1" name="Agenda 3">
            <a:extLst>
              <a:ext uri="{FF2B5EF4-FFF2-40B4-BE49-F238E27FC236}">
                <a16:creationId xmlns:a16="http://schemas.microsoft.com/office/drawing/2014/main" id="{CE84FE12-0390-17F5-B95F-DA79262514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2" name="Explanation 3">
            <a:extLst>
              <a:ext uri="{FF2B5EF4-FFF2-40B4-BE49-F238E27FC236}">
                <a16:creationId xmlns:a16="http://schemas.microsoft.com/office/drawing/2014/main" id="{73D104EF-C0B0-DBD8-C565-8917AB2E3E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63" name="Agenda 4">
            <a:extLst>
              <a:ext uri="{FF2B5EF4-FFF2-40B4-BE49-F238E27FC236}">
                <a16:creationId xmlns:a16="http://schemas.microsoft.com/office/drawing/2014/main" id="{41376293-8117-577C-7D6E-C972126B93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64" name="Explanation 4">
            <a:extLst>
              <a:ext uri="{FF2B5EF4-FFF2-40B4-BE49-F238E27FC236}">
                <a16:creationId xmlns:a16="http://schemas.microsoft.com/office/drawing/2014/main" id="{3B423A9F-71FD-E429-F0A4-5385066FD53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65" name="Agenda 5">
            <a:extLst>
              <a:ext uri="{FF2B5EF4-FFF2-40B4-BE49-F238E27FC236}">
                <a16:creationId xmlns:a16="http://schemas.microsoft.com/office/drawing/2014/main" id="{4F3C3133-6CA3-7FD0-7758-FE05F417C4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66" name="Explanation 5">
            <a:extLst>
              <a:ext uri="{FF2B5EF4-FFF2-40B4-BE49-F238E27FC236}">
                <a16:creationId xmlns:a16="http://schemas.microsoft.com/office/drawing/2014/main" id="{456F6031-24DA-9368-2961-3453B50195F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7" name="Agenda 6">
            <a:extLst>
              <a:ext uri="{FF2B5EF4-FFF2-40B4-BE49-F238E27FC236}">
                <a16:creationId xmlns:a16="http://schemas.microsoft.com/office/drawing/2014/main" id="{53A4B5EA-0B8F-D555-9462-BEB4A4C8E9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8" name="Explanation 6">
            <a:extLst>
              <a:ext uri="{FF2B5EF4-FFF2-40B4-BE49-F238E27FC236}">
                <a16:creationId xmlns:a16="http://schemas.microsoft.com/office/drawing/2014/main" id="{76AC2353-4103-BE34-6B15-73A37FB3E0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9" name="Agenda 7">
            <a:extLst>
              <a:ext uri="{FF2B5EF4-FFF2-40B4-BE49-F238E27FC236}">
                <a16:creationId xmlns:a16="http://schemas.microsoft.com/office/drawing/2014/main" id="{DE45C414-4D50-26D6-0DE4-A20D8C0C7F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70" name="Explanation 7">
            <a:extLst>
              <a:ext uri="{FF2B5EF4-FFF2-40B4-BE49-F238E27FC236}">
                <a16:creationId xmlns:a16="http://schemas.microsoft.com/office/drawing/2014/main" id="{FF2C4AC3-5D9F-1EA1-5358-ED38D19561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1" name="Agenda 8">
            <a:extLst>
              <a:ext uri="{FF2B5EF4-FFF2-40B4-BE49-F238E27FC236}">
                <a16:creationId xmlns:a16="http://schemas.microsoft.com/office/drawing/2014/main" id="{E243D0D4-51BB-C362-2D6A-9E8E57B4740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2" name="Explanation 8">
            <a:extLst>
              <a:ext uri="{FF2B5EF4-FFF2-40B4-BE49-F238E27FC236}">
                <a16:creationId xmlns:a16="http://schemas.microsoft.com/office/drawing/2014/main" id="{18341A7F-C1B9-1685-C661-3083B2DCD9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4076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A75CF641-5705-E148-CBBE-7107238D6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180000"/>
            <a:ext cx="872417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Textfeld 16">
            <a:extLst>
              <a:ext uri="{FF2B5EF4-FFF2-40B4-BE49-F238E27FC236}">
                <a16:creationId xmlns:a16="http://schemas.microsoft.com/office/drawing/2014/main" id="{7F5B23E7-E6F6-70BC-0F68-8C4FFCB6D9C4}"/>
              </a:ext>
            </a:extLst>
          </p:cNvPr>
          <p:cNvSpPr txBox="1"/>
          <p:nvPr userDrawn="1"/>
        </p:nvSpPr>
        <p:spPr>
          <a:xfrm>
            <a:off x="251520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9" name="Textfeld 17">
            <a:extLst>
              <a:ext uri="{FF2B5EF4-FFF2-40B4-BE49-F238E27FC236}">
                <a16:creationId xmlns:a16="http://schemas.microsoft.com/office/drawing/2014/main" id="{63553291-51AD-67B3-F50D-32D7C1D78337}"/>
              </a:ext>
            </a:extLst>
          </p:cNvPr>
          <p:cNvSpPr txBox="1"/>
          <p:nvPr userDrawn="1"/>
        </p:nvSpPr>
        <p:spPr>
          <a:xfrm>
            <a:off x="251520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3" name="Textfeld 18">
            <a:extLst>
              <a:ext uri="{FF2B5EF4-FFF2-40B4-BE49-F238E27FC236}">
                <a16:creationId xmlns:a16="http://schemas.microsoft.com/office/drawing/2014/main" id="{3DBA6680-325B-89EB-1CD4-0B458F985818}"/>
              </a:ext>
            </a:extLst>
          </p:cNvPr>
          <p:cNvSpPr txBox="1"/>
          <p:nvPr userDrawn="1"/>
        </p:nvSpPr>
        <p:spPr>
          <a:xfrm>
            <a:off x="251520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4ECEE951-C910-934F-3F52-2B52466BF41B}"/>
              </a:ext>
            </a:extLst>
          </p:cNvPr>
          <p:cNvSpPr txBox="1"/>
          <p:nvPr userDrawn="1"/>
        </p:nvSpPr>
        <p:spPr>
          <a:xfrm>
            <a:off x="251520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0" name="Gerader Verbinder 22">
            <a:extLst>
              <a:ext uri="{FF2B5EF4-FFF2-40B4-BE49-F238E27FC236}">
                <a16:creationId xmlns:a16="http://schemas.microsoft.com/office/drawing/2014/main" id="{95B533C7-7EB9-B9DE-177B-6C8E821E0A97}"/>
              </a:ext>
            </a:extLst>
          </p:cNvPr>
          <p:cNvCxnSpPr/>
          <p:nvPr userDrawn="1"/>
        </p:nvCxnSpPr>
        <p:spPr>
          <a:xfrm>
            <a:off x="360000" y="2736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3">
            <a:extLst>
              <a:ext uri="{FF2B5EF4-FFF2-40B4-BE49-F238E27FC236}">
                <a16:creationId xmlns:a16="http://schemas.microsoft.com/office/drawing/2014/main" id="{F412B6BE-C5A4-F90D-307F-7621526524B6}"/>
              </a:ext>
            </a:extLst>
          </p:cNvPr>
          <p:cNvCxnSpPr/>
          <p:nvPr userDrawn="1"/>
        </p:nvCxnSpPr>
        <p:spPr>
          <a:xfrm>
            <a:off x="360000" y="3348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4">
            <a:extLst>
              <a:ext uri="{FF2B5EF4-FFF2-40B4-BE49-F238E27FC236}">
                <a16:creationId xmlns:a16="http://schemas.microsoft.com/office/drawing/2014/main" id="{F7F13E5D-AD1C-D181-93CB-30866621C478}"/>
              </a:ext>
            </a:extLst>
          </p:cNvPr>
          <p:cNvCxnSpPr/>
          <p:nvPr userDrawn="1"/>
        </p:nvCxnSpPr>
        <p:spPr>
          <a:xfrm>
            <a:off x="360000" y="3960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28">
            <a:extLst>
              <a:ext uri="{FF2B5EF4-FFF2-40B4-BE49-F238E27FC236}">
                <a16:creationId xmlns:a16="http://schemas.microsoft.com/office/drawing/2014/main" id="{8C7BED29-EFF0-F067-6571-6C1423C0ED51}"/>
              </a:ext>
            </a:extLst>
          </p:cNvPr>
          <p:cNvCxnSpPr>
            <a:cxnSpLocks/>
          </p:cNvCxnSpPr>
          <p:nvPr userDrawn="1"/>
        </p:nvCxnSpPr>
        <p:spPr>
          <a:xfrm>
            <a:off x="972000" y="936000"/>
            <a:ext cx="0" cy="4320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1">
            <a:extLst>
              <a:ext uri="{FF2B5EF4-FFF2-40B4-BE49-F238E27FC236}">
                <a16:creationId xmlns:a16="http://schemas.microsoft.com/office/drawing/2014/main" id="{A683EC43-3BD3-143E-E1BB-18A1238D8652}"/>
              </a:ext>
            </a:extLst>
          </p:cNvPr>
          <p:cNvSpPr txBox="1"/>
          <p:nvPr userDrawn="1"/>
        </p:nvSpPr>
        <p:spPr>
          <a:xfrm>
            <a:off x="251520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33EAC7B-C6AB-5F78-E42D-1FEA6AA6AD84}"/>
              </a:ext>
            </a:extLst>
          </p:cNvPr>
          <p:cNvCxnSpPr/>
          <p:nvPr userDrawn="1"/>
        </p:nvCxnSpPr>
        <p:spPr>
          <a:xfrm>
            <a:off x="360000" y="2124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022940A-897C-9F17-8120-2F65A3419086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022940A-897C-9F17-8120-2F65A34190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feld 31">
            <a:extLst>
              <a:ext uri="{FF2B5EF4-FFF2-40B4-BE49-F238E27FC236}">
                <a16:creationId xmlns:a16="http://schemas.microsoft.com/office/drawing/2014/main" id="{21D08D25-6B4B-1251-7B8C-A7170C999D20}"/>
              </a:ext>
            </a:extLst>
          </p:cNvPr>
          <p:cNvSpPr txBox="1"/>
          <p:nvPr userDrawn="1"/>
        </p:nvSpPr>
        <p:spPr>
          <a:xfrm>
            <a:off x="252000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8" name="Gerader Verbinder 34">
            <a:extLst>
              <a:ext uri="{FF2B5EF4-FFF2-40B4-BE49-F238E27FC236}">
                <a16:creationId xmlns:a16="http://schemas.microsoft.com/office/drawing/2014/main" id="{C986D803-E394-CCE5-AF31-90925BEF94BE}"/>
              </a:ext>
            </a:extLst>
          </p:cNvPr>
          <p:cNvCxnSpPr/>
          <p:nvPr userDrawn="1"/>
        </p:nvCxnSpPr>
        <p:spPr>
          <a:xfrm>
            <a:off x="360000" y="151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19">
            <a:extLst>
              <a:ext uri="{FF2B5EF4-FFF2-40B4-BE49-F238E27FC236}">
                <a16:creationId xmlns:a16="http://schemas.microsoft.com/office/drawing/2014/main" id="{7D12E5CC-2D5D-16BD-BA2E-674FA81470A1}"/>
              </a:ext>
            </a:extLst>
          </p:cNvPr>
          <p:cNvSpPr txBox="1"/>
          <p:nvPr userDrawn="1"/>
        </p:nvSpPr>
        <p:spPr>
          <a:xfrm>
            <a:off x="251520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cxnSp>
        <p:nvCxnSpPr>
          <p:cNvPr id="40" name="Gerader Verbinder 24">
            <a:extLst>
              <a:ext uri="{FF2B5EF4-FFF2-40B4-BE49-F238E27FC236}">
                <a16:creationId xmlns:a16="http://schemas.microsoft.com/office/drawing/2014/main" id="{458215A5-1AC2-B684-0312-D1E520AFA338}"/>
              </a:ext>
            </a:extLst>
          </p:cNvPr>
          <p:cNvCxnSpPr/>
          <p:nvPr userDrawn="1"/>
        </p:nvCxnSpPr>
        <p:spPr>
          <a:xfrm>
            <a:off x="360000" y="457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16">
            <a:extLst>
              <a:ext uri="{FF2B5EF4-FFF2-40B4-BE49-F238E27FC236}">
                <a16:creationId xmlns:a16="http://schemas.microsoft.com/office/drawing/2014/main" id="{DF37A290-24E1-B4EE-97DE-00BE2B31F150}"/>
              </a:ext>
            </a:extLst>
          </p:cNvPr>
          <p:cNvSpPr txBox="1"/>
          <p:nvPr userDrawn="1"/>
        </p:nvSpPr>
        <p:spPr>
          <a:xfrm>
            <a:off x="4679519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</a:p>
        </p:txBody>
      </p:sp>
      <p:sp>
        <p:nvSpPr>
          <p:cNvPr id="42" name="Textfeld 17">
            <a:extLst>
              <a:ext uri="{FF2B5EF4-FFF2-40B4-BE49-F238E27FC236}">
                <a16:creationId xmlns:a16="http://schemas.microsoft.com/office/drawing/2014/main" id="{51F639D9-35ED-2AFD-EAA4-14F5E877FA80}"/>
              </a:ext>
            </a:extLst>
          </p:cNvPr>
          <p:cNvSpPr txBox="1"/>
          <p:nvPr userDrawn="1"/>
        </p:nvSpPr>
        <p:spPr>
          <a:xfrm>
            <a:off x="4679519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</p:txBody>
      </p:sp>
      <p:sp>
        <p:nvSpPr>
          <p:cNvPr id="43" name="Textfeld 18">
            <a:extLst>
              <a:ext uri="{FF2B5EF4-FFF2-40B4-BE49-F238E27FC236}">
                <a16:creationId xmlns:a16="http://schemas.microsoft.com/office/drawing/2014/main" id="{C50F6898-D99F-A86C-0D90-CD83B805D150}"/>
              </a:ext>
            </a:extLst>
          </p:cNvPr>
          <p:cNvSpPr txBox="1"/>
          <p:nvPr userDrawn="1"/>
        </p:nvSpPr>
        <p:spPr>
          <a:xfrm>
            <a:off x="4679519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r>
          </a:p>
        </p:txBody>
      </p:sp>
      <p:sp>
        <p:nvSpPr>
          <p:cNvPr id="44" name="Textfeld 19">
            <a:extLst>
              <a:ext uri="{FF2B5EF4-FFF2-40B4-BE49-F238E27FC236}">
                <a16:creationId xmlns:a16="http://schemas.microsoft.com/office/drawing/2014/main" id="{04A96FF2-AF49-BBF9-5296-7AF8A5C17533}"/>
              </a:ext>
            </a:extLst>
          </p:cNvPr>
          <p:cNvSpPr txBox="1"/>
          <p:nvPr userDrawn="1"/>
        </p:nvSpPr>
        <p:spPr>
          <a:xfrm>
            <a:off x="4679519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r>
          </a:p>
        </p:txBody>
      </p:sp>
      <p:cxnSp>
        <p:nvCxnSpPr>
          <p:cNvPr id="45" name="Gerader Verbinder 22">
            <a:extLst>
              <a:ext uri="{FF2B5EF4-FFF2-40B4-BE49-F238E27FC236}">
                <a16:creationId xmlns:a16="http://schemas.microsoft.com/office/drawing/2014/main" id="{33CB4C0C-55B5-2CE6-1F98-10959C2FA74A}"/>
              </a:ext>
            </a:extLst>
          </p:cNvPr>
          <p:cNvCxnSpPr/>
          <p:nvPr userDrawn="1"/>
        </p:nvCxnSpPr>
        <p:spPr>
          <a:xfrm>
            <a:off x="4788000" y="2736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23">
            <a:extLst>
              <a:ext uri="{FF2B5EF4-FFF2-40B4-BE49-F238E27FC236}">
                <a16:creationId xmlns:a16="http://schemas.microsoft.com/office/drawing/2014/main" id="{4249811B-3DCA-BF84-3D5F-432A2DBE47EE}"/>
              </a:ext>
            </a:extLst>
          </p:cNvPr>
          <p:cNvCxnSpPr/>
          <p:nvPr userDrawn="1"/>
        </p:nvCxnSpPr>
        <p:spPr>
          <a:xfrm>
            <a:off x="4788000" y="3348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24">
            <a:extLst>
              <a:ext uri="{FF2B5EF4-FFF2-40B4-BE49-F238E27FC236}">
                <a16:creationId xmlns:a16="http://schemas.microsoft.com/office/drawing/2014/main" id="{5AFAE688-D6B5-CE99-2DDE-8E038F021088}"/>
              </a:ext>
            </a:extLst>
          </p:cNvPr>
          <p:cNvCxnSpPr/>
          <p:nvPr userDrawn="1"/>
        </p:nvCxnSpPr>
        <p:spPr>
          <a:xfrm>
            <a:off x="4788000" y="3960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28">
            <a:extLst>
              <a:ext uri="{FF2B5EF4-FFF2-40B4-BE49-F238E27FC236}">
                <a16:creationId xmlns:a16="http://schemas.microsoft.com/office/drawing/2014/main" id="{A6D092A6-CAD0-9CDC-D2FB-49FAED2FA37A}"/>
              </a:ext>
            </a:extLst>
          </p:cNvPr>
          <p:cNvCxnSpPr>
            <a:cxnSpLocks/>
          </p:cNvCxnSpPr>
          <p:nvPr userDrawn="1"/>
        </p:nvCxnSpPr>
        <p:spPr>
          <a:xfrm>
            <a:off x="5399999" y="936000"/>
            <a:ext cx="0" cy="4320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31">
            <a:extLst>
              <a:ext uri="{FF2B5EF4-FFF2-40B4-BE49-F238E27FC236}">
                <a16:creationId xmlns:a16="http://schemas.microsoft.com/office/drawing/2014/main" id="{E157FA53-B565-3D95-588C-41C43A96E3D9}"/>
              </a:ext>
            </a:extLst>
          </p:cNvPr>
          <p:cNvSpPr txBox="1"/>
          <p:nvPr userDrawn="1"/>
        </p:nvSpPr>
        <p:spPr>
          <a:xfrm>
            <a:off x="4679519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</a:p>
        </p:txBody>
      </p:sp>
      <p:cxnSp>
        <p:nvCxnSpPr>
          <p:cNvPr id="71" name="Gerader Verbinder 34">
            <a:extLst>
              <a:ext uri="{FF2B5EF4-FFF2-40B4-BE49-F238E27FC236}">
                <a16:creationId xmlns:a16="http://schemas.microsoft.com/office/drawing/2014/main" id="{9CB78FBE-4173-CF17-444E-BF96351C04D3}"/>
              </a:ext>
            </a:extLst>
          </p:cNvPr>
          <p:cNvCxnSpPr/>
          <p:nvPr userDrawn="1"/>
        </p:nvCxnSpPr>
        <p:spPr>
          <a:xfrm>
            <a:off x="4788000" y="2124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31">
            <a:extLst>
              <a:ext uri="{FF2B5EF4-FFF2-40B4-BE49-F238E27FC236}">
                <a16:creationId xmlns:a16="http://schemas.microsoft.com/office/drawing/2014/main" id="{8FA0A169-D175-4FB3-2553-919833931688}"/>
              </a:ext>
            </a:extLst>
          </p:cNvPr>
          <p:cNvSpPr txBox="1"/>
          <p:nvPr userDrawn="1"/>
        </p:nvSpPr>
        <p:spPr>
          <a:xfrm>
            <a:off x="4679999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cxnSp>
        <p:nvCxnSpPr>
          <p:cNvPr id="73" name="Gerader Verbinder 34">
            <a:extLst>
              <a:ext uri="{FF2B5EF4-FFF2-40B4-BE49-F238E27FC236}">
                <a16:creationId xmlns:a16="http://schemas.microsoft.com/office/drawing/2014/main" id="{1FFE24ED-0DF5-DF65-4AFD-EBD48D7F85EF}"/>
              </a:ext>
            </a:extLst>
          </p:cNvPr>
          <p:cNvCxnSpPr/>
          <p:nvPr userDrawn="1"/>
        </p:nvCxnSpPr>
        <p:spPr>
          <a:xfrm>
            <a:off x="4788000" y="151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19">
            <a:extLst>
              <a:ext uri="{FF2B5EF4-FFF2-40B4-BE49-F238E27FC236}">
                <a16:creationId xmlns:a16="http://schemas.microsoft.com/office/drawing/2014/main" id="{BA617933-2ADD-6380-22FC-D7C962000DBB}"/>
              </a:ext>
            </a:extLst>
          </p:cNvPr>
          <p:cNvSpPr txBox="1"/>
          <p:nvPr userDrawn="1"/>
        </p:nvSpPr>
        <p:spPr>
          <a:xfrm>
            <a:off x="4679519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r>
          </a:p>
        </p:txBody>
      </p:sp>
      <p:cxnSp>
        <p:nvCxnSpPr>
          <p:cNvPr id="75" name="Gerader Verbinder 24">
            <a:extLst>
              <a:ext uri="{FF2B5EF4-FFF2-40B4-BE49-F238E27FC236}">
                <a16:creationId xmlns:a16="http://schemas.microsoft.com/office/drawing/2014/main" id="{2AA0D1DF-2634-00F4-5E40-7A204B3A441B}"/>
              </a:ext>
            </a:extLst>
          </p:cNvPr>
          <p:cNvCxnSpPr/>
          <p:nvPr userDrawn="1"/>
        </p:nvCxnSpPr>
        <p:spPr>
          <a:xfrm>
            <a:off x="4788000" y="457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genda 1">
            <a:extLst>
              <a:ext uri="{FF2B5EF4-FFF2-40B4-BE49-F238E27FC236}">
                <a16:creationId xmlns:a16="http://schemas.microsoft.com/office/drawing/2014/main" id="{55375A17-52BB-9734-5137-76019EE9A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</a:t>
            </a:r>
          </a:p>
        </p:txBody>
      </p:sp>
      <p:sp>
        <p:nvSpPr>
          <p:cNvPr id="78" name="Agenda 2">
            <a:extLst>
              <a:ext uri="{FF2B5EF4-FFF2-40B4-BE49-F238E27FC236}">
                <a16:creationId xmlns:a16="http://schemas.microsoft.com/office/drawing/2014/main" id="{3A6125F7-286C-6652-B8DC-24308D1742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54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2</a:t>
            </a:r>
            <a:endParaRPr lang="en-DE" dirty="0"/>
          </a:p>
        </p:txBody>
      </p:sp>
      <p:sp>
        <p:nvSpPr>
          <p:cNvPr id="80" name="Agenda 3">
            <a:extLst>
              <a:ext uri="{FF2B5EF4-FFF2-40B4-BE49-F238E27FC236}">
                <a16:creationId xmlns:a16="http://schemas.microsoft.com/office/drawing/2014/main" id="{CCB5A379-8AD2-C22A-05E9-21C214B9CB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60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3</a:t>
            </a:r>
          </a:p>
        </p:txBody>
      </p:sp>
      <p:sp>
        <p:nvSpPr>
          <p:cNvPr id="82" name="Agenda 4">
            <a:extLst>
              <a:ext uri="{FF2B5EF4-FFF2-40B4-BE49-F238E27FC236}">
                <a16:creationId xmlns:a16="http://schemas.microsoft.com/office/drawing/2014/main" id="{A91307C0-4776-88FC-8E33-96FBFA4338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772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4</a:t>
            </a:r>
            <a:endParaRPr lang="en-DE" dirty="0"/>
          </a:p>
        </p:txBody>
      </p:sp>
      <p:sp>
        <p:nvSpPr>
          <p:cNvPr id="84" name="Agenda 5">
            <a:extLst>
              <a:ext uri="{FF2B5EF4-FFF2-40B4-BE49-F238E27FC236}">
                <a16:creationId xmlns:a16="http://schemas.microsoft.com/office/drawing/2014/main" id="{E82C8381-15BC-09D8-237C-8B05CE5D0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84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5</a:t>
            </a:r>
            <a:endParaRPr lang="en-DE" dirty="0"/>
          </a:p>
        </p:txBody>
      </p:sp>
      <p:sp>
        <p:nvSpPr>
          <p:cNvPr id="86" name="Agenda 6">
            <a:extLst>
              <a:ext uri="{FF2B5EF4-FFF2-40B4-BE49-F238E27FC236}">
                <a16:creationId xmlns:a16="http://schemas.microsoft.com/office/drawing/2014/main" id="{12A8524F-56D5-477C-2680-C9A947E7AB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99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6</a:t>
            </a:r>
            <a:endParaRPr lang="en-DE" dirty="0"/>
          </a:p>
        </p:txBody>
      </p:sp>
      <p:sp>
        <p:nvSpPr>
          <p:cNvPr id="88" name="Agenda 7">
            <a:extLst>
              <a:ext uri="{FF2B5EF4-FFF2-40B4-BE49-F238E27FC236}">
                <a16:creationId xmlns:a16="http://schemas.microsoft.com/office/drawing/2014/main" id="{861B94D4-C08D-9463-674C-CB0CA217C8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60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7</a:t>
            </a:r>
            <a:endParaRPr lang="en-DE" dirty="0"/>
          </a:p>
        </p:txBody>
      </p:sp>
      <p:sp>
        <p:nvSpPr>
          <p:cNvPr id="90" name="Agenda 8">
            <a:extLst>
              <a:ext uri="{FF2B5EF4-FFF2-40B4-BE49-F238E27FC236}">
                <a16:creationId xmlns:a16="http://schemas.microsoft.com/office/drawing/2014/main" id="{63035A8E-E60D-1E1C-B748-1B1C68F1DED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000" y="93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8</a:t>
            </a:r>
            <a:endParaRPr lang="en-DE" dirty="0"/>
          </a:p>
        </p:txBody>
      </p:sp>
      <p:sp>
        <p:nvSpPr>
          <p:cNvPr id="92" name="Agenda 9">
            <a:extLst>
              <a:ext uri="{FF2B5EF4-FFF2-40B4-BE49-F238E27FC236}">
                <a16:creationId xmlns:a16="http://schemas.microsoft.com/office/drawing/2014/main" id="{C9F31EBB-9880-9549-E927-FA843B5E9B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8000" y="154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9</a:t>
            </a:r>
            <a:endParaRPr lang="en-DE" dirty="0"/>
          </a:p>
        </p:txBody>
      </p:sp>
      <p:sp>
        <p:nvSpPr>
          <p:cNvPr id="93" name="Agenda 10">
            <a:extLst>
              <a:ext uri="{FF2B5EF4-FFF2-40B4-BE49-F238E27FC236}">
                <a16:creationId xmlns:a16="http://schemas.microsoft.com/office/drawing/2014/main" id="{7B8C4C10-DE56-728C-1426-768B4AF32C4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08000" y="2160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10</a:t>
            </a:r>
            <a:endParaRPr lang="en-DE" dirty="0"/>
          </a:p>
        </p:txBody>
      </p:sp>
      <p:sp>
        <p:nvSpPr>
          <p:cNvPr id="94" name="Agenda 11">
            <a:extLst>
              <a:ext uri="{FF2B5EF4-FFF2-40B4-BE49-F238E27FC236}">
                <a16:creationId xmlns:a16="http://schemas.microsoft.com/office/drawing/2014/main" id="{83376DA3-7E53-9DB5-5DB9-D5A8D77ED3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000" y="2772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11</a:t>
            </a:r>
            <a:endParaRPr lang="en-DE" dirty="0"/>
          </a:p>
        </p:txBody>
      </p:sp>
      <p:sp>
        <p:nvSpPr>
          <p:cNvPr id="95" name="Agenda 12">
            <a:extLst>
              <a:ext uri="{FF2B5EF4-FFF2-40B4-BE49-F238E27FC236}">
                <a16:creationId xmlns:a16="http://schemas.microsoft.com/office/drawing/2014/main" id="{F69FB931-CA23-FF1E-3AA1-7161BB9017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08000" y="3384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12</a:t>
            </a:r>
            <a:endParaRPr lang="en-DE" dirty="0"/>
          </a:p>
        </p:txBody>
      </p:sp>
      <p:sp>
        <p:nvSpPr>
          <p:cNvPr id="96" name="Agenda 13">
            <a:extLst>
              <a:ext uri="{FF2B5EF4-FFF2-40B4-BE49-F238E27FC236}">
                <a16:creationId xmlns:a16="http://schemas.microsoft.com/office/drawing/2014/main" id="{02D2F6AD-E775-B8CC-C6B8-380EC49D731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08000" y="399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13</a:t>
            </a:r>
            <a:endParaRPr lang="en-DE" dirty="0"/>
          </a:p>
        </p:txBody>
      </p:sp>
      <p:sp>
        <p:nvSpPr>
          <p:cNvPr id="97" name="Agenda 14">
            <a:extLst>
              <a:ext uri="{FF2B5EF4-FFF2-40B4-BE49-F238E27FC236}">
                <a16:creationId xmlns:a16="http://schemas.microsoft.com/office/drawing/2014/main" id="{AEDF1B01-8BF6-8949-BE9B-2300ED5FC0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08000" y="460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14</a:t>
            </a:r>
            <a:endParaRPr lang="en-DE" dirty="0"/>
          </a:p>
        </p:txBody>
      </p:sp>
      <p:sp>
        <p:nvSpPr>
          <p:cNvPr id="98" name="Agenda 1">
            <a:extLst>
              <a:ext uri="{FF2B5EF4-FFF2-40B4-BE49-F238E27FC236}">
                <a16:creationId xmlns:a16="http://schemas.microsoft.com/office/drawing/2014/main" id="{5B5C1543-5D43-6B72-9557-8C3940992A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99" name="Explanation 1">
            <a:extLst>
              <a:ext uri="{FF2B5EF4-FFF2-40B4-BE49-F238E27FC236}">
                <a16:creationId xmlns:a16="http://schemas.microsoft.com/office/drawing/2014/main" id="{BC6E97F1-E394-9D2D-D3BA-7D53EE71F1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100" name="Agenda 2">
            <a:extLst>
              <a:ext uri="{FF2B5EF4-FFF2-40B4-BE49-F238E27FC236}">
                <a16:creationId xmlns:a16="http://schemas.microsoft.com/office/drawing/2014/main" id="{8DC0BD4A-C49B-6EA9-75B8-7C17B23F4F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101" name="Explanation 2">
            <a:extLst>
              <a:ext uri="{FF2B5EF4-FFF2-40B4-BE49-F238E27FC236}">
                <a16:creationId xmlns:a16="http://schemas.microsoft.com/office/drawing/2014/main" id="{EC3E9063-6D6A-A262-5252-4BD14347DB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102" name="Agenda 3">
            <a:extLst>
              <a:ext uri="{FF2B5EF4-FFF2-40B4-BE49-F238E27FC236}">
                <a16:creationId xmlns:a16="http://schemas.microsoft.com/office/drawing/2014/main" id="{FD424626-ADCD-CCA4-6569-A422124488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103" name="Explanation 3">
            <a:extLst>
              <a:ext uri="{FF2B5EF4-FFF2-40B4-BE49-F238E27FC236}">
                <a16:creationId xmlns:a16="http://schemas.microsoft.com/office/drawing/2014/main" id="{81A76D75-75DC-6A01-7776-01F6D94A12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104" name="Agenda 4">
            <a:extLst>
              <a:ext uri="{FF2B5EF4-FFF2-40B4-BE49-F238E27FC236}">
                <a16:creationId xmlns:a16="http://schemas.microsoft.com/office/drawing/2014/main" id="{FF11DC20-AEA4-C46D-D787-79760B8A04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105" name="Explanation 4">
            <a:extLst>
              <a:ext uri="{FF2B5EF4-FFF2-40B4-BE49-F238E27FC236}">
                <a16:creationId xmlns:a16="http://schemas.microsoft.com/office/drawing/2014/main" id="{F8E5DF7B-17BB-2B64-EB0A-E9CD4D4F02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106" name="Agenda 5">
            <a:extLst>
              <a:ext uri="{FF2B5EF4-FFF2-40B4-BE49-F238E27FC236}">
                <a16:creationId xmlns:a16="http://schemas.microsoft.com/office/drawing/2014/main" id="{77369402-A149-2271-D98F-785639B9CF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107" name="Explanation 5">
            <a:extLst>
              <a:ext uri="{FF2B5EF4-FFF2-40B4-BE49-F238E27FC236}">
                <a16:creationId xmlns:a16="http://schemas.microsoft.com/office/drawing/2014/main" id="{86A920D6-D8AD-9687-EDE5-78F56BA6F6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108" name="Agenda 6">
            <a:extLst>
              <a:ext uri="{FF2B5EF4-FFF2-40B4-BE49-F238E27FC236}">
                <a16:creationId xmlns:a16="http://schemas.microsoft.com/office/drawing/2014/main" id="{3B2557AC-5AFC-974E-7BAC-DB0D532031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109" name="Explanation 6">
            <a:extLst>
              <a:ext uri="{FF2B5EF4-FFF2-40B4-BE49-F238E27FC236}">
                <a16:creationId xmlns:a16="http://schemas.microsoft.com/office/drawing/2014/main" id="{C0C24288-19C4-75A6-2B44-0F70BA0175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110" name="Agenda 7">
            <a:extLst>
              <a:ext uri="{FF2B5EF4-FFF2-40B4-BE49-F238E27FC236}">
                <a16:creationId xmlns:a16="http://schemas.microsoft.com/office/drawing/2014/main" id="{576E0FF1-B3BB-79B9-8DEA-1B07A22AFC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111" name="Explanation 7">
            <a:extLst>
              <a:ext uri="{FF2B5EF4-FFF2-40B4-BE49-F238E27FC236}">
                <a16:creationId xmlns:a16="http://schemas.microsoft.com/office/drawing/2014/main" id="{223B2F89-E85C-64DD-604C-AB0F1B09BE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112" name="Agenda 8">
            <a:extLst>
              <a:ext uri="{FF2B5EF4-FFF2-40B4-BE49-F238E27FC236}">
                <a16:creationId xmlns:a16="http://schemas.microsoft.com/office/drawing/2014/main" id="{03F4F7F1-EF8E-1A55-2341-695370D208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113" name="Explanation 8">
            <a:extLst>
              <a:ext uri="{FF2B5EF4-FFF2-40B4-BE49-F238E27FC236}">
                <a16:creationId xmlns:a16="http://schemas.microsoft.com/office/drawing/2014/main" id="{2C9097AC-2657-839D-EEF2-AD5F7241ADE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61037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20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6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4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de-DE" sz="12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11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8800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108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571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28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8B3AD7B-280B-DDF5-2E72-87BFB09D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D3F006DC-AF1F-F306-CADB-243DCD435EA5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D917B276-5DE5-FD24-C4A0-CE5C046C70B7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0410C0FD-5223-DDD3-9DA3-5111F2687677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4" name="Textfeld 18">
            <a:extLst>
              <a:ext uri="{FF2B5EF4-FFF2-40B4-BE49-F238E27FC236}">
                <a16:creationId xmlns:a16="http://schemas.microsoft.com/office/drawing/2014/main" id="{7BB98F11-27E5-7405-7F40-9429039B1BEE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15" name="Gerader Verbinder 22">
            <a:extLst>
              <a:ext uri="{FF2B5EF4-FFF2-40B4-BE49-F238E27FC236}">
                <a16:creationId xmlns:a16="http://schemas.microsoft.com/office/drawing/2014/main" id="{426354E5-BCAC-FC07-BAF9-A1F63E592D04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23">
            <a:extLst>
              <a:ext uri="{FF2B5EF4-FFF2-40B4-BE49-F238E27FC236}">
                <a16:creationId xmlns:a16="http://schemas.microsoft.com/office/drawing/2014/main" id="{D491BF9E-CE20-7080-AA92-C59CFE8DF6AB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28">
            <a:extLst>
              <a:ext uri="{FF2B5EF4-FFF2-40B4-BE49-F238E27FC236}">
                <a16:creationId xmlns:a16="http://schemas.microsoft.com/office/drawing/2014/main" id="{48E8FA3D-8CF3-30DD-9A95-AFF29C812605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88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31">
            <a:extLst>
              <a:ext uri="{FF2B5EF4-FFF2-40B4-BE49-F238E27FC236}">
                <a16:creationId xmlns:a16="http://schemas.microsoft.com/office/drawing/2014/main" id="{F243126B-32BD-24F1-5BB6-393F799C6FE7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3DBC079B-28FD-C3FD-4E9E-9BB0B3CB10F0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genda 1">
            <a:extLst>
              <a:ext uri="{FF2B5EF4-FFF2-40B4-BE49-F238E27FC236}">
                <a16:creationId xmlns:a16="http://schemas.microsoft.com/office/drawing/2014/main" id="{69851B4C-5853-F8E2-8FBB-C66AD9529E6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26" name="Explanation 1">
            <a:extLst>
              <a:ext uri="{FF2B5EF4-FFF2-40B4-BE49-F238E27FC236}">
                <a16:creationId xmlns:a16="http://schemas.microsoft.com/office/drawing/2014/main" id="{413CB43F-765F-E000-969A-19867CE9BE05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27" name="Agenda 2">
            <a:extLst>
              <a:ext uri="{FF2B5EF4-FFF2-40B4-BE49-F238E27FC236}">
                <a16:creationId xmlns:a16="http://schemas.microsoft.com/office/drawing/2014/main" id="{50A4D245-CCA6-4CFB-EEE2-73849BADDFF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28" name="Explanation 2">
            <a:extLst>
              <a:ext uri="{FF2B5EF4-FFF2-40B4-BE49-F238E27FC236}">
                <a16:creationId xmlns:a16="http://schemas.microsoft.com/office/drawing/2014/main" id="{F3741C45-FAA1-3092-6CB4-2926F0882DCD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30" name="Agenda 3">
            <a:extLst>
              <a:ext uri="{FF2B5EF4-FFF2-40B4-BE49-F238E27FC236}">
                <a16:creationId xmlns:a16="http://schemas.microsoft.com/office/drawing/2014/main" id="{5893D12C-2716-5B36-C100-E97044CAABC4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31" name="Explanation 3">
            <a:extLst>
              <a:ext uri="{FF2B5EF4-FFF2-40B4-BE49-F238E27FC236}">
                <a16:creationId xmlns:a16="http://schemas.microsoft.com/office/drawing/2014/main" id="{30AE4FFF-4553-1613-FF66-9AB5C6D30638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36" name="Agenda 4">
            <a:extLst>
              <a:ext uri="{FF2B5EF4-FFF2-40B4-BE49-F238E27FC236}">
                <a16:creationId xmlns:a16="http://schemas.microsoft.com/office/drawing/2014/main" id="{1AF0B8B1-906C-FF20-2660-3641DC07ADE7}"/>
              </a:ext>
            </a:extLst>
          </p:cNvPr>
          <p:cNvSpPr>
            <a:spLocks noGrp="1"/>
          </p:cNvSpPr>
          <p:nvPr>
            <p:ph type="body" sz="quarter" idx="7" hasCustomPrompt="1"/>
          </p:nvPr>
        </p:nvSpPr>
        <p:spPr>
          <a:xfrm>
            <a:off x="1079999" y="33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37" name="Explanation 4">
            <a:extLst>
              <a:ext uri="{FF2B5EF4-FFF2-40B4-BE49-F238E27FC236}">
                <a16:creationId xmlns:a16="http://schemas.microsoft.com/office/drawing/2014/main" id="{DB149C27-23FB-4B03-4A10-8CEE9CC56ECC}"/>
              </a:ext>
            </a:extLst>
          </p:cNvPr>
          <p:cNvSpPr>
            <a:spLocks noGrp="1"/>
          </p:cNvSpPr>
          <p:nvPr>
            <p:ph type="body" sz="quarter" idx="8" hasCustomPrompt="1"/>
          </p:nvPr>
        </p:nvSpPr>
        <p:spPr>
          <a:xfrm>
            <a:off x="1079999" y="36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8" name="Agenda 1">
            <a:extLst>
              <a:ext uri="{FF2B5EF4-FFF2-40B4-BE49-F238E27FC236}">
                <a16:creationId xmlns:a16="http://schemas.microsoft.com/office/drawing/2014/main" id="{4DA4CE59-604F-34F9-4754-4D474BED71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9" name="Explanation 1">
            <a:extLst>
              <a:ext uri="{FF2B5EF4-FFF2-40B4-BE49-F238E27FC236}">
                <a16:creationId xmlns:a16="http://schemas.microsoft.com/office/drawing/2014/main" id="{10CC9D86-4B0E-401E-0ECB-739A973D66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0" name="Agenda 2">
            <a:extLst>
              <a:ext uri="{FF2B5EF4-FFF2-40B4-BE49-F238E27FC236}">
                <a16:creationId xmlns:a16="http://schemas.microsoft.com/office/drawing/2014/main" id="{D00E6BEE-BE96-7F29-E14F-5C8B2D84EF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1" name="Explanation 2">
            <a:extLst>
              <a:ext uri="{FF2B5EF4-FFF2-40B4-BE49-F238E27FC236}">
                <a16:creationId xmlns:a16="http://schemas.microsoft.com/office/drawing/2014/main" id="{68161F75-5D65-7A07-2FEB-01FB6A0576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2" name="Agenda 3">
            <a:extLst>
              <a:ext uri="{FF2B5EF4-FFF2-40B4-BE49-F238E27FC236}">
                <a16:creationId xmlns:a16="http://schemas.microsoft.com/office/drawing/2014/main" id="{CDC8E5D2-C938-8029-FA16-99C4950262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3" name="Explanation 3">
            <a:extLst>
              <a:ext uri="{FF2B5EF4-FFF2-40B4-BE49-F238E27FC236}">
                <a16:creationId xmlns:a16="http://schemas.microsoft.com/office/drawing/2014/main" id="{34A7DAD5-06A5-DFE4-9EE6-BB60136CEA9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4" name="Agenda 4">
            <a:extLst>
              <a:ext uri="{FF2B5EF4-FFF2-40B4-BE49-F238E27FC236}">
                <a16:creationId xmlns:a16="http://schemas.microsoft.com/office/drawing/2014/main" id="{6EBF3A97-94F4-83F7-AADA-B57776ED62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5" name="Explanation 4">
            <a:extLst>
              <a:ext uri="{FF2B5EF4-FFF2-40B4-BE49-F238E27FC236}">
                <a16:creationId xmlns:a16="http://schemas.microsoft.com/office/drawing/2014/main" id="{D1C508CB-85A7-8370-134D-9B16CC9525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6" name="Agenda 5">
            <a:extLst>
              <a:ext uri="{FF2B5EF4-FFF2-40B4-BE49-F238E27FC236}">
                <a16:creationId xmlns:a16="http://schemas.microsoft.com/office/drawing/2014/main" id="{D324CFD8-D9DE-3453-9AC5-AC107A8AD51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7" name="Explanation 5">
            <a:extLst>
              <a:ext uri="{FF2B5EF4-FFF2-40B4-BE49-F238E27FC236}">
                <a16:creationId xmlns:a16="http://schemas.microsoft.com/office/drawing/2014/main" id="{948DEFEC-D834-1078-4C1A-D6497B1A6F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8" name="Agenda 6">
            <a:extLst>
              <a:ext uri="{FF2B5EF4-FFF2-40B4-BE49-F238E27FC236}">
                <a16:creationId xmlns:a16="http://schemas.microsoft.com/office/drawing/2014/main" id="{34E796D1-15F1-1AF0-CE62-7EEF70D0E3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9" name="Explanation 6">
            <a:extLst>
              <a:ext uri="{FF2B5EF4-FFF2-40B4-BE49-F238E27FC236}">
                <a16:creationId xmlns:a16="http://schemas.microsoft.com/office/drawing/2014/main" id="{857CD266-CE11-2181-9F4C-E4F054C9DB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0" name="Agenda 7">
            <a:extLst>
              <a:ext uri="{FF2B5EF4-FFF2-40B4-BE49-F238E27FC236}">
                <a16:creationId xmlns:a16="http://schemas.microsoft.com/office/drawing/2014/main" id="{D1A29CAE-98F3-137F-6959-E18AB72F80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1" name="Explanation 7">
            <a:extLst>
              <a:ext uri="{FF2B5EF4-FFF2-40B4-BE49-F238E27FC236}">
                <a16:creationId xmlns:a16="http://schemas.microsoft.com/office/drawing/2014/main" id="{66E7952B-C80F-1BA9-BCFE-221CA479D3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2" name="Agenda 8">
            <a:extLst>
              <a:ext uri="{FF2B5EF4-FFF2-40B4-BE49-F238E27FC236}">
                <a16:creationId xmlns:a16="http://schemas.microsoft.com/office/drawing/2014/main" id="{27548AF2-4204-7889-9EBA-F03041BC80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3" name="Explanation 8">
            <a:extLst>
              <a:ext uri="{FF2B5EF4-FFF2-40B4-BE49-F238E27FC236}">
                <a16:creationId xmlns:a16="http://schemas.microsoft.com/office/drawing/2014/main" id="{73887ADE-0601-E325-3957-F1B5CF212F6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23696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2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224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54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6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1008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15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smal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468000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rgbClr val="00A500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46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904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4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7553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564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44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661256"/>
            <a:ext cx="4068000" cy="4522744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0AC0B99-4E12-4BC4-B8D7-844F72520AD7}"/>
              </a:ext>
            </a:extLst>
          </p:cNvPr>
          <p:cNvCxnSpPr>
            <a:cxnSpLocks/>
          </p:cNvCxnSpPr>
          <p:nvPr userDrawn="1"/>
        </p:nvCxnSpPr>
        <p:spPr>
          <a:xfrm>
            <a:off x="252000" y="2916000"/>
            <a:ext cx="0" cy="360000"/>
          </a:xfrm>
          <a:prstGeom prst="line">
            <a:avLst/>
          </a:prstGeom>
          <a:ln>
            <a:solidFill>
              <a:srgbClr val="00A5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ACBB0134-C3E7-4CD3-BFD8-F9FB4689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2750003"/>
            <a:ext cx="3960468" cy="69199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5389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29C9A3-6F2F-419E-AB88-3C28A7A172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28400" y="0"/>
            <a:ext cx="60156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676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9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969201"/>
            <a:ext cx="4032000" cy="1069899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452" y="2088000"/>
            <a:ext cx="3744000" cy="1548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err="1"/>
              <a:t>Mastertextformat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(C) 2021 Hubdrive - All rights reserved -  www.Hubdrive.com </a:t>
            </a:r>
          </a:p>
        </p:txBody>
      </p:sp>
      <p:pic>
        <p:nvPicPr>
          <p:cNvPr id="11" name="Graphic 11" descr="Envelope">
            <a:extLst>
              <a:ext uri="{FF2B5EF4-FFF2-40B4-BE49-F238E27FC236}">
                <a16:creationId xmlns:a16="http://schemas.microsoft.com/office/drawing/2014/main" id="{4EAA33DE-FC84-446A-96AB-75205022FC87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000" y="2448000"/>
            <a:ext cx="224937" cy="224937"/>
          </a:xfrm>
          <a:prstGeom prst="rect">
            <a:avLst/>
          </a:prstGeom>
        </p:spPr>
      </p:pic>
      <p:pic>
        <p:nvPicPr>
          <p:cNvPr id="12" name="Graphic 15" descr="Telephone">
            <a:extLst>
              <a:ext uri="{FF2B5EF4-FFF2-40B4-BE49-F238E27FC236}">
                <a16:creationId xmlns:a16="http://schemas.microsoft.com/office/drawing/2014/main" id="{98CF85DA-2059-48D1-9A05-6F3394784979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000" y="2736000"/>
            <a:ext cx="263851" cy="263851"/>
          </a:xfrm>
          <a:prstGeom prst="rect">
            <a:avLst/>
          </a:prstGeom>
        </p:spPr>
      </p:pic>
      <p:pic>
        <p:nvPicPr>
          <p:cNvPr id="13" name="Picture 16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8BEB573-4FD5-4668-9F45-720802454E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3132000"/>
            <a:ext cx="164762" cy="164762"/>
          </a:xfrm>
          <a:prstGeom prst="rect">
            <a:avLst/>
          </a:prstGeom>
        </p:spPr>
      </p:pic>
      <p:pic>
        <p:nvPicPr>
          <p:cNvPr id="14" name="Graphic 7" descr="Employee badge">
            <a:extLst>
              <a:ext uri="{FF2B5EF4-FFF2-40B4-BE49-F238E27FC236}">
                <a16:creationId xmlns:a16="http://schemas.microsoft.com/office/drawing/2014/main" id="{C5046662-BFA9-4E7E-A08B-8CD6CD06EA7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000" y="2124000"/>
            <a:ext cx="224937" cy="224937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20E4443-D917-41D3-BD96-D04FEC5FC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3935413"/>
            <a:ext cx="3978275" cy="12239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>
                <a:solidFill>
                  <a:srgbClr val="00A50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00A500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rgbClr val="00A500"/>
                </a:solidFill>
                <a:latin typeface="+mj-lt"/>
              </a:defRPr>
            </a:lvl3pPr>
            <a:lvl4pPr marL="1371600" indent="0">
              <a:buNone/>
              <a:defRPr sz="1400">
                <a:solidFill>
                  <a:srgbClr val="00A500"/>
                </a:solidFill>
                <a:latin typeface="+mj-lt"/>
              </a:defRPr>
            </a:lvl4pPr>
            <a:lvl5pPr marL="1828800" indent="0">
              <a:buNone/>
              <a:defRPr sz="1400">
                <a:solidFill>
                  <a:srgbClr val="00A500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798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583F82F-9B39-E2D1-EFCA-033F5326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CF91E2DA-7429-A673-7CA2-AD3F7B2B75DF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EF69CF5F-FEE5-E5CA-1D88-13193342E6C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5" name="Textfeld 17">
            <a:extLst>
              <a:ext uri="{FF2B5EF4-FFF2-40B4-BE49-F238E27FC236}">
                <a16:creationId xmlns:a16="http://schemas.microsoft.com/office/drawing/2014/main" id="{9F673794-1B50-0D52-C99D-57D100432545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6" name="Textfeld 18">
            <a:extLst>
              <a:ext uri="{FF2B5EF4-FFF2-40B4-BE49-F238E27FC236}">
                <a16:creationId xmlns:a16="http://schemas.microsoft.com/office/drawing/2014/main" id="{26A4DF81-FDA9-6237-1C67-5A9FF0EBDD2E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1" name="Textfeld 19">
            <a:extLst>
              <a:ext uri="{FF2B5EF4-FFF2-40B4-BE49-F238E27FC236}">
                <a16:creationId xmlns:a16="http://schemas.microsoft.com/office/drawing/2014/main" id="{8FD2C233-43FA-DDD1-E794-D5CDD08674EF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2" name="Gerader Verbinder 22">
            <a:extLst>
              <a:ext uri="{FF2B5EF4-FFF2-40B4-BE49-F238E27FC236}">
                <a16:creationId xmlns:a16="http://schemas.microsoft.com/office/drawing/2014/main" id="{CF714C98-D496-DEAE-7178-B56E84C584CB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3">
            <a:extLst>
              <a:ext uri="{FF2B5EF4-FFF2-40B4-BE49-F238E27FC236}">
                <a16:creationId xmlns:a16="http://schemas.microsoft.com/office/drawing/2014/main" id="{90F85904-86A7-8F10-C923-07751FC75583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4">
            <a:extLst>
              <a:ext uri="{FF2B5EF4-FFF2-40B4-BE49-F238E27FC236}">
                <a16:creationId xmlns:a16="http://schemas.microsoft.com/office/drawing/2014/main" id="{6A052017-7DE6-41C5-31DC-C68F0D425995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8">
            <a:extLst>
              <a:ext uri="{FF2B5EF4-FFF2-40B4-BE49-F238E27FC236}">
                <a16:creationId xmlns:a16="http://schemas.microsoft.com/office/drawing/2014/main" id="{8A003050-46A5-0E59-E911-4F82BCF38F4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31">
            <a:extLst>
              <a:ext uri="{FF2B5EF4-FFF2-40B4-BE49-F238E27FC236}">
                <a16:creationId xmlns:a16="http://schemas.microsoft.com/office/drawing/2014/main" id="{A9EDB581-1EDF-07F7-3F81-041233706653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1" name="Gerader Verbinder 34">
            <a:extLst>
              <a:ext uri="{FF2B5EF4-FFF2-40B4-BE49-F238E27FC236}">
                <a16:creationId xmlns:a16="http://schemas.microsoft.com/office/drawing/2014/main" id="{04049057-81C2-874A-7FE5-B5C786586AFD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genda 1">
            <a:extLst>
              <a:ext uri="{FF2B5EF4-FFF2-40B4-BE49-F238E27FC236}">
                <a16:creationId xmlns:a16="http://schemas.microsoft.com/office/drawing/2014/main" id="{EB0EE98F-8891-0A55-48BC-9DDA2933D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8A9F5B60-1EF1-4C87-9DC7-564C830437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A81C135F-826F-7FB9-68BB-AF5C36704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3DCEA340-73F0-C4EE-C0B0-A39DE5F7F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6F00637A-F896-1C5F-928D-265ADA2BF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B76C0F5F-CC0C-7A6C-2A35-F4BB37054F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3899A746-07F4-7FB4-F277-8286158C2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9999" y="33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507E811A-9532-88A1-CB9A-11EB0A6AC4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9999" y="36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0888D601-2369-7C7D-BA7E-A88B4431AA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8" y="40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5</a:t>
            </a:r>
            <a:endParaRPr lang="en-DE" dirty="0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4EFF8B0A-F346-8A77-D7A0-F5AA111602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8" y="43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6" name="Agenda 1">
            <a:extLst>
              <a:ext uri="{FF2B5EF4-FFF2-40B4-BE49-F238E27FC236}">
                <a16:creationId xmlns:a16="http://schemas.microsoft.com/office/drawing/2014/main" id="{9718382A-2F69-594D-9441-806DAE661A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7" name="Explanation 1">
            <a:extLst>
              <a:ext uri="{FF2B5EF4-FFF2-40B4-BE49-F238E27FC236}">
                <a16:creationId xmlns:a16="http://schemas.microsoft.com/office/drawing/2014/main" id="{21920ACF-C4E8-5AA5-C4F4-A90921DB35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8" name="Agenda 2">
            <a:extLst>
              <a:ext uri="{FF2B5EF4-FFF2-40B4-BE49-F238E27FC236}">
                <a16:creationId xmlns:a16="http://schemas.microsoft.com/office/drawing/2014/main" id="{569DD4F4-ECC5-8CB6-EBC7-4BECF45A92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9" name="Explanation 2">
            <a:extLst>
              <a:ext uri="{FF2B5EF4-FFF2-40B4-BE49-F238E27FC236}">
                <a16:creationId xmlns:a16="http://schemas.microsoft.com/office/drawing/2014/main" id="{77D8217F-4223-9DEC-F69E-44A90ABA04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0" name="Agenda 3">
            <a:extLst>
              <a:ext uri="{FF2B5EF4-FFF2-40B4-BE49-F238E27FC236}">
                <a16:creationId xmlns:a16="http://schemas.microsoft.com/office/drawing/2014/main" id="{B7E29F6C-8155-8CFC-E125-C639AF4734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1" name="Explanation 3">
            <a:extLst>
              <a:ext uri="{FF2B5EF4-FFF2-40B4-BE49-F238E27FC236}">
                <a16:creationId xmlns:a16="http://schemas.microsoft.com/office/drawing/2014/main" id="{9D60119B-3182-F660-C434-9198F05344D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62" name="Agenda 4">
            <a:extLst>
              <a:ext uri="{FF2B5EF4-FFF2-40B4-BE49-F238E27FC236}">
                <a16:creationId xmlns:a16="http://schemas.microsoft.com/office/drawing/2014/main" id="{5177CFE0-D5F3-FF63-853E-508BA0C376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63" name="Explanation 4">
            <a:extLst>
              <a:ext uri="{FF2B5EF4-FFF2-40B4-BE49-F238E27FC236}">
                <a16:creationId xmlns:a16="http://schemas.microsoft.com/office/drawing/2014/main" id="{44422354-A21F-B8B1-B1DB-729C4D8DC0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64" name="Agenda 5">
            <a:extLst>
              <a:ext uri="{FF2B5EF4-FFF2-40B4-BE49-F238E27FC236}">
                <a16:creationId xmlns:a16="http://schemas.microsoft.com/office/drawing/2014/main" id="{E7AA87B8-D2CB-9662-8873-60CE6CF654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65" name="Explanation 5">
            <a:extLst>
              <a:ext uri="{FF2B5EF4-FFF2-40B4-BE49-F238E27FC236}">
                <a16:creationId xmlns:a16="http://schemas.microsoft.com/office/drawing/2014/main" id="{88C58ACF-E9DA-B516-A038-D7A7015995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6" name="Agenda 6">
            <a:extLst>
              <a:ext uri="{FF2B5EF4-FFF2-40B4-BE49-F238E27FC236}">
                <a16:creationId xmlns:a16="http://schemas.microsoft.com/office/drawing/2014/main" id="{3B54039B-6837-CA22-5D29-934E305053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7" name="Explanation 6">
            <a:extLst>
              <a:ext uri="{FF2B5EF4-FFF2-40B4-BE49-F238E27FC236}">
                <a16:creationId xmlns:a16="http://schemas.microsoft.com/office/drawing/2014/main" id="{BB6154E1-B1AD-2EA6-07D8-C87D1F73F10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8" name="Agenda 7">
            <a:extLst>
              <a:ext uri="{FF2B5EF4-FFF2-40B4-BE49-F238E27FC236}">
                <a16:creationId xmlns:a16="http://schemas.microsoft.com/office/drawing/2014/main" id="{3392ACD1-65DC-DAF1-662B-12ECEF91983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9" name="Explanation 7">
            <a:extLst>
              <a:ext uri="{FF2B5EF4-FFF2-40B4-BE49-F238E27FC236}">
                <a16:creationId xmlns:a16="http://schemas.microsoft.com/office/drawing/2014/main" id="{C4D2EB88-425E-CBB8-F3D9-FEC9A6D3FE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0" name="Agenda 8">
            <a:extLst>
              <a:ext uri="{FF2B5EF4-FFF2-40B4-BE49-F238E27FC236}">
                <a16:creationId xmlns:a16="http://schemas.microsoft.com/office/drawing/2014/main" id="{2E1B6B0B-4216-5E5E-498A-660936270A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1" name="Explanation 8">
            <a:extLst>
              <a:ext uri="{FF2B5EF4-FFF2-40B4-BE49-F238E27FC236}">
                <a16:creationId xmlns:a16="http://schemas.microsoft.com/office/drawing/2014/main" id="{6F35EFE9-F6F4-D860-F657-C41E1A75FF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3017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2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 comple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224000"/>
            <a:ext cx="4068000" cy="8483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2088000"/>
            <a:ext cx="4068000" cy="2412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Master</a:t>
            </a:r>
          </a:p>
          <a:p>
            <a:pPr lvl="2"/>
            <a:r>
              <a:rPr lang="en-US" noProof="0"/>
              <a:t>Master</a:t>
            </a:r>
          </a:p>
          <a:p>
            <a:pPr lvl="3"/>
            <a:r>
              <a:rPr lang="en-US" noProof="0"/>
              <a:t>Master</a:t>
            </a:r>
          </a:p>
          <a:p>
            <a:pPr lvl="4"/>
            <a:r>
              <a:rPr lang="en-US" noProof="0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(C) 2021 Hubdrive - All rights reserved -  www.Hubdrive.com </a:t>
            </a:r>
          </a:p>
        </p:txBody>
      </p:sp>
    </p:spTree>
    <p:extLst>
      <p:ext uri="{BB962C8B-B14F-4D97-AF65-F5344CB8AC3E}">
        <p14:creationId xmlns:p14="http://schemas.microsoft.com/office/powerpoint/2010/main" val="2975610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2B6CEA-915F-4991-B60C-959B48A97B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2000" y="0"/>
            <a:ext cx="313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938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38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deo Thumbnail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1960" y="1428995"/>
            <a:ext cx="4716044" cy="1104506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1960" y="2533500"/>
            <a:ext cx="4716044" cy="685518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08000" rIns="108000" bIns="324000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egoe UI 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33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98106"/>
            <a:ext cx="9144001" cy="1258733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0" anchor="b">
            <a:sp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958161"/>
          </a:xfrm>
          <a:prstGeom prst="rect">
            <a:avLst/>
          </a:prstGeom>
          <a:noFill/>
          <a:ln>
            <a:noFill/>
          </a:ln>
        </p:spPr>
        <p:txBody>
          <a:bodyPr wrap="square" lIns="180000" tIns="72000" rIns="108000" bIns="1080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36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54D6B7EB-814C-D2F7-C42C-C129B052B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43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Person, sitzend, Frau enthält.&#10;&#10;Automatisch generierte Beschreibung">
            <a:extLst>
              <a:ext uri="{FF2B5EF4-FFF2-40B4-BE49-F238E27FC236}">
                <a16:creationId xmlns:a16="http://schemas.microsoft.com/office/drawing/2014/main" id="{F36479D0-A16F-FDD1-5D68-31CABEFA0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7AC14E6-AB41-F3ED-FCC4-65D75700DF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FD55EA5-4880-7CF0-FB22-D4A25C07B2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 descr="Ein Bild, das Tisch, Person, sitzend, drinnen enthält.&#10;&#10;Automatisch generierte Beschreibung">
            <a:extLst>
              <a:ext uri="{FF2B5EF4-FFF2-40B4-BE49-F238E27FC236}">
                <a16:creationId xmlns:a16="http://schemas.microsoft.com/office/drawing/2014/main" id="{7FCFC359-3B0F-F4BB-E887-93A340B82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26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A417C1A9-02F9-D3AA-E582-6B485B181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91" y="0"/>
            <a:ext cx="9190892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765F88B-A561-C348-8905-5B0878DA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5E7658EF-1560-A68D-3132-74BF88610581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3DE761F1-C60A-301C-DC2D-532BF92BA8D5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22" name="Textfeld 17">
            <a:extLst>
              <a:ext uri="{FF2B5EF4-FFF2-40B4-BE49-F238E27FC236}">
                <a16:creationId xmlns:a16="http://schemas.microsoft.com/office/drawing/2014/main" id="{BE619E14-2ACE-3321-3EB6-3D72A9C912B8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27" name="Textfeld 18">
            <a:extLst>
              <a:ext uri="{FF2B5EF4-FFF2-40B4-BE49-F238E27FC236}">
                <a16:creationId xmlns:a16="http://schemas.microsoft.com/office/drawing/2014/main" id="{19B1BB9E-9A19-DC44-F660-D9172164A641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8" name="Textfeld 19">
            <a:extLst>
              <a:ext uri="{FF2B5EF4-FFF2-40B4-BE49-F238E27FC236}">
                <a16:creationId xmlns:a16="http://schemas.microsoft.com/office/drawing/2014/main" id="{B073708D-FF7A-8903-C278-013A1E92D3BA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20">
            <a:extLst>
              <a:ext uri="{FF2B5EF4-FFF2-40B4-BE49-F238E27FC236}">
                <a16:creationId xmlns:a16="http://schemas.microsoft.com/office/drawing/2014/main" id="{A3FA1A81-4DE6-D5AC-0767-8B009E111818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ED28321D-51EB-FDC1-131C-EDC191E5B82A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23">
            <a:extLst>
              <a:ext uri="{FF2B5EF4-FFF2-40B4-BE49-F238E27FC236}">
                <a16:creationId xmlns:a16="http://schemas.microsoft.com/office/drawing/2014/main" id="{6DC5E460-1F4C-ED2C-8A66-CBAF5E0EDC7A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4">
            <a:extLst>
              <a:ext uri="{FF2B5EF4-FFF2-40B4-BE49-F238E27FC236}">
                <a16:creationId xmlns:a16="http://schemas.microsoft.com/office/drawing/2014/main" id="{B6F10A91-0120-2A9A-9B50-8CB5EEB206A5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5">
            <a:extLst>
              <a:ext uri="{FF2B5EF4-FFF2-40B4-BE49-F238E27FC236}">
                <a16:creationId xmlns:a16="http://schemas.microsoft.com/office/drawing/2014/main" id="{F0EA1E80-3467-AA2C-4601-89F371DC6396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28">
            <a:extLst>
              <a:ext uri="{FF2B5EF4-FFF2-40B4-BE49-F238E27FC236}">
                <a16:creationId xmlns:a16="http://schemas.microsoft.com/office/drawing/2014/main" id="{3F34780A-FFDA-0A5A-912E-E9859E49395B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1">
            <a:extLst>
              <a:ext uri="{FF2B5EF4-FFF2-40B4-BE49-F238E27FC236}">
                <a16:creationId xmlns:a16="http://schemas.microsoft.com/office/drawing/2014/main" id="{8B39395C-454F-0AA3-CA90-1229042696AB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1" name="Gerader Verbinder 34">
            <a:extLst>
              <a:ext uri="{FF2B5EF4-FFF2-40B4-BE49-F238E27FC236}">
                <a16:creationId xmlns:a16="http://schemas.microsoft.com/office/drawing/2014/main" id="{F6BD5FD6-5C13-C6E5-74DD-85C75DC47988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genda 1">
            <a:extLst>
              <a:ext uri="{FF2B5EF4-FFF2-40B4-BE49-F238E27FC236}">
                <a16:creationId xmlns:a16="http://schemas.microsoft.com/office/drawing/2014/main" id="{76AE538B-A7F9-6AD4-0D2A-89B1240A15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BFBF9383-C773-6218-C486-9B8877DA1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2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8638E540-8BDC-6156-AE3E-853D99418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04C5463E-BF6E-D68C-4FA3-4F4D12A3E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0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A1A13DC7-9A90-6F67-08D0-8F73FE5C1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4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6A3B7F32-9A3B-4F70-D0D7-CA54B60483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7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8DDB7BA9-602E-458E-5826-BA0154904F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1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8AC805FB-120F-FD11-E7AE-804C6A9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4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7C6A69DF-D2D4-14BD-E4F1-03089E7B2B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9" y="38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425EA5DF-C8FE-7FB7-5554-6DFE601F5E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9" y="41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0F50F7AF-6BF6-E8CF-2A53-F24D6D6C3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999" y="46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6</a:t>
            </a:r>
            <a:endParaRPr lang="en-DE" dirty="0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D1FC16F9-B89E-7D88-12CC-6EF07437BE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9999" y="48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4" name="Agenda 1">
            <a:extLst>
              <a:ext uri="{FF2B5EF4-FFF2-40B4-BE49-F238E27FC236}">
                <a16:creationId xmlns:a16="http://schemas.microsoft.com/office/drawing/2014/main" id="{5FA18C84-CF99-3B90-6F86-24385BD338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65" name="Explanation 1">
            <a:extLst>
              <a:ext uri="{FF2B5EF4-FFF2-40B4-BE49-F238E27FC236}">
                <a16:creationId xmlns:a16="http://schemas.microsoft.com/office/drawing/2014/main" id="{6AC91284-311B-BDBB-4866-B2A060DFC0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66" name="Agenda 2">
            <a:extLst>
              <a:ext uri="{FF2B5EF4-FFF2-40B4-BE49-F238E27FC236}">
                <a16:creationId xmlns:a16="http://schemas.microsoft.com/office/drawing/2014/main" id="{49D26B84-7CC7-2E44-46D4-1EBB3ED798E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67" name="Explanation 2">
            <a:extLst>
              <a:ext uri="{FF2B5EF4-FFF2-40B4-BE49-F238E27FC236}">
                <a16:creationId xmlns:a16="http://schemas.microsoft.com/office/drawing/2014/main" id="{D44453A3-D3B4-92E0-91D0-D2A20D9BAC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8" name="Agenda 3">
            <a:extLst>
              <a:ext uri="{FF2B5EF4-FFF2-40B4-BE49-F238E27FC236}">
                <a16:creationId xmlns:a16="http://schemas.microsoft.com/office/drawing/2014/main" id="{C0649985-E19C-CD3A-9B7A-B6805CC0B9D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9" name="Explanation 3">
            <a:extLst>
              <a:ext uri="{FF2B5EF4-FFF2-40B4-BE49-F238E27FC236}">
                <a16:creationId xmlns:a16="http://schemas.microsoft.com/office/drawing/2014/main" id="{C059DF4D-98F4-E3DF-D72D-6F1F370FFB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70" name="Agenda 4">
            <a:extLst>
              <a:ext uri="{FF2B5EF4-FFF2-40B4-BE49-F238E27FC236}">
                <a16:creationId xmlns:a16="http://schemas.microsoft.com/office/drawing/2014/main" id="{2F6D10F7-4436-A28A-6FF9-274AEB8EC9B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71" name="Explanation 4">
            <a:extLst>
              <a:ext uri="{FF2B5EF4-FFF2-40B4-BE49-F238E27FC236}">
                <a16:creationId xmlns:a16="http://schemas.microsoft.com/office/drawing/2014/main" id="{91D14D29-B50D-E2B4-F973-896897F698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72" name="Agenda 5">
            <a:extLst>
              <a:ext uri="{FF2B5EF4-FFF2-40B4-BE49-F238E27FC236}">
                <a16:creationId xmlns:a16="http://schemas.microsoft.com/office/drawing/2014/main" id="{EFCBF0EE-BF0E-BFF4-492C-E256B63F28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73" name="Explanation 5">
            <a:extLst>
              <a:ext uri="{FF2B5EF4-FFF2-40B4-BE49-F238E27FC236}">
                <a16:creationId xmlns:a16="http://schemas.microsoft.com/office/drawing/2014/main" id="{D5FC5E97-6EED-BD1C-7736-669D53D25D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74" name="Agenda 6">
            <a:extLst>
              <a:ext uri="{FF2B5EF4-FFF2-40B4-BE49-F238E27FC236}">
                <a16:creationId xmlns:a16="http://schemas.microsoft.com/office/drawing/2014/main" id="{C3F54EE8-948F-DA82-F47F-39ABC9B5BF1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75" name="Explanation 6">
            <a:extLst>
              <a:ext uri="{FF2B5EF4-FFF2-40B4-BE49-F238E27FC236}">
                <a16:creationId xmlns:a16="http://schemas.microsoft.com/office/drawing/2014/main" id="{00F185A6-C098-B335-80A5-54E8D97420B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76" name="Agenda 7">
            <a:extLst>
              <a:ext uri="{FF2B5EF4-FFF2-40B4-BE49-F238E27FC236}">
                <a16:creationId xmlns:a16="http://schemas.microsoft.com/office/drawing/2014/main" id="{FB975F71-DDFA-6199-79F4-93080E3A9C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77" name="Explanation 7">
            <a:extLst>
              <a:ext uri="{FF2B5EF4-FFF2-40B4-BE49-F238E27FC236}">
                <a16:creationId xmlns:a16="http://schemas.microsoft.com/office/drawing/2014/main" id="{868536BD-044A-7104-94A6-3EFF129557D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8" name="Agenda 8">
            <a:extLst>
              <a:ext uri="{FF2B5EF4-FFF2-40B4-BE49-F238E27FC236}">
                <a16:creationId xmlns:a16="http://schemas.microsoft.com/office/drawing/2014/main" id="{B354315E-B91A-E837-2F51-FE0FFC9BBE1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9" name="Explanation 8">
            <a:extLst>
              <a:ext uri="{FF2B5EF4-FFF2-40B4-BE49-F238E27FC236}">
                <a16:creationId xmlns:a16="http://schemas.microsoft.com/office/drawing/2014/main" id="{109F3689-AA63-0F02-D597-FB4026D5E12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875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2E4F68-D34F-3152-B263-E7D8A20D10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BB26F789-EBB6-64E8-215A-80A7FAF78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8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8BD7EE-00A2-20E3-4851-A9FE36E597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7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525952-81E9-D606-494A-07D445C56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33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3FEB388-E206-26E2-1513-EE2A888750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0F519B5-FF79-1817-3F3A-D0F754D6BEA2}"/>
              </a:ext>
            </a:extLst>
          </p:cNvPr>
          <p:cNvSpPr txBox="1">
            <a:spLocks/>
          </p:cNvSpPr>
          <p:nvPr userDrawn="1"/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vert="horz" wrap="square" lIns="180000" tIns="216000" rIns="108000" bIns="3600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2E1B8D27-2F67-B66C-3765-1823E450991E}"/>
              </a:ext>
            </a:extLst>
          </p:cNvPr>
          <p:cNvSpPr txBox="1">
            <a:spLocks/>
          </p:cNvSpPr>
          <p:nvPr userDrawn="1"/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vert="horz" wrap="square" lIns="180000" tIns="36000" rIns="108000" bIns="10800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Pro SemiLight" panose="020B04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9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C1C9FF4-5D52-E0FD-00AE-195F0E883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2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next to a table&#10;&#10;Description automatically generated">
            <a:extLst>
              <a:ext uri="{FF2B5EF4-FFF2-40B4-BE49-F238E27FC236}">
                <a16:creationId xmlns:a16="http://schemas.microsoft.com/office/drawing/2014/main" id="{0C184CBF-C12B-355E-43D8-AB9C672E4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3" cy="5714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992354E-9E38-5174-25E1-2C8160918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" y="0"/>
            <a:ext cx="9141508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2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couch looking at a tablet&#10;&#10;Description automatically generated">
            <a:extLst>
              <a:ext uri="{FF2B5EF4-FFF2-40B4-BE49-F238E27FC236}">
                <a16:creationId xmlns:a16="http://schemas.microsoft.com/office/drawing/2014/main" id="{F887B1A0-06B4-4A22-537E-EFE59AA09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40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C55BC24D-E3BE-59C1-1A29-7150F59C7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845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zzle with a red piece missing&#10;&#10;Description automatically generated">
            <a:extLst>
              <a:ext uri="{FF2B5EF4-FFF2-40B4-BE49-F238E27FC236}">
                <a16:creationId xmlns:a16="http://schemas.microsoft.com/office/drawing/2014/main" id="{13A112DE-B4C3-EB14-00D7-0376D0B96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" y="0"/>
            <a:ext cx="9142336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85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A1D8567-DB6A-BD03-CFB0-D3148350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A15E1675-C01A-C6BC-02D3-048C2AC4BE4D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6">
            <a:extLst>
              <a:ext uri="{FF2B5EF4-FFF2-40B4-BE49-F238E27FC236}">
                <a16:creationId xmlns:a16="http://schemas.microsoft.com/office/drawing/2014/main" id="{3DE0277D-71AE-3A4A-371F-E523744B05BE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0" name="Textfeld 17">
            <a:extLst>
              <a:ext uri="{FF2B5EF4-FFF2-40B4-BE49-F238E27FC236}">
                <a16:creationId xmlns:a16="http://schemas.microsoft.com/office/drawing/2014/main" id="{E163FBCD-B54B-5032-DDA3-ADAC3BE98D1D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2" name="Textfeld 18">
            <a:extLst>
              <a:ext uri="{FF2B5EF4-FFF2-40B4-BE49-F238E27FC236}">
                <a16:creationId xmlns:a16="http://schemas.microsoft.com/office/drawing/2014/main" id="{DFEE59B9-8518-CF36-7058-2D296D70BB56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4" name="Textfeld 19">
            <a:extLst>
              <a:ext uri="{FF2B5EF4-FFF2-40B4-BE49-F238E27FC236}">
                <a16:creationId xmlns:a16="http://schemas.microsoft.com/office/drawing/2014/main" id="{B3C51503-974B-00CA-8F2E-96652C7CE77B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AD12D10D-C2A5-87A0-EB30-1C13817EE970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2" name="Gerader Verbinder 22">
            <a:extLst>
              <a:ext uri="{FF2B5EF4-FFF2-40B4-BE49-F238E27FC236}">
                <a16:creationId xmlns:a16="http://schemas.microsoft.com/office/drawing/2014/main" id="{B2578B71-1ECC-C065-B9A4-1027640B0474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3">
            <a:extLst>
              <a:ext uri="{FF2B5EF4-FFF2-40B4-BE49-F238E27FC236}">
                <a16:creationId xmlns:a16="http://schemas.microsoft.com/office/drawing/2014/main" id="{01290E9E-AAE4-E20C-3EA8-30E7F04BF699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4">
            <a:extLst>
              <a:ext uri="{FF2B5EF4-FFF2-40B4-BE49-F238E27FC236}">
                <a16:creationId xmlns:a16="http://schemas.microsoft.com/office/drawing/2014/main" id="{38C7AF91-5C7F-84A4-754C-1844EEFD98A1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5">
            <a:extLst>
              <a:ext uri="{FF2B5EF4-FFF2-40B4-BE49-F238E27FC236}">
                <a16:creationId xmlns:a16="http://schemas.microsoft.com/office/drawing/2014/main" id="{ABCCE5DC-DD02-58AE-653D-5C5EF39F4210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8">
            <a:extLst>
              <a:ext uri="{FF2B5EF4-FFF2-40B4-BE49-F238E27FC236}">
                <a16:creationId xmlns:a16="http://schemas.microsoft.com/office/drawing/2014/main" id="{ECA7F5AF-575F-7436-DA20-6B81CB698605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1">
            <a:extLst>
              <a:ext uri="{FF2B5EF4-FFF2-40B4-BE49-F238E27FC236}">
                <a16:creationId xmlns:a16="http://schemas.microsoft.com/office/drawing/2014/main" id="{17310781-E22A-A10A-5640-EC7BF1D4C11D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6" name="Gerader Verbinder 34">
            <a:extLst>
              <a:ext uri="{FF2B5EF4-FFF2-40B4-BE49-F238E27FC236}">
                <a16:creationId xmlns:a16="http://schemas.microsoft.com/office/drawing/2014/main" id="{97872543-1261-FD18-B9C9-BA648F101A59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genda 1">
            <a:extLst>
              <a:ext uri="{FF2B5EF4-FFF2-40B4-BE49-F238E27FC236}">
                <a16:creationId xmlns:a16="http://schemas.microsoft.com/office/drawing/2014/main" id="{26AB3374-5967-5091-AFF4-0E07CA2A6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00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1</a:t>
            </a:r>
          </a:p>
        </p:txBody>
      </p:sp>
      <p:sp>
        <p:nvSpPr>
          <p:cNvPr id="39" name="Agenda 2">
            <a:extLst>
              <a:ext uri="{FF2B5EF4-FFF2-40B4-BE49-F238E27FC236}">
                <a16:creationId xmlns:a16="http://schemas.microsoft.com/office/drawing/2014/main" id="{86A831F1-26EC-5200-CA77-3AC3BF034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5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2</a:t>
            </a:r>
            <a:endParaRPr lang="en-DE" dirty="0"/>
          </a:p>
        </p:txBody>
      </p:sp>
      <p:sp>
        <p:nvSpPr>
          <p:cNvPr id="41" name="Agenda 3">
            <a:extLst>
              <a:ext uri="{FF2B5EF4-FFF2-40B4-BE49-F238E27FC236}">
                <a16:creationId xmlns:a16="http://schemas.microsoft.com/office/drawing/2014/main" id="{370D08E7-F149-0817-0A3E-232570C27D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7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3</a:t>
            </a:r>
          </a:p>
        </p:txBody>
      </p:sp>
      <p:sp>
        <p:nvSpPr>
          <p:cNvPr id="43" name="Agenda 4">
            <a:extLst>
              <a:ext uri="{FF2B5EF4-FFF2-40B4-BE49-F238E27FC236}">
                <a16:creationId xmlns:a16="http://schemas.microsoft.com/office/drawing/2014/main" id="{005C177C-E30E-2AE3-75DB-515BB2F6E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09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4</a:t>
            </a:r>
            <a:endParaRPr lang="en-DE" dirty="0"/>
          </a:p>
        </p:txBody>
      </p:sp>
      <p:sp>
        <p:nvSpPr>
          <p:cNvPr id="45" name="Agenda 5">
            <a:extLst>
              <a:ext uri="{FF2B5EF4-FFF2-40B4-BE49-F238E27FC236}">
                <a16:creationId xmlns:a16="http://schemas.microsoft.com/office/drawing/2014/main" id="{F20B011E-B44E-4407-9CB0-7D91247013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81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5</a:t>
            </a:r>
            <a:endParaRPr lang="en-DE" dirty="0"/>
          </a:p>
        </p:txBody>
      </p:sp>
      <p:sp>
        <p:nvSpPr>
          <p:cNvPr id="47" name="Agenda 6">
            <a:extLst>
              <a:ext uri="{FF2B5EF4-FFF2-40B4-BE49-F238E27FC236}">
                <a16:creationId xmlns:a16="http://schemas.microsoft.com/office/drawing/2014/main" id="{5257DF87-6A97-DAB4-AB1C-458A7C415F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53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6</a:t>
            </a:r>
            <a:endParaRPr lang="en-DE" dirty="0"/>
          </a:p>
        </p:txBody>
      </p:sp>
      <p:sp>
        <p:nvSpPr>
          <p:cNvPr id="49" name="Agenda 1">
            <a:extLst>
              <a:ext uri="{FF2B5EF4-FFF2-40B4-BE49-F238E27FC236}">
                <a16:creationId xmlns:a16="http://schemas.microsoft.com/office/drawing/2014/main" id="{98DC1B09-CE2D-0FCA-7539-5A4D5240E1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0" name="Explanation 1">
            <a:extLst>
              <a:ext uri="{FF2B5EF4-FFF2-40B4-BE49-F238E27FC236}">
                <a16:creationId xmlns:a16="http://schemas.microsoft.com/office/drawing/2014/main" id="{EB26A0B0-8865-78CD-5855-A368C362F1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1" name="Agenda 2">
            <a:extLst>
              <a:ext uri="{FF2B5EF4-FFF2-40B4-BE49-F238E27FC236}">
                <a16:creationId xmlns:a16="http://schemas.microsoft.com/office/drawing/2014/main" id="{A700D805-D01E-D4E2-71F5-B3EF232903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2" name="Explanation 2">
            <a:extLst>
              <a:ext uri="{FF2B5EF4-FFF2-40B4-BE49-F238E27FC236}">
                <a16:creationId xmlns:a16="http://schemas.microsoft.com/office/drawing/2014/main" id="{FB6FC81E-1CCB-A258-AF87-16BB778E61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3" name="Agenda 3">
            <a:extLst>
              <a:ext uri="{FF2B5EF4-FFF2-40B4-BE49-F238E27FC236}">
                <a16:creationId xmlns:a16="http://schemas.microsoft.com/office/drawing/2014/main" id="{63F11476-F4E3-6860-D1ED-A809DD2594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4" name="Explanation 3">
            <a:extLst>
              <a:ext uri="{FF2B5EF4-FFF2-40B4-BE49-F238E27FC236}">
                <a16:creationId xmlns:a16="http://schemas.microsoft.com/office/drawing/2014/main" id="{EC030A72-32FE-D505-64BF-020E486F5A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5" name="Agenda 4">
            <a:extLst>
              <a:ext uri="{FF2B5EF4-FFF2-40B4-BE49-F238E27FC236}">
                <a16:creationId xmlns:a16="http://schemas.microsoft.com/office/drawing/2014/main" id="{C7DFF850-7169-7B84-A153-AACCFC1026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6" name="Explanation 4">
            <a:extLst>
              <a:ext uri="{FF2B5EF4-FFF2-40B4-BE49-F238E27FC236}">
                <a16:creationId xmlns:a16="http://schemas.microsoft.com/office/drawing/2014/main" id="{A823D5A9-4B66-6540-CCA2-121C74A1E2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7" name="Agenda 5">
            <a:extLst>
              <a:ext uri="{FF2B5EF4-FFF2-40B4-BE49-F238E27FC236}">
                <a16:creationId xmlns:a16="http://schemas.microsoft.com/office/drawing/2014/main" id="{29F35CD0-B1CF-9A16-B4BE-AC6148CE93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8" name="Explanation 5">
            <a:extLst>
              <a:ext uri="{FF2B5EF4-FFF2-40B4-BE49-F238E27FC236}">
                <a16:creationId xmlns:a16="http://schemas.microsoft.com/office/drawing/2014/main" id="{2004F434-83F8-D91A-08D8-C8C9445AC1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9" name="Agenda 6">
            <a:extLst>
              <a:ext uri="{FF2B5EF4-FFF2-40B4-BE49-F238E27FC236}">
                <a16:creationId xmlns:a16="http://schemas.microsoft.com/office/drawing/2014/main" id="{B7B74687-2CCD-B269-8932-DF588F73E9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0" name="Explanation 6">
            <a:extLst>
              <a:ext uri="{FF2B5EF4-FFF2-40B4-BE49-F238E27FC236}">
                <a16:creationId xmlns:a16="http://schemas.microsoft.com/office/drawing/2014/main" id="{8E79DCF9-D77F-917D-91EC-56D20C3BB8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1" name="Agenda 7">
            <a:extLst>
              <a:ext uri="{FF2B5EF4-FFF2-40B4-BE49-F238E27FC236}">
                <a16:creationId xmlns:a16="http://schemas.microsoft.com/office/drawing/2014/main" id="{69050B5D-305C-223F-79AB-FE38035F2AE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2" name="Explanation 7">
            <a:extLst>
              <a:ext uri="{FF2B5EF4-FFF2-40B4-BE49-F238E27FC236}">
                <a16:creationId xmlns:a16="http://schemas.microsoft.com/office/drawing/2014/main" id="{7783330C-50C4-D0CD-BDC5-0CD759D0F2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3" name="Agenda 8">
            <a:extLst>
              <a:ext uri="{FF2B5EF4-FFF2-40B4-BE49-F238E27FC236}">
                <a16:creationId xmlns:a16="http://schemas.microsoft.com/office/drawing/2014/main" id="{35D8ADC9-B192-3D09-CE40-6D06217841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4" name="Explanation 8">
            <a:extLst>
              <a:ext uri="{FF2B5EF4-FFF2-40B4-BE49-F238E27FC236}">
                <a16:creationId xmlns:a16="http://schemas.microsoft.com/office/drawing/2014/main" id="{947D677F-4DB8-09BC-8C30-1E4BE9EFBC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35565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le cabinet with drawers&#10;&#10;Description automatically generated with medium confidence">
            <a:extLst>
              <a:ext uri="{FF2B5EF4-FFF2-40B4-BE49-F238E27FC236}">
                <a16:creationId xmlns:a16="http://schemas.microsoft.com/office/drawing/2014/main" id="{D76A99B6-678F-3A01-EB30-1DD1D32FE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88452" cy="5715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8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on a desk&#10;&#10;Description automatically generated">
            <a:extLst>
              <a:ext uri="{FF2B5EF4-FFF2-40B4-BE49-F238E27FC236}">
                <a16:creationId xmlns:a16="http://schemas.microsoft.com/office/drawing/2014/main" id="{7DAFFF48-3F18-4504-FA38-E28A1E3D4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5224838"/>
            <a:ext cx="9143997" cy="490161"/>
          </a:xfrm>
          <a:prstGeom prst="rect">
            <a:avLst/>
          </a:prstGeom>
        </p:spPr>
      </p:pic>
      <p:pic>
        <p:nvPicPr>
          <p:cNvPr id="8" name="Picture 7" descr="A computer on a desk&#10;&#10;Description automatically generated">
            <a:extLst>
              <a:ext uri="{FF2B5EF4-FFF2-40B4-BE49-F238E27FC236}">
                <a16:creationId xmlns:a16="http://schemas.microsoft.com/office/drawing/2014/main" id="{A984B8C0-F737-487E-4288-C6ADA7EB70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41353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5" name="Picture 4" descr="A group of children with their hands up&#10;&#10;Description automatically generated">
            <a:extLst>
              <a:ext uri="{FF2B5EF4-FFF2-40B4-BE49-F238E27FC236}">
                <a16:creationId xmlns:a16="http://schemas.microsoft.com/office/drawing/2014/main" id="{D8CE651D-2E6D-97FD-80DC-E19B7C02F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A9D206C-C9EE-F049-618A-2C9BC839B8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feld 95">
            <a:extLst>
              <a:ext uri="{FF2B5EF4-FFF2-40B4-BE49-F238E27FC236}">
                <a16:creationId xmlns:a16="http://schemas.microsoft.com/office/drawing/2014/main" id="{F7FC6A63-595B-FD5F-B788-6F1EA13F3370}"/>
              </a:ext>
            </a:extLst>
          </p:cNvPr>
          <p:cNvSpPr txBox="1">
            <a:spLocks/>
          </p:cNvSpPr>
          <p:nvPr userDrawn="1"/>
        </p:nvSpPr>
        <p:spPr>
          <a:xfrm>
            <a:off x="25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45B9403-1BC3-7887-91AD-3FD941748B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5111" y="1188000"/>
            <a:ext cx="266190" cy="311979"/>
          </a:xfrm>
          <a:prstGeom prst="rect">
            <a:avLst/>
          </a:prstGeom>
        </p:spPr>
      </p:pic>
      <p:sp>
        <p:nvSpPr>
          <p:cNvPr id="15" name="Textfeld 95">
            <a:extLst>
              <a:ext uri="{FF2B5EF4-FFF2-40B4-BE49-F238E27FC236}">
                <a16:creationId xmlns:a16="http://schemas.microsoft.com/office/drawing/2014/main" id="{2D72D67B-14AF-1A03-C6F7-D5D296981855}"/>
              </a:ext>
            </a:extLst>
          </p:cNvPr>
          <p:cNvSpPr txBox="1">
            <a:spLocks/>
          </p:cNvSpPr>
          <p:nvPr userDrawn="1"/>
        </p:nvSpPr>
        <p:spPr>
          <a:xfrm>
            <a:off x="61920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0E35438-5DB5-71E8-6D80-46668963A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05111" y="3204000"/>
            <a:ext cx="266190" cy="311979"/>
          </a:xfrm>
          <a:prstGeom prst="rect">
            <a:avLst/>
          </a:prstGeom>
        </p:spPr>
      </p:pic>
      <p:sp>
        <p:nvSpPr>
          <p:cNvPr id="18" name="Textfeld 95">
            <a:extLst>
              <a:ext uri="{FF2B5EF4-FFF2-40B4-BE49-F238E27FC236}">
                <a16:creationId xmlns:a16="http://schemas.microsoft.com/office/drawing/2014/main" id="{FA97FB3D-46E3-0B13-7982-D87777BE1297}"/>
              </a:ext>
            </a:extLst>
          </p:cNvPr>
          <p:cNvSpPr txBox="1">
            <a:spLocks/>
          </p:cNvSpPr>
          <p:nvPr userDrawn="1"/>
        </p:nvSpPr>
        <p:spPr>
          <a:xfrm>
            <a:off x="31044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031AFFD-4098-942E-CBB7-984E1DC050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17511" y="3204000"/>
            <a:ext cx="266190" cy="311979"/>
          </a:xfrm>
          <a:prstGeom prst="rect">
            <a:avLst/>
          </a:prstGeom>
        </p:spPr>
      </p:pic>
      <p:sp>
        <p:nvSpPr>
          <p:cNvPr id="21" name="Textfeld 95">
            <a:extLst>
              <a:ext uri="{FF2B5EF4-FFF2-40B4-BE49-F238E27FC236}">
                <a16:creationId xmlns:a16="http://schemas.microsoft.com/office/drawing/2014/main" id="{DCFC0E01-6BC6-97A6-32A1-D8A60AFF3811}"/>
              </a:ext>
            </a:extLst>
          </p:cNvPr>
          <p:cNvSpPr txBox="1">
            <a:spLocks/>
          </p:cNvSpPr>
          <p:nvPr userDrawn="1"/>
        </p:nvSpPr>
        <p:spPr>
          <a:xfrm>
            <a:off x="2520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F1FB735-B1CF-E444-EF0C-3C7F628A54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5111" y="3204000"/>
            <a:ext cx="266190" cy="311979"/>
          </a:xfrm>
          <a:prstGeom prst="rect">
            <a:avLst/>
          </a:prstGeom>
        </p:spPr>
      </p:pic>
      <p:sp>
        <p:nvSpPr>
          <p:cNvPr id="24" name="Textfeld 95">
            <a:extLst>
              <a:ext uri="{FF2B5EF4-FFF2-40B4-BE49-F238E27FC236}">
                <a16:creationId xmlns:a16="http://schemas.microsoft.com/office/drawing/2014/main" id="{C8C781AB-794C-4F0F-AF9B-6C1065EA6AAE}"/>
              </a:ext>
            </a:extLst>
          </p:cNvPr>
          <p:cNvSpPr txBox="1">
            <a:spLocks/>
          </p:cNvSpPr>
          <p:nvPr userDrawn="1"/>
        </p:nvSpPr>
        <p:spPr>
          <a:xfrm>
            <a:off x="619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02D703A5-CFF9-F793-35A0-BDA2171403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05111" y="1188000"/>
            <a:ext cx="266190" cy="311979"/>
          </a:xfrm>
          <a:prstGeom prst="rect">
            <a:avLst/>
          </a:prstGeom>
        </p:spPr>
      </p:pic>
      <p:sp>
        <p:nvSpPr>
          <p:cNvPr id="27" name="Textfeld 95">
            <a:extLst>
              <a:ext uri="{FF2B5EF4-FFF2-40B4-BE49-F238E27FC236}">
                <a16:creationId xmlns:a16="http://schemas.microsoft.com/office/drawing/2014/main" id="{53793816-6539-8615-D41E-41C9770A6845}"/>
              </a:ext>
            </a:extLst>
          </p:cNvPr>
          <p:cNvSpPr txBox="1">
            <a:spLocks/>
          </p:cNvSpPr>
          <p:nvPr userDrawn="1"/>
        </p:nvSpPr>
        <p:spPr>
          <a:xfrm>
            <a:off x="313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90E5F13-1D27-8AEC-2729-EFC7B2647C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17511" y="1188000"/>
            <a:ext cx="266190" cy="3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2F6C6CD-770D-41EB-99AD-A001BE814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sitzend, Laptop enthält.&#10;&#10;Automatisch generierte Beschreibung">
            <a:extLst>
              <a:ext uri="{FF2B5EF4-FFF2-40B4-BE49-F238E27FC236}">
                <a16:creationId xmlns:a16="http://schemas.microsoft.com/office/drawing/2014/main" id="{C7ADD09B-5685-4CD5-B3A8-6A70455C8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3FB9224-95C4-49D7-B878-54C9BAED0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6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9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0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9564093-11CD-0137-15BC-0649157F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7323FC2F-0926-5A1E-EA8E-FA6F4D1B94AA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C77A894F-6082-BB94-1EF0-6B94972E8E70}"/>
              </a:ext>
            </a:extLst>
          </p:cNvPr>
          <p:cNvSpPr txBox="1"/>
          <p:nvPr userDrawn="1"/>
        </p:nvSpPr>
        <p:spPr>
          <a:xfrm>
            <a:off x="224386" y="168371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14AEB894-C951-E85D-A60F-B01FC0985746}"/>
              </a:ext>
            </a:extLst>
          </p:cNvPr>
          <p:cNvSpPr txBox="1"/>
          <p:nvPr userDrawn="1"/>
        </p:nvSpPr>
        <p:spPr>
          <a:xfrm>
            <a:off x="224386" y="2230891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54A15FFD-D238-32CC-0303-9B298F4BD726}"/>
              </a:ext>
            </a:extLst>
          </p:cNvPr>
          <p:cNvSpPr txBox="1"/>
          <p:nvPr userDrawn="1"/>
        </p:nvSpPr>
        <p:spPr>
          <a:xfrm>
            <a:off x="224386" y="2737839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9">
            <a:extLst>
              <a:ext uri="{FF2B5EF4-FFF2-40B4-BE49-F238E27FC236}">
                <a16:creationId xmlns:a16="http://schemas.microsoft.com/office/drawing/2014/main" id="{650A2FD8-84CF-3FD4-F4C9-A58E577A009A}"/>
              </a:ext>
            </a:extLst>
          </p:cNvPr>
          <p:cNvSpPr txBox="1"/>
          <p:nvPr userDrawn="1"/>
        </p:nvSpPr>
        <p:spPr>
          <a:xfrm>
            <a:off x="224386" y="326630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3644A2F9-1E94-E831-8971-B9A3CC9CCDB2}"/>
              </a:ext>
            </a:extLst>
          </p:cNvPr>
          <p:cNvSpPr txBox="1"/>
          <p:nvPr userDrawn="1"/>
        </p:nvSpPr>
        <p:spPr>
          <a:xfrm>
            <a:off x="224386" y="381256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1" name="Gerader Verbinder 22">
            <a:extLst>
              <a:ext uri="{FF2B5EF4-FFF2-40B4-BE49-F238E27FC236}">
                <a16:creationId xmlns:a16="http://schemas.microsoft.com/office/drawing/2014/main" id="{3CF43483-C9EC-E877-8AEC-D3ABDBE95BA9}"/>
              </a:ext>
            </a:extLst>
          </p:cNvPr>
          <p:cNvCxnSpPr/>
          <p:nvPr userDrawn="1"/>
        </p:nvCxnSpPr>
        <p:spPr>
          <a:xfrm>
            <a:off x="252000" y="221077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3">
            <a:extLst>
              <a:ext uri="{FF2B5EF4-FFF2-40B4-BE49-F238E27FC236}">
                <a16:creationId xmlns:a16="http://schemas.microsoft.com/office/drawing/2014/main" id="{31FBA23F-399D-A239-D384-5AFBB9953708}"/>
              </a:ext>
            </a:extLst>
          </p:cNvPr>
          <p:cNvCxnSpPr/>
          <p:nvPr userDrawn="1"/>
        </p:nvCxnSpPr>
        <p:spPr>
          <a:xfrm>
            <a:off x="252000" y="2745011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4">
            <a:extLst>
              <a:ext uri="{FF2B5EF4-FFF2-40B4-BE49-F238E27FC236}">
                <a16:creationId xmlns:a16="http://schemas.microsoft.com/office/drawing/2014/main" id="{C254310F-ED15-BD09-D091-34D05FBDD93F}"/>
              </a:ext>
            </a:extLst>
          </p:cNvPr>
          <p:cNvCxnSpPr/>
          <p:nvPr userDrawn="1"/>
        </p:nvCxnSpPr>
        <p:spPr>
          <a:xfrm>
            <a:off x="252000" y="3279245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5">
            <a:extLst>
              <a:ext uri="{FF2B5EF4-FFF2-40B4-BE49-F238E27FC236}">
                <a16:creationId xmlns:a16="http://schemas.microsoft.com/office/drawing/2014/main" id="{809B484C-0FD5-B541-7BBD-84FC2E157823}"/>
              </a:ext>
            </a:extLst>
          </p:cNvPr>
          <p:cNvCxnSpPr/>
          <p:nvPr userDrawn="1"/>
        </p:nvCxnSpPr>
        <p:spPr>
          <a:xfrm>
            <a:off x="252000" y="3813479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B985F146-1D88-794D-C43E-6D54A696392E}"/>
              </a:ext>
            </a:extLst>
          </p:cNvPr>
          <p:cNvCxnSpPr>
            <a:cxnSpLocks/>
          </p:cNvCxnSpPr>
          <p:nvPr userDrawn="1"/>
        </p:nvCxnSpPr>
        <p:spPr>
          <a:xfrm>
            <a:off x="972000" y="1136543"/>
            <a:ext cx="0" cy="3745402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1">
            <a:extLst>
              <a:ext uri="{FF2B5EF4-FFF2-40B4-BE49-F238E27FC236}">
                <a16:creationId xmlns:a16="http://schemas.microsoft.com/office/drawing/2014/main" id="{68DCE756-3ECE-5796-A069-9792AC7D5693}"/>
              </a:ext>
            </a:extLst>
          </p:cNvPr>
          <p:cNvSpPr txBox="1"/>
          <p:nvPr userDrawn="1"/>
        </p:nvSpPr>
        <p:spPr>
          <a:xfrm>
            <a:off x="224386" y="1143065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C64DCE5D-70A5-6BD9-38F9-AF527B790ECB}"/>
              </a:ext>
            </a:extLst>
          </p:cNvPr>
          <p:cNvCxnSpPr/>
          <p:nvPr userDrawn="1"/>
        </p:nvCxnSpPr>
        <p:spPr>
          <a:xfrm>
            <a:off x="252000" y="167654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5">
            <a:extLst>
              <a:ext uri="{FF2B5EF4-FFF2-40B4-BE49-F238E27FC236}">
                <a16:creationId xmlns:a16="http://schemas.microsoft.com/office/drawing/2014/main" id="{CCE7DECD-CF39-6A00-BC06-1A7F628A362A}"/>
              </a:ext>
            </a:extLst>
          </p:cNvPr>
          <p:cNvCxnSpPr/>
          <p:nvPr userDrawn="1"/>
        </p:nvCxnSpPr>
        <p:spPr>
          <a:xfrm>
            <a:off x="252000" y="434771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0">
            <a:extLst>
              <a:ext uri="{FF2B5EF4-FFF2-40B4-BE49-F238E27FC236}">
                <a16:creationId xmlns:a16="http://schemas.microsoft.com/office/drawing/2014/main" id="{23488831-AF22-EF2E-3C3D-8C1DDEA9ECF1}"/>
              </a:ext>
            </a:extLst>
          </p:cNvPr>
          <p:cNvSpPr txBox="1"/>
          <p:nvPr userDrawn="1"/>
        </p:nvSpPr>
        <p:spPr>
          <a:xfrm>
            <a:off x="224386" y="4341945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30" name="Agenda 1">
            <a:extLst>
              <a:ext uri="{FF2B5EF4-FFF2-40B4-BE49-F238E27FC236}">
                <a16:creationId xmlns:a16="http://schemas.microsoft.com/office/drawing/2014/main" id="{978807F6-76DA-3BA1-D2FF-B86B044C8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18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1" name="Explanation 1">
            <a:extLst>
              <a:ext uri="{FF2B5EF4-FFF2-40B4-BE49-F238E27FC236}">
                <a16:creationId xmlns:a16="http://schemas.microsoft.com/office/drawing/2014/main" id="{7E4FBAC4-AFD2-A124-748B-4BE1A84225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44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6" name="Agenda 2">
            <a:extLst>
              <a:ext uri="{FF2B5EF4-FFF2-40B4-BE49-F238E27FC236}">
                <a16:creationId xmlns:a16="http://schemas.microsoft.com/office/drawing/2014/main" id="{9A7ED4DA-5EC8-D87F-77C7-D067504208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7" name="Explanation 2">
            <a:extLst>
              <a:ext uri="{FF2B5EF4-FFF2-40B4-BE49-F238E27FC236}">
                <a16:creationId xmlns:a16="http://schemas.microsoft.com/office/drawing/2014/main" id="{CC3CEE6B-5CDC-6E1B-6346-6B2762A05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98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39" name="Agenda 3">
            <a:extLst>
              <a:ext uri="{FF2B5EF4-FFF2-40B4-BE49-F238E27FC236}">
                <a16:creationId xmlns:a16="http://schemas.microsoft.com/office/drawing/2014/main" id="{C79BB7A0-E814-648D-45CF-67D1C7AA50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26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0" name="Explanation 3">
            <a:extLst>
              <a:ext uri="{FF2B5EF4-FFF2-40B4-BE49-F238E27FC236}">
                <a16:creationId xmlns:a16="http://schemas.microsoft.com/office/drawing/2014/main" id="{1F0DF9A9-7BB8-8F6F-CDCB-5765B5C2E1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52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1" name="Agenda 4">
            <a:extLst>
              <a:ext uri="{FF2B5EF4-FFF2-40B4-BE49-F238E27FC236}">
                <a16:creationId xmlns:a16="http://schemas.microsoft.com/office/drawing/2014/main" id="{A4834E5A-4593-BDFE-F05D-5170BC477E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80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3CB54E2F-8128-DC37-098C-DA787F3DD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06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6" name="Agenda 5">
            <a:extLst>
              <a:ext uri="{FF2B5EF4-FFF2-40B4-BE49-F238E27FC236}">
                <a16:creationId xmlns:a16="http://schemas.microsoft.com/office/drawing/2014/main" id="{75029F71-A55E-B7E5-0117-F7D5EFCAC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4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7" name="Explanation 5">
            <a:extLst>
              <a:ext uri="{FF2B5EF4-FFF2-40B4-BE49-F238E27FC236}">
                <a16:creationId xmlns:a16="http://schemas.microsoft.com/office/drawing/2014/main" id="{35936F3D-E329-E8FC-CA39-E4C98E757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360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8" name="Agenda 6">
            <a:extLst>
              <a:ext uri="{FF2B5EF4-FFF2-40B4-BE49-F238E27FC236}">
                <a16:creationId xmlns:a16="http://schemas.microsoft.com/office/drawing/2014/main" id="{D41E64EC-2191-4ACC-6991-53901D917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88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9" name="Explanation 6">
            <a:extLst>
              <a:ext uri="{FF2B5EF4-FFF2-40B4-BE49-F238E27FC236}">
                <a16:creationId xmlns:a16="http://schemas.microsoft.com/office/drawing/2014/main" id="{F7364C90-B2B1-7FDE-6CBE-9F8618510B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414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0" name="Agenda 7">
            <a:extLst>
              <a:ext uri="{FF2B5EF4-FFF2-40B4-BE49-F238E27FC236}">
                <a16:creationId xmlns:a16="http://schemas.microsoft.com/office/drawing/2014/main" id="{038865A9-D519-6D14-3945-4D715CAD5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42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1" name="Explanation 7">
            <a:extLst>
              <a:ext uri="{FF2B5EF4-FFF2-40B4-BE49-F238E27FC236}">
                <a16:creationId xmlns:a16="http://schemas.microsoft.com/office/drawing/2014/main" id="{F41CF372-9F20-6441-3607-4CF002B288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468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2" name="Agenda 1">
            <a:extLst>
              <a:ext uri="{FF2B5EF4-FFF2-40B4-BE49-F238E27FC236}">
                <a16:creationId xmlns:a16="http://schemas.microsoft.com/office/drawing/2014/main" id="{214CAB3A-A1D0-5EB0-73E0-6AC60F701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73" name="Explanation 1">
            <a:extLst>
              <a:ext uri="{FF2B5EF4-FFF2-40B4-BE49-F238E27FC236}">
                <a16:creationId xmlns:a16="http://schemas.microsoft.com/office/drawing/2014/main" id="{0533622B-7059-9574-228E-6A0EBBA9A3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74" name="Agenda 2">
            <a:extLst>
              <a:ext uri="{FF2B5EF4-FFF2-40B4-BE49-F238E27FC236}">
                <a16:creationId xmlns:a16="http://schemas.microsoft.com/office/drawing/2014/main" id="{D862801C-1DDA-9BD2-5665-3C52164819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75" name="Explanation 2">
            <a:extLst>
              <a:ext uri="{FF2B5EF4-FFF2-40B4-BE49-F238E27FC236}">
                <a16:creationId xmlns:a16="http://schemas.microsoft.com/office/drawing/2014/main" id="{1F74C405-0C69-A86D-9536-B91ABEC4DA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76" name="Agenda 3">
            <a:extLst>
              <a:ext uri="{FF2B5EF4-FFF2-40B4-BE49-F238E27FC236}">
                <a16:creationId xmlns:a16="http://schemas.microsoft.com/office/drawing/2014/main" id="{B5FA6A4A-88D4-3DA4-2FB0-38AFEE1F65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77" name="Explanation 3">
            <a:extLst>
              <a:ext uri="{FF2B5EF4-FFF2-40B4-BE49-F238E27FC236}">
                <a16:creationId xmlns:a16="http://schemas.microsoft.com/office/drawing/2014/main" id="{B3C7411A-0068-808E-95D2-DA2B22D608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78" name="Agenda 4">
            <a:extLst>
              <a:ext uri="{FF2B5EF4-FFF2-40B4-BE49-F238E27FC236}">
                <a16:creationId xmlns:a16="http://schemas.microsoft.com/office/drawing/2014/main" id="{9D0BD6BF-FAA4-5DF7-C2B4-B121F5FCF3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79" name="Explanation 4">
            <a:extLst>
              <a:ext uri="{FF2B5EF4-FFF2-40B4-BE49-F238E27FC236}">
                <a16:creationId xmlns:a16="http://schemas.microsoft.com/office/drawing/2014/main" id="{07871387-C080-B3FF-B3D8-EF05E6C613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80" name="Agenda 5">
            <a:extLst>
              <a:ext uri="{FF2B5EF4-FFF2-40B4-BE49-F238E27FC236}">
                <a16:creationId xmlns:a16="http://schemas.microsoft.com/office/drawing/2014/main" id="{9B9CE5B0-521C-270B-3A53-1F03968FE7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81" name="Explanation 5">
            <a:extLst>
              <a:ext uri="{FF2B5EF4-FFF2-40B4-BE49-F238E27FC236}">
                <a16:creationId xmlns:a16="http://schemas.microsoft.com/office/drawing/2014/main" id="{C151504C-AA98-FF3F-B665-C3B9509764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82" name="Agenda 6">
            <a:extLst>
              <a:ext uri="{FF2B5EF4-FFF2-40B4-BE49-F238E27FC236}">
                <a16:creationId xmlns:a16="http://schemas.microsoft.com/office/drawing/2014/main" id="{0EB8F1FB-E520-323E-4586-A753E2CD7D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83" name="Explanation 6">
            <a:extLst>
              <a:ext uri="{FF2B5EF4-FFF2-40B4-BE49-F238E27FC236}">
                <a16:creationId xmlns:a16="http://schemas.microsoft.com/office/drawing/2014/main" id="{34BC2205-E1DE-44AE-67C6-74B2DFD72BE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84" name="Agenda 7">
            <a:extLst>
              <a:ext uri="{FF2B5EF4-FFF2-40B4-BE49-F238E27FC236}">
                <a16:creationId xmlns:a16="http://schemas.microsoft.com/office/drawing/2014/main" id="{3417DEDB-E740-7A69-6A40-E4FA9AA919C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85" name="Explanation 7">
            <a:extLst>
              <a:ext uri="{FF2B5EF4-FFF2-40B4-BE49-F238E27FC236}">
                <a16:creationId xmlns:a16="http://schemas.microsoft.com/office/drawing/2014/main" id="{938EF1D2-F3F5-1565-26CC-038CE51E76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86" name="Agenda 8">
            <a:extLst>
              <a:ext uri="{FF2B5EF4-FFF2-40B4-BE49-F238E27FC236}">
                <a16:creationId xmlns:a16="http://schemas.microsoft.com/office/drawing/2014/main" id="{4FE373E3-E327-37A2-AC2D-31CC926E63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87" name="Explanation 8">
            <a:extLst>
              <a:ext uri="{FF2B5EF4-FFF2-40B4-BE49-F238E27FC236}">
                <a16:creationId xmlns:a16="http://schemas.microsoft.com/office/drawing/2014/main" id="{29FEC5CF-E279-6ECB-CC2E-B004F3CDD37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1425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Laptop, Tisch, sitzend, Computer enthält.&#10;&#10;Automatisch generierte Beschreibung">
            <a:extLst>
              <a:ext uri="{FF2B5EF4-FFF2-40B4-BE49-F238E27FC236}">
                <a16:creationId xmlns:a16="http://schemas.microsoft.com/office/drawing/2014/main" id="{88D2D8BF-2D8A-4057-80D5-51D3DA5E7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0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ubdrive Power Exten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A8BB86F-5017-4F5E-92B3-AE2B5A69F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94"/>
            <a:ext cx="9144000" cy="5692411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74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178E9E-1507-48F8-8E56-4FE738CDD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7859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376611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25884" y="2340000"/>
            <a:ext cx="376611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3766116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5883" y="1980000"/>
            <a:ext cx="3770711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27336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79229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5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9766" y="2326019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499" y="1973884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F1E65EA-2FCD-4ECF-95AB-F1F0BDBE55E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894162" y="2330174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3D17E50F-2005-4E33-B97A-B2E4004DB2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83895" y="1978039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4B3A0D6B-04DE-41B7-A702-9C48F40249B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48825" y="2326019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8" name="Textplatzhalter 21">
            <a:extLst>
              <a:ext uri="{FF2B5EF4-FFF2-40B4-BE49-F238E27FC236}">
                <a16:creationId xmlns:a16="http://schemas.microsoft.com/office/drawing/2014/main" id="{92528D01-F9F5-42B8-AEE1-DE7847D3D0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38558" y="1973884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195B7921-AEC2-4B9A-8200-DB701B5BFEA1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5515709" y="2332574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0" name="Textplatzhalter 21">
            <a:extLst>
              <a:ext uri="{FF2B5EF4-FFF2-40B4-BE49-F238E27FC236}">
                <a16:creationId xmlns:a16="http://schemas.microsoft.com/office/drawing/2014/main" id="{5655F8FE-E638-4BE9-A850-F25E3C6FCA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05442" y="1980439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9FF4AE6C-29B6-44E2-9BEF-FBBB96C12AD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260105" y="2332135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B4CABDBB-1FC0-4362-8F93-6783047BF0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60105" y="1980000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06696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4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0369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007977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89675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1918267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440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7977" y="1980000"/>
            <a:ext cx="1908000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C08CE51-3CEF-4AA5-919F-5F46A80A8A7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46327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214DCA99-BBCD-44E6-8F62-89F82760A8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105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4185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1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8640000" cy="324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AE17A2-6F42-44B8-A4C0-1ACAB2F851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180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9106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2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3958102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85986" y="1980000"/>
            <a:ext cx="3958101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3958102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4088" y="1620000"/>
            <a:ext cx="3958101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C2EE67-5768-4897-AEA5-C6005ED72E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432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0B18EA-CDEA-433E-8897-436D8FFCC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0102" y="4212000"/>
            <a:ext cx="3960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D0CB33E-568D-49A2-9836-0B3ECE2D8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84088" y="4212000"/>
            <a:ext cx="3960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29851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3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C2EE67-5768-4897-AEA5-C6005ED72E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432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0B18EA-CDEA-433E-8897-436D8FFCC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1351" y="4212000"/>
            <a:ext cx="269875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D0CB33E-568D-49A2-9836-0B3ECE2D8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41250" y="4093200"/>
            <a:ext cx="2698750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B44E385-E93A-4145-8E5A-87E0E7468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93249" y="4093200"/>
            <a:ext cx="2698750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16860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4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0369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007977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89675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1918267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440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7977" y="1980000"/>
            <a:ext cx="1908000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C08CE51-3CEF-4AA5-919F-5F46A80A8A7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46327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214DCA99-BBCD-44E6-8F62-89F82760A8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105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A8FBE3-6B77-4814-A361-07334F598AE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0369" y="4132135"/>
            <a:ext cx="1908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AC0F49E3-F31E-4158-A816-86D18DABA2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96946" y="4130631"/>
            <a:ext cx="1908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3B6BBB62-6D1B-45EC-9DAD-14FD68E79A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44054" y="4021200"/>
            <a:ext cx="1917544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70F1F9B7-8F5F-4091-91F8-A88D76B64B2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00706" y="4013335"/>
            <a:ext cx="1917544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76942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31D6AD3-F528-0BBE-776E-AA36CAE4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7C9CD382-E8B5-B065-C02C-FE2BFD3F663E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EDC28DA4-FAC1-8C9D-144F-78B8775DF8D9}"/>
              </a:ext>
            </a:extLst>
          </p:cNvPr>
          <p:cNvSpPr txBox="1"/>
          <p:nvPr userDrawn="1"/>
        </p:nvSpPr>
        <p:spPr>
          <a:xfrm>
            <a:off x="224386" y="144717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7D747CB3-2CE8-F3E7-9E8B-D2D34A29B445}"/>
              </a:ext>
            </a:extLst>
          </p:cNvPr>
          <p:cNvSpPr txBox="1"/>
          <p:nvPr userDrawn="1"/>
        </p:nvSpPr>
        <p:spPr>
          <a:xfrm>
            <a:off x="224386" y="1994348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3B649881-D64E-77BE-E6AA-4AC27D28B30B}"/>
              </a:ext>
            </a:extLst>
          </p:cNvPr>
          <p:cNvSpPr txBox="1"/>
          <p:nvPr userDrawn="1"/>
        </p:nvSpPr>
        <p:spPr>
          <a:xfrm>
            <a:off x="224386" y="250129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9">
            <a:extLst>
              <a:ext uri="{FF2B5EF4-FFF2-40B4-BE49-F238E27FC236}">
                <a16:creationId xmlns:a16="http://schemas.microsoft.com/office/drawing/2014/main" id="{7AE4BC06-F288-C2E0-64E6-38AEDCEFBCAD}"/>
              </a:ext>
            </a:extLst>
          </p:cNvPr>
          <p:cNvSpPr txBox="1"/>
          <p:nvPr userDrawn="1"/>
        </p:nvSpPr>
        <p:spPr>
          <a:xfrm>
            <a:off x="224386" y="3029761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45FE204D-56D9-0546-DA98-6DAE8801F596}"/>
              </a:ext>
            </a:extLst>
          </p:cNvPr>
          <p:cNvSpPr txBox="1"/>
          <p:nvPr userDrawn="1"/>
        </p:nvSpPr>
        <p:spPr>
          <a:xfrm>
            <a:off x="224386" y="357602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1" name="Gerader Verbinder 22">
            <a:extLst>
              <a:ext uri="{FF2B5EF4-FFF2-40B4-BE49-F238E27FC236}">
                <a16:creationId xmlns:a16="http://schemas.microsoft.com/office/drawing/2014/main" id="{985B90C2-CFEA-4700-ECFE-93C86A2E9909}"/>
              </a:ext>
            </a:extLst>
          </p:cNvPr>
          <p:cNvCxnSpPr/>
          <p:nvPr userDrawn="1"/>
        </p:nvCxnSpPr>
        <p:spPr>
          <a:xfrm>
            <a:off x="252000" y="1974234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3">
            <a:extLst>
              <a:ext uri="{FF2B5EF4-FFF2-40B4-BE49-F238E27FC236}">
                <a16:creationId xmlns:a16="http://schemas.microsoft.com/office/drawing/2014/main" id="{3992EFFB-58BD-3233-2BA7-D1C18674F238}"/>
              </a:ext>
            </a:extLst>
          </p:cNvPr>
          <p:cNvCxnSpPr/>
          <p:nvPr userDrawn="1"/>
        </p:nvCxnSpPr>
        <p:spPr>
          <a:xfrm>
            <a:off x="252000" y="2508468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4">
            <a:extLst>
              <a:ext uri="{FF2B5EF4-FFF2-40B4-BE49-F238E27FC236}">
                <a16:creationId xmlns:a16="http://schemas.microsoft.com/office/drawing/2014/main" id="{444664A6-224E-554F-4ED2-C21A7C6BF9DC}"/>
              </a:ext>
            </a:extLst>
          </p:cNvPr>
          <p:cNvCxnSpPr/>
          <p:nvPr userDrawn="1"/>
        </p:nvCxnSpPr>
        <p:spPr>
          <a:xfrm>
            <a:off x="252000" y="304270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5">
            <a:extLst>
              <a:ext uri="{FF2B5EF4-FFF2-40B4-BE49-F238E27FC236}">
                <a16:creationId xmlns:a16="http://schemas.microsoft.com/office/drawing/2014/main" id="{DA820D38-1860-04B0-D2FB-B20EEFE07C82}"/>
              </a:ext>
            </a:extLst>
          </p:cNvPr>
          <p:cNvCxnSpPr/>
          <p:nvPr userDrawn="1"/>
        </p:nvCxnSpPr>
        <p:spPr>
          <a:xfrm>
            <a:off x="252000" y="3576936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4712FA5D-0A29-5E57-D53C-98CE3B14C5CD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1">
            <a:extLst>
              <a:ext uri="{FF2B5EF4-FFF2-40B4-BE49-F238E27FC236}">
                <a16:creationId xmlns:a16="http://schemas.microsoft.com/office/drawing/2014/main" id="{7BEA6376-29A0-9C48-F711-1CFCFDCC0B1D}"/>
              </a:ext>
            </a:extLst>
          </p:cNvPr>
          <p:cNvSpPr txBox="1"/>
          <p:nvPr userDrawn="1"/>
        </p:nvSpPr>
        <p:spPr>
          <a:xfrm>
            <a:off x="224386" y="906522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8A0630-95C9-CDD7-46F1-A8BE36143F95}"/>
              </a:ext>
            </a:extLst>
          </p:cNvPr>
          <p:cNvCxnSpPr/>
          <p:nvPr userDrawn="1"/>
        </p:nvCxnSpPr>
        <p:spPr>
          <a:xfrm>
            <a:off x="252000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5">
            <a:extLst>
              <a:ext uri="{FF2B5EF4-FFF2-40B4-BE49-F238E27FC236}">
                <a16:creationId xmlns:a16="http://schemas.microsoft.com/office/drawing/2014/main" id="{A577EBD9-5DC8-81E4-8C35-3125AEF7CF1A}"/>
              </a:ext>
            </a:extLst>
          </p:cNvPr>
          <p:cNvCxnSpPr/>
          <p:nvPr userDrawn="1"/>
        </p:nvCxnSpPr>
        <p:spPr>
          <a:xfrm>
            <a:off x="252000" y="411117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5">
            <a:extLst>
              <a:ext uri="{FF2B5EF4-FFF2-40B4-BE49-F238E27FC236}">
                <a16:creationId xmlns:a16="http://schemas.microsoft.com/office/drawing/2014/main" id="{65C9FAC4-F79E-4381-D2F1-DD18318F3476}"/>
              </a:ext>
            </a:extLst>
          </p:cNvPr>
          <p:cNvCxnSpPr/>
          <p:nvPr userDrawn="1"/>
        </p:nvCxnSpPr>
        <p:spPr>
          <a:xfrm>
            <a:off x="252000" y="464540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0">
            <a:extLst>
              <a:ext uri="{FF2B5EF4-FFF2-40B4-BE49-F238E27FC236}">
                <a16:creationId xmlns:a16="http://schemas.microsoft.com/office/drawing/2014/main" id="{6F0FEF4C-52D3-FAB7-5443-EB77EDA37BC5}"/>
              </a:ext>
            </a:extLst>
          </p:cNvPr>
          <p:cNvSpPr txBox="1"/>
          <p:nvPr userDrawn="1"/>
        </p:nvSpPr>
        <p:spPr>
          <a:xfrm>
            <a:off x="224386" y="4105402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31" name="Textfeld 20">
            <a:extLst>
              <a:ext uri="{FF2B5EF4-FFF2-40B4-BE49-F238E27FC236}">
                <a16:creationId xmlns:a16="http://schemas.microsoft.com/office/drawing/2014/main" id="{AD6C5BDF-942E-257D-0E3D-907FA8F19A94}"/>
              </a:ext>
            </a:extLst>
          </p:cNvPr>
          <p:cNvSpPr txBox="1"/>
          <p:nvPr userDrawn="1"/>
        </p:nvSpPr>
        <p:spPr>
          <a:xfrm>
            <a:off x="224386" y="4633867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sp>
        <p:nvSpPr>
          <p:cNvPr id="36" name="Agenda 1">
            <a:extLst>
              <a:ext uri="{FF2B5EF4-FFF2-40B4-BE49-F238E27FC236}">
                <a16:creationId xmlns:a16="http://schemas.microsoft.com/office/drawing/2014/main" id="{DF6915D8-93F0-D524-5F06-D00B5B687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F156E99E-80AB-46AF-5707-AF0EFDF96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187269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9" name="Agenda 2">
            <a:extLst>
              <a:ext uri="{FF2B5EF4-FFF2-40B4-BE49-F238E27FC236}">
                <a16:creationId xmlns:a16="http://schemas.microsoft.com/office/drawing/2014/main" id="{C5E4262D-65ED-24EC-A100-8B9DD33D10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475533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0" name="Explanation 2">
            <a:extLst>
              <a:ext uri="{FF2B5EF4-FFF2-40B4-BE49-F238E27FC236}">
                <a16:creationId xmlns:a16="http://schemas.microsoft.com/office/drawing/2014/main" id="{8CE7AA1F-E1F2-6098-D63E-C622F6E76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72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8" name="Agenda 3">
            <a:extLst>
              <a:ext uri="{FF2B5EF4-FFF2-40B4-BE49-F238E27FC236}">
                <a16:creationId xmlns:a16="http://schemas.microsoft.com/office/drawing/2014/main" id="{37AB8B87-C9ED-3385-5FF6-FF92D31E6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01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9" name="Explanation 3">
            <a:extLst>
              <a:ext uri="{FF2B5EF4-FFF2-40B4-BE49-F238E27FC236}">
                <a16:creationId xmlns:a16="http://schemas.microsoft.com/office/drawing/2014/main" id="{4B68A809-A25E-9206-8B41-6A054EF77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26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60" name="Agenda 4">
            <a:extLst>
              <a:ext uri="{FF2B5EF4-FFF2-40B4-BE49-F238E27FC236}">
                <a16:creationId xmlns:a16="http://schemas.microsoft.com/office/drawing/2014/main" id="{E9C3F722-8C97-6387-4455-92F63E371C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55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61" name="Explanation 4">
            <a:extLst>
              <a:ext uri="{FF2B5EF4-FFF2-40B4-BE49-F238E27FC236}">
                <a16:creationId xmlns:a16="http://schemas.microsoft.com/office/drawing/2014/main" id="{A3DA7737-EB6A-732B-9518-880DFA626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80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62" name="Agenda 5">
            <a:extLst>
              <a:ext uri="{FF2B5EF4-FFF2-40B4-BE49-F238E27FC236}">
                <a16:creationId xmlns:a16="http://schemas.microsoft.com/office/drawing/2014/main" id="{F3FF8C5D-FDE8-5DDA-7558-6FD4BF6814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09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63" name="Explanation 5">
            <a:extLst>
              <a:ext uri="{FF2B5EF4-FFF2-40B4-BE49-F238E27FC236}">
                <a16:creationId xmlns:a16="http://schemas.microsoft.com/office/drawing/2014/main" id="{FB15355A-C409-438C-3A07-6F96A442A7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334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4" name="Agenda 6">
            <a:extLst>
              <a:ext uri="{FF2B5EF4-FFF2-40B4-BE49-F238E27FC236}">
                <a16:creationId xmlns:a16="http://schemas.microsoft.com/office/drawing/2014/main" id="{2A639F7D-21BF-D998-4428-C1C209219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60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5" name="Explanation 6">
            <a:extLst>
              <a:ext uri="{FF2B5EF4-FFF2-40B4-BE49-F238E27FC236}">
                <a16:creationId xmlns:a16="http://schemas.microsoft.com/office/drawing/2014/main" id="{68CF3BF2-B0E1-09F6-DBB1-6C785A97F7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3852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6" name="Agenda 7">
            <a:extLst>
              <a:ext uri="{FF2B5EF4-FFF2-40B4-BE49-F238E27FC236}">
                <a16:creationId xmlns:a16="http://schemas.microsoft.com/office/drawing/2014/main" id="{ED5A8A6D-10CF-C2F5-7F72-47EA8D898D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14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7" name="Explanation 7">
            <a:extLst>
              <a:ext uri="{FF2B5EF4-FFF2-40B4-BE49-F238E27FC236}">
                <a16:creationId xmlns:a16="http://schemas.microsoft.com/office/drawing/2014/main" id="{15ABCFF9-7FD1-FC6B-2431-ADCA5B06DD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4391205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8" name="Agenda 8">
            <a:extLst>
              <a:ext uri="{FF2B5EF4-FFF2-40B4-BE49-F238E27FC236}">
                <a16:creationId xmlns:a16="http://schemas.microsoft.com/office/drawing/2014/main" id="{73D60251-404A-5480-FD30-9115DC8D8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0000" y="468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9" name="Explanation 8">
            <a:extLst>
              <a:ext uri="{FF2B5EF4-FFF2-40B4-BE49-F238E27FC236}">
                <a16:creationId xmlns:a16="http://schemas.microsoft.com/office/drawing/2014/main" id="{05B065A1-A609-7A69-2D07-A8DA3E1BB3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000" y="4932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  <p:sp>
        <p:nvSpPr>
          <p:cNvPr id="86" name="Agenda 1">
            <a:extLst>
              <a:ext uri="{FF2B5EF4-FFF2-40B4-BE49-F238E27FC236}">
                <a16:creationId xmlns:a16="http://schemas.microsoft.com/office/drawing/2014/main" id="{60F85A38-FDE3-3630-0739-EA2ABC940F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87" name="Explanation 1">
            <a:extLst>
              <a:ext uri="{FF2B5EF4-FFF2-40B4-BE49-F238E27FC236}">
                <a16:creationId xmlns:a16="http://schemas.microsoft.com/office/drawing/2014/main" id="{684C3C47-8F02-DCF7-BE3A-5DF8860845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88" name="Agenda 2">
            <a:extLst>
              <a:ext uri="{FF2B5EF4-FFF2-40B4-BE49-F238E27FC236}">
                <a16:creationId xmlns:a16="http://schemas.microsoft.com/office/drawing/2014/main" id="{89E78CD1-7781-64ED-612F-AF152ABD47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89" name="Explanation 2">
            <a:extLst>
              <a:ext uri="{FF2B5EF4-FFF2-40B4-BE49-F238E27FC236}">
                <a16:creationId xmlns:a16="http://schemas.microsoft.com/office/drawing/2014/main" id="{2E80E57E-7868-C228-7AAB-4758235BC5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90" name="Agenda 3">
            <a:extLst>
              <a:ext uri="{FF2B5EF4-FFF2-40B4-BE49-F238E27FC236}">
                <a16:creationId xmlns:a16="http://schemas.microsoft.com/office/drawing/2014/main" id="{733FB19F-CC18-62CB-54FA-85412EE8E3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91" name="Explanation 3">
            <a:extLst>
              <a:ext uri="{FF2B5EF4-FFF2-40B4-BE49-F238E27FC236}">
                <a16:creationId xmlns:a16="http://schemas.microsoft.com/office/drawing/2014/main" id="{5B69A452-3CDA-E100-A3DF-25D4194249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92" name="Agenda 4">
            <a:extLst>
              <a:ext uri="{FF2B5EF4-FFF2-40B4-BE49-F238E27FC236}">
                <a16:creationId xmlns:a16="http://schemas.microsoft.com/office/drawing/2014/main" id="{71C4418B-8C8C-1C34-A5CE-781D47FFC7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93" name="Explanation 4">
            <a:extLst>
              <a:ext uri="{FF2B5EF4-FFF2-40B4-BE49-F238E27FC236}">
                <a16:creationId xmlns:a16="http://schemas.microsoft.com/office/drawing/2014/main" id="{D7F7B8CA-E6A0-704B-B2C1-8D146A01F3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94" name="Agenda 5">
            <a:extLst>
              <a:ext uri="{FF2B5EF4-FFF2-40B4-BE49-F238E27FC236}">
                <a16:creationId xmlns:a16="http://schemas.microsoft.com/office/drawing/2014/main" id="{4854DE62-F62F-A168-359D-6802763EEF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95" name="Explanation 5">
            <a:extLst>
              <a:ext uri="{FF2B5EF4-FFF2-40B4-BE49-F238E27FC236}">
                <a16:creationId xmlns:a16="http://schemas.microsoft.com/office/drawing/2014/main" id="{B0C1F5BE-FC45-5008-4DF8-90B4453648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96" name="Agenda 6">
            <a:extLst>
              <a:ext uri="{FF2B5EF4-FFF2-40B4-BE49-F238E27FC236}">
                <a16:creationId xmlns:a16="http://schemas.microsoft.com/office/drawing/2014/main" id="{3B85D3CE-0B9B-1D27-B440-6D02A93FF5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97" name="Explanation 6">
            <a:extLst>
              <a:ext uri="{FF2B5EF4-FFF2-40B4-BE49-F238E27FC236}">
                <a16:creationId xmlns:a16="http://schemas.microsoft.com/office/drawing/2014/main" id="{20931C57-AE1C-8515-B721-5AD7EEE7CC2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98" name="Agenda 7">
            <a:extLst>
              <a:ext uri="{FF2B5EF4-FFF2-40B4-BE49-F238E27FC236}">
                <a16:creationId xmlns:a16="http://schemas.microsoft.com/office/drawing/2014/main" id="{592592FC-58B0-102A-9133-F292B1E4E10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99" name="Explanation 7">
            <a:extLst>
              <a:ext uri="{FF2B5EF4-FFF2-40B4-BE49-F238E27FC236}">
                <a16:creationId xmlns:a16="http://schemas.microsoft.com/office/drawing/2014/main" id="{EB1B1208-2156-5BE6-DFCD-43753BBA0F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100" name="Agenda 8">
            <a:extLst>
              <a:ext uri="{FF2B5EF4-FFF2-40B4-BE49-F238E27FC236}">
                <a16:creationId xmlns:a16="http://schemas.microsoft.com/office/drawing/2014/main" id="{31FBE108-8808-D3AD-ACE4-808E8EA1FF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101" name="Explanation 8">
            <a:extLst>
              <a:ext uri="{FF2B5EF4-FFF2-40B4-BE49-F238E27FC236}">
                <a16:creationId xmlns:a16="http://schemas.microsoft.com/office/drawing/2014/main" id="{FE1D624F-2802-B876-5386-ECBD03584D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8306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F158A5-0D66-42E0-A7C8-B1F84C7794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10064"/>
            <a:ext cx="9144000" cy="2786063"/>
          </a:xfrm>
        </p:spPr>
        <p:txBody>
          <a:bodyPr/>
          <a:lstStyle>
            <a:lvl1pPr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98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2547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icks and Mess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iegelstein, Gebäude, Kamin, Tür enthält.&#10;&#10;Automatisch generierte Beschreibung">
            <a:extLst>
              <a:ext uri="{FF2B5EF4-FFF2-40B4-BE49-F238E27FC236}">
                <a16:creationId xmlns:a16="http://schemas.microsoft.com/office/drawing/2014/main" id="{2CC09873-827C-418D-B927-EF1C6D273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F28D87-0D65-4F18-A3DB-5CEA1FC9159C}"/>
              </a:ext>
            </a:extLst>
          </p:cNvPr>
          <p:cNvSpPr/>
          <p:nvPr userDrawn="1"/>
        </p:nvSpPr>
        <p:spPr>
          <a:xfrm>
            <a:off x="1331640" y="805272"/>
            <a:ext cx="6480720" cy="4104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044000"/>
            <a:ext cx="576064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64000"/>
            <a:ext cx="5760640" cy="288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1691680" y="1764000"/>
            <a:ext cx="576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379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1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88686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9625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1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322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2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952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3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4015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4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161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1CC8D71-396C-9611-CDA9-A8971900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10DA8E80-44D9-F61D-985E-E535C452874C}"/>
              </a:ext>
            </a:extLst>
          </p:cNvPr>
          <p:cNvSpPr txBox="1"/>
          <p:nvPr userDrawn="1"/>
        </p:nvSpPr>
        <p:spPr>
          <a:xfrm>
            <a:off x="3131932" y="193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BA5A0717-A91F-FDD3-3C6D-22E901E2F4D6}"/>
              </a:ext>
            </a:extLst>
          </p:cNvPr>
          <p:cNvSpPr txBox="1"/>
          <p:nvPr userDrawn="1"/>
        </p:nvSpPr>
        <p:spPr>
          <a:xfrm>
            <a:off x="3131932" y="265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46216758-0AC4-C55D-80E4-24200F33843B}"/>
              </a:ext>
            </a:extLst>
          </p:cNvPr>
          <p:cNvSpPr txBox="1"/>
          <p:nvPr userDrawn="1"/>
        </p:nvSpPr>
        <p:spPr>
          <a:xfrm>
            <a:off x="3131932" y="337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675512D6-203A-F1E2-E5B3-50DAC6B9BD5C}"/>
              </a:ext>
            </a:extLst>
          </p:cNvPr>
          <p:cNvSpPr txBox="1"/>
          <p:nvPr userDrawn="1"/>
        </p:nvSpPr>
        <p:spPr>
          <a:xfrm>
            <a:off x="3131932" y="409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6" name="Gerader Verbinder 22">
            <a:extLst>
              <a:ext uri="{FF2B5EF4-FFF2-40B4-BE49-F238E27FC236}">
                <a16:creationId xmlns:a16="http://schemas.microsoft.com/office/drawing/2014/main" id="{7C8E11C7-1B14-D5D9-B1F8-43CCBE70732E}"/>
              </a:ext>
            </a:extLst>
          </p:cNvPr>
          <p:cNvCxnSpPr/>
          <p:nvPr userDrawn="1"/>
        </p:nvCxnSpPr>
        <p:spPr>
          <a:xfrm>
            <a:off x="3131932" y="265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3">
            <a:extLst>
              <a:ext uri="{FF2B5EF4-FFF2-40B4-BE49-F238E27FC236}">
                <a16:creationId xmlns:a16="http://schemas.microsoft.com/office/drawing/2014/main" id="{7176B46B-DF85-1178-099B-67A5C37B0A12}"/>
              </a:ext>
            </a:extLst>
          </p:cNvPr>
          <p:cNvCxnSpPr/>
          <p:nvPr userDrawn="1"/>
        </p:nvCxnSpPr>
        <p:spPr>
          <a:xfrm>
            <a:off x="3131932" y="337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4">
            <a:extLst>
              <a:ext uri="{FF2B5EF4-FFF2-40B4-BE49-F238E27FC236}">
                <a16:creationId xmlns:a16="http://schemas.microsoft.com/office/drawing/2014/main" id="{56A48FD0-1326-C4E5-ECBA-D4EA788727A8}"/>
              </a:ext>
            </a:extLst>
          </p:cNvPr>
          <p:cNvCxnSpPr/>
          <p:nvPr userDrawn="1"/>
        </p:nvCxnSpPr>
        <p:spPr>
          <a:xfrm>
            <a:off x="3131932" y="409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8">
            <a:extLst>
              <a:ext uri="{FF2B5EF4-FFF2-40B4-BE49-F238E27FC236}">
                <a16:creationId xmlns:a16="http://schemas.microsoft.com/office/drawing/2014/main" id="{BC892EE4-36D3-204A-1767-ACA392A35897}"/>
              </a:ext>
            </a:extLst>
          </p:cNvPr>
          <p:cNvCxnSpPr>
            <a:cxnSpLocks/>
          </p:cNvCxnSpPr>
          <p:nvPr userDrawn="1"/>
        </p:nvCxnSpPr>
        <p:spPr>
          <a:xfrm>
            <a:off x="3851932" y="1218172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31">
            <a:extLst>
              <a:ext uri="{FF2B5EF4-FFF2-40B4-BE49-F238E27FC236}">
                <a16:creationId xmlns:a16="http://schemas.microsoft.com/office/drawing/2014/main" id="{CB6B2A5D-6234-A4D1-2E3E-B7805C214609}"/>
              </a:ext>
            </a:extLst>
          </p:cNvPr>
          <p:cNvSpPr txBox="1"/>
          <p:nvPr userDrawn="1"/>
        </p:nvSpPr>
        <p:spPr>
          <a:xfrm>
            <a:off x="3131932" y="121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8" name="Gerader Verbinder 34">
            <a:extLst>
              <a:ext uri="{FF2B5EF4-FFF2-40B4-BE49-F238E27FC236}">
                <a16:creationId xmlns:a16="http://schemas.microsoft.com/office/drawing/2014/main" id="{FDED666A-AE3F-6F03-605D-5B4888AE54EB}"/>
              </a:ext>
            </a:extLst>
          </p:cNvPr>
          <p:cNvCxnSpPr/>
          <p:nvPr userDrawn="1"/>
        </p:nvCxnSpPr>
        <p:spPr>
          <a:xfrm>
            <a:off x="3131932" y="193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Untertitel 2">
            <a:extLst>
              <a:ext uri="{FF2B5EF4-FFF2-40B4-BE49-F238E27FC236}">
                <a16:creationId xmlns:a16="http://schemas.microsoft.com/office/drawing/2014/main" id="{ABBF4964-5175-1EFF-D0D3-8B1A49EA34C0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31" name="Agenda 1">
            <a:extLst>
              <a:ext uri="{FF2B5EF4-FFF2-40B4-BE49-F238E27FC236}">
                <a16:creationId xmlns:a16="http://schemas.microsoft.com/office/drawing/2014/main" id="{7441B570-0015-2547-75A9-A905902C95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931" y="133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EA80EB2A-64EE-2AA8-103C-0FA3C746A8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0" y="162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09D5553E-9BFC-B971-DEBE-D60FBCCA0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0" y="205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A80A4A5A-92C2-7D46-D5EB-38743ADBA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0" y="234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FA1B0D7B-5D66-C39E-E2F1-777151B6C8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0" y="277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8B67CD75-82BD-0D1C-7966-2F6A37AD4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0" y="306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A3C027F9-6256-AAA6-26EA-A179F9DA17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0" y="349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80907CF0-1981-655F-7B35-5BE5DE4AE5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0" y="378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D26724C6-B26E-3E2D-C33A-934208B6A9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0" y="421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F4A24DFE-5E66-BCFC-893C-E61D4A8654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0" y="450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6" name="Agenda 1">
            <a:extLst>
              <a:ext uri="{FF2B5EF4-FFF2-40B4-BE49-F238E27FC236}">
                <a16:creationId xmlns:a16="http://schemas.microsoft.com/office/drawing/2014/main" id="{99EE2B56-D798-F95D-673E-EB2971CD2C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7" name="Explanation 1">
            <a:extLst>
              <a:ext uri="{FF2B5EF4-FFF2-40B4-BE49-F238E27FC236}">
                <a16:creationId xmlns:a16="http://schemas.microsoft.com/office/drawing/2014/main" id="{63869F82-D83F-5CE2-FCFB-A5FFF5E54E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8" name="Agenda 2">
            <a:extLst>
              <a:ext uri="{FF2B5EF4-FFF2-40B4-BE49-F238E27FC236}">
                <a16:creationId xmlns:a16="http://schemas.microsoft.com/office/drawing/2014/main" id="{D34F720C-1061-00CC-5098-E73E3730B7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9" name="Explanation 2">
            <a:extLst>
              <a:ext uri="{FF2B5EF4-FFF2-40B4-BE49-F238E27FC236}">
                <a16:creationId xmlns:a16="http://schemas.microsoft.com/office/drawing/2014/main" id="{84E20697-A577-6F45-B66E-6A11DD39D8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0" name="Agenda 3">
            <a:extLst>
              <a:ext uri="{FF2B5EF4-FFF2-40B4-BE49-F238E27FC236}">
                <a16:creationId xmlns:a16="http://schemas.microsoft.com/office/drawing/2014/main" id="{C6FB8AE1-CE07-035C-623B-5C62261F88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1" name="Explanation 3">
            <a:extLst>
              <a:ext uri="{FF2B5EF4-FFF2-40B4-BE49-F238E27FC236}">
                <a16:creationId xmlns:a16="http://schemas.microsoft.com/office/drawing/2014/main" id="{0E725717-5386-2B5C-EF8E-B5A8FA39C1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62" name="Agenda 4">
            <a:extLst>
              <a:ext uri="{FF2B5EF4-FFF2-40B4-BE49-F238E27FC236}">
                <a16:creationId xmlns:a16="http://schemas.microsoft.com/office/drawing/2014/main" id="{5835E03D-B747-A15F-A3E4-C5CD3CB5EF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63" name="Explanation 4">
            <a:extLst>
              <a:ext uri="{FF2B5EF4-FFF2-40B4-BE49-F238E27FC236}">
                <a16:creationId xmlns:a16="http://schemas.microsoft.com/office/drawing/2014/main" id="{698CA766-65F7-EA2D-91A1-3757100F88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64" name="Agenda 5">
            <a:extLst>
              <a:ext uri="{FF2B5EF4-FFF2-40B4-BE49-F238E27FC236}">
                <a16:creationId xmlns:a16="http://schemas.microsoft.com/office/drawing/2014/main" id="{1E14D889-B240-F716-7723-7E3CEC4BF0A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65" name="Explanation 5">
            <a:extLst>
              <a:ext uri="{FF2B5EF4-FFF2-40B4-BE49-F238E27FC236}">
                <a16:creationId xmlns:a16="http://schemas.microsoft.com/office/drawing/2014/main" id="{43B409CE-014E-CF06-7CF3-AC266D97690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6" name="Agenda 6">
            <a:extLst>
              <a:ext uri="{FF2B5EF4-FFF2-40B4-BE49-F238E27FC236}">
                <a16:creationId xmlns:a16="http://schemas.microsoft.com/office/drawing/2014/main" id="{9E4DFAC7-15C4-D382-9604-EFD707AAB5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7" name="Explanation 6">
            <a:extLst>
              <a:ext uri="{FF2B5EF4-FFF2-40B4-BE49-F238E27FC236}">
                <a16:creationId xmlns:a16="http://schemas.microsoft.com/office/drawing/2014/main" id="{AB80793B-80C8-0CD6-4F9D-118D656F7A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8" name="Agenda 7">
            <a:extLst>
              <a:ext uri="{FF2B5EF4-FFF2-40B4-BE49-F238E27FC236}">
                <a16:creationId xmlns:a16="http://schemas.microsoft.com/office/drawing/2014/main" id="{835FE525-4180-94DF-E135-AA51C594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9" name="Explanation 7">
            <a:extLst>
              <a:ext uri="{FF2B5EF4-FFF2-40B4-BE49-F238E27FC236}">
                <a16:creationId xmlns:a16="http://schemas.microsoft.com/office/drawing/2014/main" id="{7FA3148A-F79B-9477-1176-C90CBDF60D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0" name="Agenda 8">
            <a:extLst>
              <a:ext uri="{FF2B5EF4-FFF2-40B4-BE49-F238E27FC236}">
                <a16:creationId xmlns:a16="http://schemas.microsoft.com/office/drawing/2014/main" id="{9F5EC35D-8556-F6B8-3E12-330BF4BC161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1" name="Explanation 8">
            <a:extLst>
              <a:ext uri="{FF2B5EF4-FFF2-40B4-BE49-F238E27FC236}">
                <a16:creationId xmlns:a16="http://schemas.microsoft.com/office/drawing/2014/main" id="{46DC565A-B403-77A2-B935-206DCBAA29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464853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5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8423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1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689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2">
    <p:bg>
      <p:bgPr>
        <a:solidFill>
          <a:srgbClr val="D83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699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2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229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1">
    <p:bg>
      <p:bgPr>
        <a:solidFill>
          <a:srgbClr val="00B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257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2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665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3">
    <p:bg>
      <p:bgPr>
        <a:solidFill>
          <a:srgbClr val="009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6922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1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17814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2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187106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1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230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41C6094-2514-86A3-DB6D-E54979A7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1891760D-5507-1050-E74E-553BA7AEDEAB}"/>
              </a:ext>
            </a:extLst>
          </p:cNvPr>
          <p:cNvSpPr txBox="1"/>
          <p:nvPr userDrawn="1"/>
        </p:nvSpPr>
        <p:spPr>
          <a:xfrm>
            <a:off x="3131932" y="14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B9F46228-C61B-E431-582A-B5922E335737}"/>
              </a:ext>
            </a:extLst>
          </p:cNvPr>
          <p:cNvSpPr txBox="1"/>
          <p:nvPr userDrawn="1"/>
        </p:nvSpPr>
        <p:spPr>
          <a:xfrm>
            <a:off x="3131932" y="21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D2FC6E34-BAC9-AE56-539D-DCE78153C9D1}"/>
              </a:ext>
            </a:extLst>
          </p:cNvPr>
          <p:cNvSpPr txBox="1"/>
          <p:nvPr userDrawn="1"/>
        </p:nvSpPr>
        <p:spPr>
          <a:xfrm>
            <a:off x="3131932" y="28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2" name="Textfeld 19">
            <a:extLst>
              <a:ext uri="{FF2B5EF4-FFF2-40B4-BE49-F238E27FC236}">
                <a16:creationId xmlns:a16="http://schemas.microsoft.com/office/drawing/2014/main" id="{B9610AB2-25FE-A252-228B-0FA13243D38B}"/>
              </a:ext>
            </a:extLst>
          </p:cNvPr>
          <p:cNvSpPr txBox="1"/>
          <p:nvPr userDrawn="1"/>
        </p:nvSpPr>
        <p:spPr>
          <a:xfrm>
            <a:off x="3131932" y="36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7" name="Textfeld 20">
            <a:extLst>
              <a:ext uri="{FF2B5EF4-FFF2-40B4-BE49-F238E27FC236}">
                <a16:creationId xmlns:a16="http://schemas.microsoft.com/office/drawing/2014/main" id="{1B9767E9-D941-A3F5-F0A6-8145126B9A3A}"/>
              </a:ext>
            </a:extLst>
          </p:cNvPr>
          <p:cNvSpPr txBox="1"/>
          <p:nvPr userDrawn="1"/>
        </p:nvSpPr>
        <p:spPr>
          <a:xfrm>
            <a:off x="3131932" y="43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8" name="Gerader Verbinder 22">
            <a:extLst>
              <a:ext uri="{FF2B5EF4-FFF2-40B4-BE49-F238E27FC236}">
                <a16:creationId xmlns:a16="http://schemas.microsoft.com/office/drawing/2014/main" id="{E9B6CA59-14DA-D24F-C215-C0D42B2BF39F}"/>
              </a:ext>
            </a:extLst>
          </p:cNvPr>
          <p:cNvCxnSpPr/>
          <p:nvPr userDrawn="1"/>
        </p:nvCxnSpPr>
        <p:spPr>
          <a:xfrm>
            <a:off x="3131932" y="21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3">
            <a:extLst>
              <a:ext uri="{FF2B5EF4-FFF2-40B4-BE49-F238E27FC236}">
                <a16:creationId xmlns:a16="http://schemas.microsoft.com/office/drawing/2014/main" id="{FDE83C05-E220-5B0F-B01E-36D9E08FD645}"/>
              </a:ext>
            </a:extLst>
          </p:cNvPr>
          <p:cNvCxnSpPr/>
          <p:nvPr userDrawn="1"/>
        </p:nvCxnSpPr>
        <p:spPr>
          <a:xfrm>
            <a:off x="3131932" y="28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4">
            <a:extLst>
              <a:ext uri="{FF2B5EF4-FFF2-40B4-BE49-F238E27FC236}">
                <a16:creationId xmlns:a16="http://schemas.microsoft.com/office/drawing/2014/main" id="{4E49A228-516D-3607-5784-C423E07BB56C}"/>
              </a:ext>
            </a:extLst>
          </p:cNvPr>
          <p:cNvCxnSpPr/>
          <p:nvPr userDrawn="1"/>
        </p:nvCxnSpPr>
        <p:spPr>
          <a:xfrm>
            <a:off x="3131932" y="36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5">
            <a:extLst>
              <a:ext uri="{FF2B5EF4-FFF2-40B4-BE49-F238E27FC236}">
                <a16:creationId xmlns:a16="http://schemas.microsoft.com/office/drawing/2014/main" id="{EA6FD0AE-E33E-B074-9FE0-EAA857C5C8C1}"/>
              </a:ext>
            </a:extLst>
          </p:cNvPr>
          <p:cNvCxnSpPr/>
          <p:nvPr userDrawn="1"/>
        </p:nvCxnSpPr>
        <p:spPr>
          <a:xfrm>
            <a:off x="3131932" y="43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8">
            <a:extLst>
              <a:ext uri="{FF2B5EF4-FFF2-40B4-BE49-F238E27FC236}">
                <a16:creationId xmlns:a16="http://schemas.microsoft.com/office/drawing/2014/main" id="{80467B5E-7165-EE21-28B4-10627619388B}"/>
              </a:ext>
            </a:extLst>
          </p:cNvPr>
          <p:cNvCxnSpPr>
            <a:cxnSpLocks/>
          </p:cNvCxnSpPr>
          <p:nvPr userDrawn="1"/>
        </p:nvCxnSpPr>
        <p:spPr>
          <a:xfrm>
            <a:off x="3851932" y="72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1">
            <a:extLst>
              <a:ext uri="{FF2B5EF4-FFF2-40B4-BE49-F238E27FC236}">
                <a16:creationId xmlns:a16="http://schemas.microsoft.com/office/drawing/2014/main" id="{220AD546-7F6D-5F7F-5250-A851C760C641}"/>
              </a:ext>
            </a:extLst>
          </p:cNvPr>
          <p:cNvSpPr txBox="1"/>
          <p:nvPr userDrawn="1"/>
        </p:nvSpPr>
        <p:spPr>
          <a:xfrm>
            <a:off x="3131932" y="7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0" name="Gerader Verbinder 34">
            <a:extLst>
              <a:ext uri="{FF2B5EF4-FFF2-40B4-BE49-F238E27FC236}">
                <a16:creationId xmlns:a16="http://schemas.microsoft.com/office/drawing/2014/main" id="{8A38B7DB-5107-E872-879C-6E607A649F9D}"/>
              </a:ext>
            </a:extLst>
          </p:cNvPr>
          <p:cNvCxnSpPr/>
          <p:nvPr userDrawn="1"/>
        </p:nvCxnSpPr>
        <p:spPr>
          <a:xfrm>
            <a:off x="3131932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ntertitel 2">
            <a:extLst>
              <a:ext uri="{FF2B5EF4-FFF2-40B4-BE49-F238E27FC236}">
                <a16:creationId xmlns:a16="http://schemas.microsoft.com/office/drawing/2014/main" id="{650286F3-6742-3359-7C7B-524E5292F5A1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2" name="Agenda 1">
            <a:extLst>
              <a:ext uri="{FF2B5EF4-FFF2-40B4-BE49-F238E27FC236}">
                <a16:creationId xmlns:a16="http://schemas.microsoft.com/office/drawing/2014/main" id="{08C95484-7199-D5FF-0440-3C48ECB58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932" y="82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6B2BD8A8-5867-E406-6919-97F486FA8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1" y="1117539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5361C93C-FEDD-C03D-B026-35116A1DEC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1" y="154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77045FBA-96A2-90EE-40B7-1B899D84B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1" y="183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90DA7035-FD57-518E-4876-D9076B048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1" y="2267775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F13B8957-5772-3760-3D4B-F875D740F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1" y="2554226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E9D59B46-C3ED-9C7E-994F-D5B5E8297F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1" y="298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50851EC2-8DE2-9AD9-4047-397CCEE375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1" y="327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165CE364-48D2-0E30-77BA-CA191C0FA7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1" y="3706391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D302EC7D-8B82-E599-939B-57077E6185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1" y="399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EC801893-05CD-780D-2F56-D524B8571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9931" y="442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6</a:t>
            </a:r>
            <a:endParaRPr lang="en-DE" dirty="0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9BCCE0B4-6941-52D8-38E5-302CC7753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931" y="4716000"/>
            <a:ext cx="4680873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4" name="Agenda 1">
            <a:extLst>
              <a:ext uri="{FF2B5EF4-FFF2-40B4-BE49-F238E27FC236}">
                <a16:creationId xmlns:a16="http://schemas.microsoft.com/office/drawing/2014/main" id="{CB96AE06-F3EB-E241-BA16-5135B39121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65" name="Explanation 1">
            <a:extLst>
              <a:ext uri="{FF2B5EF4-FFF2-40B4-BE49-F238E27FC236}">
                <a16:creationId xmlns:a16="http://schemas.microsoft.com/office/drawing/2014/main" id="{605AE1CC-B084-813D-DEFC-A32786EB5D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66" name="Agenda 2">
            <a:extLst>
              <a:ext uri="{FF2B5EF4-FFF2-40B4-BE49-F238E27FC236}">
                <a16:creationId xmlns:a16="http://schemas.microsoft.com/office/drawing/2014/main" id="{ECA534D1-2391-2DAD-FC5D-C8A509057E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67" name="Explanation 2">
            <a:extLst>
              <a:ext uri="{FF2B5EF4-FFF2-40B4-BE49-F238E27FC236}">
                <a16:creationId xmlns:a16="http://schemas.microsoft.com/office/drawing/2014/main" id="{D1C38FCE-F119-533F-65DD-C20CC46CB7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8" name="Agenda 3">
            <a:extLst>
              <a:ext uri="{FF2B5EF4-FFF2-40B4-BE49-F238E27FC236}">
                <a16:creationId xmlns:a16="http://schemas.microsoft.com/office/drawing/2014/main" id="{F76EA4E2-1B67-8407-CC1D-4BD913DE87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9" name="Explanation 3">
            <a:extLst>
              <a:ext uri="{FF2B5EF4-FFF2-40B4-BE49-F238E27FC236}">
                <a16:creationId xmlns:a16="http://schemas.microsoft.com/office/drawing/2014/main" id="{69963115-D148-94C6-AB94-E7CD8DB128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70" name="Agenda 4">
            <a:extLst>
              <a:ext uri="{FF2B5EF4-FFF2-40B4-BE49-F238E27FC236}">
                <a16:creationId xmlns:a16="http://schemas.microsoft.com/office/drawing/2014/main" id="{5C5E0E56-14FA-5376-6053-60633DF771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71" name="Explanation 4">
            <a:extLst>
              <a:ext uri="{FF2B5EF4-FFF2-40B4-BE49-F238E27FC236}">
                <a16:creationId xmlns:a16="http://schemas.microsoft.com/office/drawing/2014/main" id="{28DE02EC-53F9-9D26-C636-A510B0B4E3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72" name="Agenda 5">
            <a:extLst>
              <a:ext uri="{FF2B5EF4-FFF2-40B4-BE49-F238E27FC236}">
                <a16:creationId xmlns:a16="http://schemas.microsoft.com/office/drawing/2014/main" id="{19DCBDA2-DFE8-70F1-BF55-B2F192FCC4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73" name="Explanation 5">
            <a:extLst>
              <a:ext uri="{FF2B5EF4-FFF2-40B4-BE49-F238E27FC236}">
                <a16:creationId xmlns:a16="http://schemas.microsoft.com/office/drawing/2014/main" id="{41F67DA5-AB9B-70C1-AE5B-D4763E169F3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74" name="Agenda 6">
            <a:extLst>
              <a:ext uri="{FF2B5EF4-FFF2-40B4-BE49-F238E27FC236}">
                <a16:creationId xmlns:a16="http://schemas.microsoft.com/office/drawing/2014/main" id="{3A285DEE-D06F-6505-8625-BA27FB6D5D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75" name="Explanation 6">
            <a:extLst>
              <a:ext uri="{FF2B5EF4-FFF2-40B4-BE49-F238E27FC236}">
                <a16:creationId xmlns:a16="http://schemas.microsoft.com/office/drawing/2014/main" id="{A66EB019-1D98-7B10-58FC-794809770F9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76" name="Agenda 7">
            <a:extLst>
              <a:ext uri="{FF2B5EF4-FFF2-40B4-BE49-F238E27FC236}">
                <a16:creationId xmlns:a16="http://schemas.microsoft.com/office/drawing/2014/main" id="{612F07D2-DC8F-0804-4298-3D70044424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77" name="Explanation 7">
            <a:extLst>
              <a:ext uri="{FF2B5EF4-FFF2-40B4-BE49-F238E27FC236}">
                <a16:creationId xmlns:a16="http://schemas.microsoft.com/office/drawing/2014/main" id="{C43544BF-8A39-5533-20A6-CC5F304626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8" name="Agenda 8">
            <a:extLst>
              <a:ext uri="{FF2B5EF4-FFF2-40B4-BE49-F238E27FC236}">
                <a16:creationId xmlns:a16="http://schemas.microsoft.com/office/drawing/2014/main" id="{0C659183-0B45-A7AA-855D-9C13958980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9" name="Explanation 8">
            <a:extLst>
              <a:ext uri="{FF2B5EF4-FFF2-40B4-BE49-F238E27FC236}">
                <a16:creationId xmlns:a16="http://schemas.microsoft.com/office/drawing/2014/main" id="{43A3F974-B99A-6133-E22F-1B1B6B5073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4070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5756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1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722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2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2999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3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330992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4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79197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rquoise 1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76858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rquoise 2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2810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ink 1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0803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ink 2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28177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CB6D09-E1EA-BE44-A9EB-0E37926F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697"/>
            <a:ext cx="9144000" cy="881162"/>
          </a:xfr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80000" tIns="216000" rIns="108000" bIns="108000" rtlCol="0" anchor="b">
            <a:spAutoFit/>
          </a:bodyPr>
          <a:lstStyle>
            <a:lvl1pPr>
              <a:defRPr kumimoji="0" lang="en-DE" sz="36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  <a:endParaRPr lang="en-DE" dirty="0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7FA7D55D-404A-AEC9-3DE7-E2370638E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3657"/>
            <a:ext cx="9144000" cy="65166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80000" tIns="72000" rIns="108000" bIns="360000" rtlCol="0" anchor="t">
            <a:spAutoFit/>
          </a:bodyPr>
          <a:lstStyle>
            <a:lvl1pPr marL="0" indent="0">
              <a:buNone/>
              <a:defRPr kumimoji="0" lang="de-DE" sz="14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603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E70880-75BD-4723-B933-E1AA18090B2C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E4025A0-DF5B-4B82-A79B-73883C4A977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FCEB838-5B91-49F0-8ADA-BA72B3CC01AA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1114BC-56C4-4CA9-B052-BCBD8F7000C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0E5181D-1DB8-469D-992F-45DC4C81979B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A001BFB-0F81-4D4F-9D37-A0A74B3E8EA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744929B-F822-4147-9870-3F0DAA7EFAAD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6B690C6-F0C8-4BCF-89AF-41B4DAA36FB2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A60E940-5814-4C91-A540-0171B68AE1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C6C951DF-8BA2-4F4D-B1B0-C775CC8DFC49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3C1D07A-ECEC-4A04-845D-201A8117384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306BAF3-4999-43D4-92A7-E6CB6342BA92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10F3CBD-367C-4375-9634-D2EC0612DC92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C5861FD-189E-41A7-BE2E-BC58C83DFD3F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386A6BC-592B-4C4F-B0BF-9F9AEDDAD329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D50543FD-293C-4D3A-B08B-764E20AE5C0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6C89017-84BE-4CF9-9415-F78C9938FAC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DE8032D8-64B7-4367-9818-530109F13CAE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D3D49D5C-737E-4D0F-B159-7A20BAE18D50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717F662-5109-4E44-962D-20F51BE59C8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BA782A0E-0725-47FF-8847-EF0E96C9657E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CC1CFB30-3274-478F-B628-8DD277FF04EF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91CC9C33-311A-4865-BD01-44E63A32A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60C5AC58-7B92-499E-A64D-3738DA0844D1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A605F23-0355-469B-BEE5-D39268A9A3E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E999D2-39FF-4A22-922E-021CA5552E4A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14598843-1194-4622-A58A-F243E64D34E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1121A64C-40ED-40D4-93FF-888DA453EB5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B1AB8B8A-6F7D-4538-A198-EC17F366396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7B522BBE-165C-40EB-8801-5B3A044C046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1A87CA-5F32-4282-8173-A6BB67BDDC1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371C8C20-7D35-4851-9AD0-027103428A8E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2A395823-31B2-4DDF-B1EA-D665A4E64AD2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5B2B017B-F75E-4AE7-A9E2-80C5E680629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960D88C5-E720-4CA6-8AA6-F05D8A924AEA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34B84E16-3904-48F9-B229-632823C0015F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8EA4A677-1919-4A20-B632-5C36D92C30E1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AFF3629D-D5AF-4E83-8B17-16838AE20C3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271BDAF-974B-4AB2-A924-564164D607B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19773A1F-777F-4EF2-8C0C-3892AB7B8A68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2CFE1706-A3C8-4233-A30A-E3A5CA38D805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07808FAA-3B49-40FD-8D27-0D52D452FE0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DB3FBA97-2BE5-4D31-8F17-18B7254644B2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F2B70442-08A8-4DA0-9D94-9B22117FA4D1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0C4DD741-A86C-43FF-B965-06B7F58F814F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2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7DF1983-F489-EC9A-CDAF-31901BE5023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753" r:id="rId3"/>
    <p:sldLayoutId id="2147483756" r:id="rId4"/>
    <p:sldLayoutId id="2147484326" r:id="rId5"/>
    <p:sldLayoutId id="2147483899" r:id="rId6"/>
    <p:sldLayoutId id="2147483898" r:id="rId7"/>
    <p:sldLayoutId id="2147483901" r:id="rId8"/>
    <p:sldLayoutId id="2147483755" r:id="rId9"/>
    <p:sldLayoutId id="2147483900" r:id="rId10"/>
    <p:sldLayoutId id="2147483904" r:id="rId11"/>
    <p:sldLayoutId id="2147483903" r:id="rId12"/>
    <p:sldLayoutId id="2147483902" r:id="rId13"/>
    <p:sldLayoutId id="2147483771" r:id="rId14"/>
    <p:sldLayoutId id="2147484348" r:id="rId15"/>
    <p:sldLayoutId id="21474843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7705D-2079-17D5-96A0-D0E82DC3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8E381-FE57-CC6F-43DD-32C9539F2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3184-D6DB-5EAA-6A86-AB3ED7CA8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15A75-6157-4B6B-9331-DE0E09E76CD7}" type="datetimeFigureOut">
              <a:rPr lang="en-DE" smtClean="0"/>
              <a:t>04/17/2026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7C702-2AA8-ED56-25EC-29CEA8D52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7501-6854-86E5-4700-0A5A10B3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2BBBC8-200B-43B6-97D8-0D349B8FD6C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75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9F1513B-2428-FE06-3C90-4C6B5B2C4C8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351" r:id="rId2"/>
    <p:sldLayoutId id="2147484392" r:id="rId3"/>
    <p:sldLayoutId id="2147484395" r:id="rId4"/>
    <p:sldLayoutId id="2147484398" r:id="rId5"/>
    <p:sldLayoutId id="2147484237" r:id="rId6"/>
    <p:sldLayoutId id="2147484394" r:id="rId7"/>
    <p:sldLayoutId id="2147484350" r:id="rId8"/>
    <p:sldLayoutId id="2147484284" r:id="rId9"/>
    <p:sldLayoutId id="2147484283" r:id="rId10"/>
    <p:sldLayoutId id="2147483876" r:id="rId11"/>
    <p:sldLayoutId id="2147483875" r:id="rId12"/>
    <p:sldLayoutId id="2147484311" r:id="rId13"/>
    <p:sldLayoutId id="2147484312" r:id="rId14"/>
    <p:sldLayoutId id="2147483877" r:id="rId15"/>
    <p:sldLayoutId id="21474842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200ABA-D7CC-CA2A-2B51-81A394ED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4B0B0-21C1-0E18-BCBC-E24C31F4C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D020C-7DF9-D80C-2611-1D11B6304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FACB5-6388-42B1-8BB6-221E35DE88B5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128B8-1B3B-AD63-7E87-D158C8724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A07B0-097F-F179-A26F-8F00DA043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D42D28-E864-4F2B-9ADB-D2BEBA31377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986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AE5397-3930-19CD-2940-2235F849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6774E-1201-1261-1E47-9FFC4094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C392-9047-2666-D5CF-82D811A42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9A23FF-25C0-4467-9CEB-6C919BDF166E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0913-9815-B071-DB19-7228E562E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0168A-C498-48AA-63B9-77EC20EC4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1C471-F332-473E-AAA0-C6881A58ADE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883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88" r:id="rId8"/>
    <p:sldLayoutId id="2147484376" r:id="rId9"/>
    <p:sldLayoutId id="2147484390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C5308A-7395-211B-03B9-2926B90E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E53CF-E1FF-46EA-8AE6-EFDF61136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CEBF4-2D85-1C72-266D-F8A7B4B15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B02EB2-7C7F-4232-8872-E9196F7D1C6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CCDAA-C594-6098-A212-114D72111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F835-C2D6-3620-8D83-DE7F7E696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1907E3-C598-4F10-BB44-F8AEB80BAAA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225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52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35" r:id="rId2"/>
    <p:sldLayoutId id="2147483787" r:id="rId3"/>
    <p:sldLayoutId id="2147483772" r:id="rId4"/>
    <p:sldLayoutId id="2147483732" r:id="rId5"/>
    <p:sldLayoutId id="2147483778" r:id="rId6"/>
    <p:sldLayoutId id="214748392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0" name="Grafik 4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38A4109-BEF3-4B24-BF3C-C676A5DA32F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7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73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3878" r:id="rId9"/>
    <p:sldLayoutId id="21474842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98B49A0-D849-497C-AC07-07A138BE0A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24" r:id="rId2"/>
    <p:sldLayoutId id="2147483838" r:id="rId3"/>
    <p:sldLayoutId id="2147483837" r:id="rId4"/>
    <p:sldLayoutId id="2147483825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439DC4-DC0B-1CDE-27B0-F9DE3F07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816ED-C3CB-286E-D2DE-333B63E7F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E88D-5646-480E-5517-BE68079BD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8BF94-ECFF-401E-9811-9A46A2AA8704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7A659-32EC-018A-3AAE-0D62F2E14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34554-C7AF-BC22-968A-798B1C9D4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64AD8-9F9E-497B-9E00-92B29F245E6B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7CFDFA-9F91-C265-2BC9-CED88B65615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53" r:id="rId2"/>
    <p:sldLayoutId id="2147484365" r:id="rId3"/>
    <p:sldLayoutId id="2147484354" r:id="rId4"/>
    <p:sldLayoutId id="2147484355" r:id="rId5"/>
    <p:sldLayoutId id="2147484356" r:id="rId6"/>
    <p:sldLayoutId id="2147484366" r:id="rId7"/>
    <p:sldLayoutId id="2147484357" r:id="rId8"/>
    <p:sldLayoutId id="2147484367" r:id="rId9"/>
    <p:sldLayoutId id="2147484361" r:id="rId10"/>
    <p:sldLayoutId id="2147484358" r:id="rId11"/>
    <p:sldLayoutId id="2147484360" r:id="rId12"/>
    <p:sldLayoutId id="2147484359" r:id="rId13"/>
    <p:sldLayoutId id="2147484363" r:id="rId14"/>
    <p:sldLayoutId id="2147484362" r:id="rId15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F87D02B-4034-E6BC-6435-235F74F76B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 dirty="0"/>
              <a:t>Freigabe der Nutzung von Hubdrive HR</a:t>
            </a:r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4C8F81D6-D119-E7B1-E36C-62571310E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noProof="0" dirty="0"/>
              <a:t>Entscheidungstermin </a:t>
            </a: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KUNDENNAME - DATUM</a:t>
            </a:r>
          </a:p>
        </p:txBody>
      </p:sp>
    </p:spTree>
    <p:extLst>
      <p:ext uri="{BB962C8B-B14F-4D97-AF65-F5344CB8AC3E}">
        <p14:creationId xmlns:p14="http://schemas.microsoft.com/office/powerpoint/2010/main" val="29166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56F99-2517-8ECF-1E1D-17DB440A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9BF08-1FAA-FC48-3ED2-0E414B04118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noProof="0" dirty="0"/>
              <a:t>Status der Implementierung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4365A4-486A-AD7B-5369-4592AAD400E4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/>
        <p:txBody>
          <a:bodyPr/>
          <a:lstStyle/>
          <a:p>
            <a:r>
              <a:rPr lang="de-DE" noProof="0" dirty="0"/>
              <a:t>Kompakte Übersicht als Management Summary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34DAEA-AD3A-C4A6-367E-064022CD1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noProof="0" dirty="0"/>
              <a:t>Letzte Aufgaben und Risiken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296BDB-CED1-EAC9-54B3-40E2372D469F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/>
        <p:txBody>
          <a:bodyPr/>
          <a:lstStyle/>
          <a:p>
            <a:r>
              <a:rPr lang="de-DE" noProof="0" dirty="0"/>
              <a:t>Was steht noch aus und was könnte den Start verhindern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2A4459-88BB-FC3B-E07A-6EFAE2D78AD6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/>
        <p:txBody>
          <a:bodyPr/>
          <a:lstStyle/>
          <a:p>
            <a:r>
              <a:rPr lang="de-DE" noProof="0" dirty="0"/>
              <a:t>Go-Live &amp; </a:t>
            </a:r>
            <a:r>
              <a:rPr lang="de-DE" noProof="0" dirty="0" err="1"/>
              <a:t>Cutover</a:t>
            </a:r>
            <a:r>
              <a:rPr lang="de-DE" noProof="0" dirty="0"/>
              <a:t>-Plan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F8A2C7-0471-DA26-9A45-1B027A810793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/>
        <p:txBody>
          <a:bodyPr/>
          <a:lstStyle/>
          <a:p>
            <a:r>
              <a:rPr lang="de-DE" noProof="0" dirty="0"/>
              <a:t>Terminplanung im Detail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C6F106-F875-BA08-F1C4-E5F17A594B62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/>
        <p:txBody>
          <a:bodyPr/>
          <a:lstStyle/>
          <a:p>
            <a:r>
              <a:rPr lang="de-DE" noProof="0" dirty="0"/>
              <a:t>Entscheidungsvorlage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CE5F58-3553-F4DC-9A32-D4F7F7584F95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/>
        <p:txBody>
          <a:bodyPr/>
          <a:lstStyle/>
          <a:p>
            <a:r>
              <a:rPr lang="de-DE" noProof="0" dirty="0"/>
              <a:t>Empfehlung zum Vorgehen und Beschlussfassung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E3EFAB-2A4F-205F-A6F9-C8BEC330D5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DBAAB1-5C6A-33F2-9A4F-C6EDA96D94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F86BFF5-4298-C5B0-D3E7-64EACDE8A3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C15053-602F-503C-F15E-35AEF49D5CC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DE1F494-4B47-6551-9D05-39936F648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AB0263A-BDB0-A065-EF78-14245752D47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F2C16CA-5B76-188E-3D3E-06340D17B5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5A3631B-0F67-21B8-339F-21FBB03E70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5D47E7-4985-6CF1-592A-83D1103DC7C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8EC1A6D-A625-BF07-86A3-E79AC3F6C2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7E3AD21-0E74-F55C-5B34-550306E70EF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AF62CB6-DC61-1B31-2C95-E11FB580446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A401B82-CB23-4CC4-6A97-56BA1B9B84C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90EBB1D-7BE9-862C-39FD-DFC836CCCA4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6427E58-C6A2-CA5E-CA23-2ABC803BB68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8030A4B-FD68-2B91-3A0D-66F7873CE8D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0173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5B1FF91-7C87-1CE5-FC2D-98E92A4A3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 dirty="0"/>
              <a:t>Status der Implementierung</a:t>
            </a:r>
          </a:p>
        </p:txBody>
      </p:sp>
      <p:graphicFrame>
        <p:nvGraphicFramePr>
          <p:cNvPr id="28" name="Group 311">
            <a:extLst>
              <a:ext uri="{FF2B5EF4-FFF2-40B4-BE49-F238E27FC236}">
                <a16:creationId xmlns:a16="http://schemas.microsoft.com/office/drawing/2014/main" id="{F179ABDF-4E6D-371B-4DCF-BD4D8CCCD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068804"/>
              </p:ext>
            </p:extLst>
          </p:nvPr>
        </p:nvGraphicFramePr>
        <p:xfrm>
          <a:off x="252413" y="782840"/>
          <a:ext cx="8592738" cy="374212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784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43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73800">
                <a:tc>
                  <a:txBody>
                    <a:bodyPr/>
                    <a:lstStyle/>
                    <a:p>
                      <a:pPr marL="182245" marR="0" lvl="0" indent="-18224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Implementierung </a:t>
                      </a:r>
                      <a:r>
                        <a:rPr lang="de-DE" sz="12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[MODULNAME]</a:t>
                      </a:r>
                      <a:endParaRPr kumimoji="0" lang="de-DE" sz="120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Monat 1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Monat 2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Monat 3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Kick-off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Systemerweiterung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Key-User-Training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Anpassungen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Datenmigration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Erfahrung Key-User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Interne Kommunikation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Anwender-Training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Freigabe </a:t>
                      </a:r>
                      <a:endParaRPr lang="de-DE" sz="1400" noProof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Go-live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10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marL="90000" marR="18000" marT="18000" marB="180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9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FEA0D253-2CD9-417E-CB79-BD5B3A30599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52321" y="1159822"/>
            <a:ext cx="99475" cy="201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5D53882C-355E-7268-3515-8178D82C18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60941" y="1510014"/>
            <a:ext cx="136186" cy="201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62DFA10F-1F6B-31AA-9B44-60D9770396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41877" y="2210505"/>
            <a:ext cx="403698" cy="201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D3633F40-2079-243B-DBB2-375B0A6F07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94214" y="2569148"/>
            <a:ext cx="953310" cy="201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98263F9C-26A9-3130-0AD4-0D87D506B04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47525" y="2917435"/>
            <a:ext cx="491245" cy="201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AE17A7E3-13AE-2F4E-E488-79950A60B6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38771" y="3259150"/>
            <a:ext cx="491245" cy="201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42D73C8F-34D7-3C5B-811A-E3A17746466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88192" y="4287590"/>
            <a:ext cx="486383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0ED4013C-0364-ED21-37E2-FBD92794AC54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21261" y="3962005"/>
            <a:ext cx="121599" cy="201600"/>
          </a:xfrm>
          <a:prstGeom prst="roundRect">
            <a:avLst/>
          </a:prstGeom>
          <a:solidFill>
            <a:srgbClr val="00A5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215B122F-3260-1796-FBF4-E710578C74FF}"/>
              </a:ext>
            </a:extLst>
          </p:cNvPr>
          <p:cNvCxnSpPr>
            <a:cxnSpLocks/>
            <a:stCxn id="29" idx="3"/>
            <a:endCxn id="30" idx="0"/>
          </p:cNvCxnSpPr>
          <p:nvPr/>
        </p:nvCxnSpPr>
        <p:spPr>
          <a:xfrm>
            <a:off x="3151796" y="1260622"/>
            <a:ext cx="277238" cy="249392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5E9E6F0A-D9FA-4FA8-9284-43513BD96C3C}"/>
              </a:ext>
            </a:extLst>
          </p:cNvPr>
          <p:cNvCxnSpPr>
            <a:cxnSpLocks/>
            <a:stCxn id="31" idx="3"/>
            <a:endCxn id="32" idx="0"/>
          </p:cNvCxnSpPr>
          <p:nvPr/>
        </p:nvCxnSpPr>
        <p:spPr>
          <a:xfrm>
            <a:off x="4445575" y="2311305"/>
            <a:ext cx="525294" cy="257843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60B8CC22-4173-A73E-30A5-934BBDBA3F6E}"/>
              </a:ext>
            </a:extLst>
          </p:cNvPr>
          <p:cNvCxnSpPr>
            <a:cxnSpLocks/>
            <a:stCxn id="33" idx="3"/>
            <a:endCxn id="34" idx="0"/>
          </p:cNvCxnSpPr>
          <p:nvPr/>
        </p:nvCxnSpPr>
        <p:spPr>
          <a:xfrm>
            <a:off x="5938770" y="3018235"/>
            <a:ext cx="245624" cy="240915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99338963-A126-C2E4-05B4-E03F35655568}"/>
              </a:ext>
            </a:extLst>
          </p:cNvPr>
          <p:cNvCxnSpPr>
            <a:cxnSpLocks/>
            <a:stCxn id="32" idx="3"/>
            <a:endCxn id="33" idx="0"/>
          </p:cNvCxnSpPr>
          <p:nvPr/>
        </p:nvCxnSpPr>
        <p:spPr>
          <a:xfrm>
            <a:off x="5447524" y="2669948"/>
            <a:ext cx="245624" cy="247487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5B5E340A-18F0-5504-716E-0032413223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30016" y="3588522"/>
            <a:ext cx="491245" cy="201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16577840-6874-6542-4BB4-15DE9F4B0055}"/>
              </a:ext>
            </a:extLst>
          </p:cNvPr>
          <p:cNvCxnSpPr>
            <a:cxnSpLocks/>
            <a:stCxn id="34" idx="3"/>
            <a:endCxn id="41" idx="0"/>
          </p:cNvCxnSpPr>
          <p:nvPr/>
        </p:nvCxnSpPr>
        <p:spPr>
          <a:xfrm>
            <a:off x="6430016" y="3359950"/>
            <a:ext cx="245623" cy="228572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665F1DD4-0EC3-B767-F8A9-E4FA1399473F}"/>
              </a:ext>
            </a:extLst>
          </p:cNvPr>
          <p:cNvCxnSpPr>
            <a:cxnSpLocks/>
            <a:stCxn id="41" idx="3"/>
            <a:endCxn id="36" idx="0"/>
          </p:cNvCxnSpPr>
          <p:nvPr/>
        </p:nvCxnSpPr>
        <p:spPr>
          <a:xfrm>
            <a:off x="6921261" y="3689322"/>
            <a:ext cx="60800" cy="272683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A50317C1-973A-9F08-DF4A-B7053CBB6912}"/>
              </a:ext>
            </a:extLst>
          </p:cNvPr>
          <p:cNvCxnSpPr>
            <a:cxnSpLocks/>
            <a:stCxn id="36" idx="3"/>
            <a:endCxn id="35" idx="0"/>
          </p:cNvCxnSpPr>
          <p:nvPr/>
        </p:nvCxnSpPr>
        <p:spPr>
          <a:xfrm>
            <a:off x="7042860" y="4062805"/>
            <a:ext cx="588524" cy="224785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_color1" descr="© INSCALE GmbH, 26.05.2010&#10;http://www.presentationload.com/">
            <a:extLst>
              <a:ext uri="{FF2B5EF4-FFF2-40B4-BE49-F238E27FC236}">
                <a16:creationId xmlns:a16="http://schemas.microsoft.com/office/drawing/2014/main" id="{7F73212B-FEEC-318C-575B-86A7AC2B85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33314" y="1857585"/>
            <a:ext cx="248055" cy="201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174625" indent="-174625" algn="ctr">
              <a:spcBef>
                <a:spcPct val="50000"/>
              </a:spcBef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AB3B3184-1C4F-8CB5-B6B0-E356D2F4B5FA}"/>
              </a:ext>
            </a:extLst>
          </p:cNvPr>
          <p:cNvCxnSpPr>
            <a:cxnSpLocks/>
            <a:stCxn id="45" idx="3"/>
            <a:endCxn id="31" idx="0"/>
          </p:cNvCxnSpPr>
          <p:nvPr/>
        </p:nvCxnSpPr>
        <p:spPr>
          <a:xfrm>
            <a:off x="3881369" y="1958385"/>
            <a:ext cx="362357" cy="252120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465B2341-2778-3875-D1FC-D42805DFD741}"/>
              </a:ext>
            </a:extLst>
          </p:cNvPr>
          <p:cNvCxnSpPr>
            <a:cxnSpLocks/>
            <a:stCxn id="30" idx="3"/>
            <a:endCxn id="45" idx="0"/>
          </p:cNvCxnSpPr>
          <p:nvPr/>
        </p:nvCxnSpPr>
        <p:spPr>
          <a:xfrm>
            <a:off x="3497127" y="1610814"/>
            <a:ext cx="260215" cy="246771"/>
          </a:xfrm>
          <a:prstGeom prst="bentConnector2">
            <a:avLst/>
          </a:prstGeom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Gerade Verbindung 81">
            <a:extLst>
              <a:ext uri="{FF2B5EF4-FFF2-40B4-BE49-F238E27FC236}">
                <a16:creationId xmlns:a16="http://schemas.microsoft.com/office/drawing/2014/main" id="{B4656251-AACA-1FA4-DEAD-5D36A2BFB550}"/>
              </a:ext>
            </a:extLst>
          </p:cNvPr>
          <p:cNvCxnSpPr>
            <a:cxnSpLocks/>
          </p:cNvCxnSpPr>
          <p:nvPr/>
        </p:nvCxnSpPr>
        <p:spPr bwMode="gray">
          <a:xfrm flipV="1">
            <a:off x="6910952" y="1062567"/>
            <a:ext cx="0" cy="3551766"/>
          </a:xfrm>
          <a:prstGeom prst="line">
            <a:avLst/>
          </a:prstGeom>
          <a:ln w="19050">
            <a:solidFill>
              <a:srgbClr val="00A5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A677287-FFAD-0B4E-605B-305B8402CA5E}"/>
              </a:ext>
            </a:extLst>
          </p:cNvPr>
          <p:cNvSpPr txBox="1"/>
          <p:nvPr/>
        </p:nvSpPr>
        <p:spPr>
          <a:xfrm>
            <a:off x="2393796" y="3070824"/>
            <a:ext cx="369985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noProof="0" dirty="0"/>
              <a:t>Timeline gemäß Kickoff bzw.</a:t>
            </a:r>
          </a:p>
          <a:p>
            <a:r>
              <a:rPr lang="de-DE" noProof="0" dirty="0"/>
              <a:t>tatsächlicher Umsetzung anpassen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C3AEBF-2AE0-0A7A-C452-C7541468B8CF}"/>
              </a:ext>
            </a:extLst>
          </p:cNvPr>
          <p:cNvGrpSpPr/>
          <p:nvPr/>
        </p:nvGrpSpPr>
        <p:grpSpPr>
          <a:xfrm>
            <a:off x="6634799" y="4572195"/>
            <a:ext cx="571885" cy="342098"/>
            <a:chOff x="6660794" y="4642542"/>
            <a:chExt cx="519895" cy="376308"/>
          </a:xfrm>
        </p:grpSpPr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A4A7C833-D6B1-251C-AA94-AC9F2C8FC71B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6670280" y="4642542"/>
              <a:ext cx="484607" cy="376308"/>
            </a:xfrm>
            <a:custGeom>
              <a:avLst/>
              <a:gdLst/>
              <a:ahLst/>
              <a:cxnLst>
                <a:cxn ang="0">
                  <a:pos x="1140" y="0"/>
                </a:cxn>
                <a:cxn ang="0">
                  <a:pos x="1026" y="0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0" y="126"/>
                </a:cxn>
                <a:cxn ang="0">
                  <a:pos x="0" y="318"/>
                </a:cxn>
                <a:cxn ang="0">
                  <a:pos x="0" y="448"/>
                </a:cxn>
                <a:cxn ang="0">
                  <a:pos x="0" y="578"/>
                </a:cxn>
                <a:cxn ang="0">
                  <a:pos x="16" y="598"/>
                </a:cxn>
                <a:cxn ang="0">
                  <a:pos x="521" y="922"/>
                </a:cxn>
                <a:cxn ang="0">
                  <a:pos x="618" y="922"/>
                </a:cxn>
                <a:cxn ang="0">
                  <a:pos x="1123" y="598"/>
                </a:cxn>
                <a:cxn ang="0">
                  <a:pos x="1140" y="578"/>
                </a:cxn>
                <a:cxn ang="0">
                  <a:pos x="1140" y="448"/>
                </a:cxn>
                <a:cxn ang="0">
                  <a:pos x="1140" y="448"/>
                </a:cxn>
                <a:cxn ang="0">
                  <a:pos x="1140" y="0"/>
                </a:cxn>
              </a:cxnLst>
              <a:rect l="0" t="0" r="r" b="b"/>
              <a:pathLst>
                <a:path w="1142" h="939">
                  <a:moveTo>
                    <a:pt x="1140" y="0"/>
                  </a:moveTo>
                  <a:cubicBezTo>
                    <a:pt x="1026" y="0"/>
                    <a:pt x="1026" y="0"/>
                    <a:pt x="102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95"/>
                    <a:pt x="0" y="259"/>
                    <a:pt x="0" y="318"/>
                  </a:cubicBezTo>
                  <a:cubicBezTo>
                    <a:pt x="0" y="371"/>
                    <a:pt x="0" y="414"/>
                    <a:pt x="0" y="448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0" y="584"/>
                    <a:pt x="5" y="591"/>
                    <a:pt x="16" y="598"/>
                  </a:cubicBezTo>
                  <a:cubicBezTo>
                    <a:pt x="521" y="922"/>
                    <a:pt x="521" y="922"/>
                    <a:pt x="521" y="922"/>
                  </a:cubicBezTo>
                  <a:cubicBezTo>
                    <a:pt x="549" y="939"/>
                    <a:pt x="592" y="939"/>
                    <a:pt x="618" y="922"/>
                  </a:cubicBezTo>
                  <a:cubicBezTo>
                    <a:pt x="1123" y="598"/>
                    <a:pt x="1123" y="598"/>
                    <a:pt x="1123" y="598"/>
                  </a:cubicBezTo>
                  <a:cubicBezTo>
                    <a:pt x="1136" y="591"/>
                    <a:pt x="1142" y="584"/>
                    <a:pt x="1140" y="578"/>
                  </a:cubicBezTo>
                  <a:cubicBezTo>
                    <a:pt x="1140" y="532"/>
                    <a:pt x="1140" y="489"/>
                    <a:pt x="1140" y="448"/>
                  </a:cubicBezTo>
                  <a:cubicBezTo>
                    <a:pt x="1140" y="448"/>
                    <a:pt x="1140" y="448"/>
                    <a:pt x="1140" y="448"/>
                  </a:cubicBezTo>
                  <a:lnTo>
                    <a:pt x="1140" y="0"/>
                  </a:lnTo>
                  <a:close/>
                </a:path>
              </a:pathLst>
            </a:custGeom>
            <a:solidFill>
              <a:srgbClr val="00A500"/>
            </a:solidFill>
            <a:ln>
              <a:noFill/>
              <a:headEnd/>
              <a:tailEnd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74625" indent="-174625" algn="ctr">
                <a:spcBef>
                  <a:spcPct val="50000"/>
                </a:spcBef>
              </a:pPr>
              <a:endParaRPr lang="de-DE" sz="14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B4F3F2-4711-8EF6-7CC2-63B6B6AE8401}"/>
                </a:ext>
              </a:extLst>
            </p:cNvPr>
            <p:cNvSpPr txBox="1"/>
            <p:nvPr/>
          </p:nvSpPr>
          <p:spPr>
            <a:xfrm>
              <a:off x="6660794" y="4739178"/>
              <a:ext cx="519895" cy="2462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de-DE" sz="1000" noProof="0" dirty="0">
                  <a:solidFill>
                    <a:schemeClr val="bg1"/>
                  </a:solidFill>
                </a:rPr>
                <a:t>Heute</a:t>
              </a:r>
              <a:endParaRPr lang="de-DE" sz="10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236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67D8C-463A-AA6B-FD9E-4670EDC5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Letzte Aufgaben und Risiken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7D05E-CF4A-4C42-A0A6-D79A87428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/>
              <a:t>Letzte Aufgaben vor Go-Live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Beispiele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Diese Woche Neueingestellte Mitarbeiter als User freischalten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Mitarbeiter die beim Training krank waren nachschulen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Zusätzliche Bewegungsdaten die nach Datenmigration hinzugekommen sind ergänzen (Konkret xxx Datensätze für den Bereich </a:t>
            </a:r>
            <a:r>
              <a:rPr lang="de-DE" noProof="0" dirty="0" err="1">
                <a:solidFill>
                  <a:schemeClr val="tx1"/>
                </a:solidFill>
                <a:highlight>
                  <a:srgbClr val="FFFF00"/>
                </a:highlight>
              </a:rPr>
              <a:t>yyy</a:t>
            </a: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)</a:t>
            </a:r>
          </a:p>
          <a:p>
            <a:endParaRPr lang="de-DE" noProof="0" dirty="0"/>
          </a:p>
          <a:p>
            <a:r>
              <a:rPr lang="de-DE" noProof="0" dirty="0"/>
              <a:t>Risiken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Beispiele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Mitarbeiter NAME macht schlechte Stimmung in seiner Abteilung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noProof="0" dirty="0">
                <a:solidFill>
                  <a:schemeClr val="tx1"/>
                </a:solidFill>
                <a:highlight>
                  <a:srgbClr val="FFFF00"/>
                </a:highlight>
              </a:rPr>
              <a:t>Die Datenmigration wird nicht rechtzeitig fertig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32130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E37B48-55AB-23E2-6258-C827964583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 dirty="0"/>
              <a:t>Go-Live &amp; </a:t>
            </a:r>
            <a:r>
              <a:rPr lang="de-DE" noProof="0" dirty="0" err="1"/>
              <a:t>Cutover</a:t>
            </a:r>
            <a:r>
              <a:rPr lang="de-DE" noProof="0" dirty="0"/>
              <a:t>-Plan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5A1D45-37DA-AAF2-0FE4-9E6DDFEF7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688695"/>
              </p:ext>
            </p:extLst>
          </p:nvPr>
        </p:nvGraphicFramePr>
        <p:xfrm>
          <a:off x="251999" y="825500"/>
          <a:ext cx="8640000" cy="4013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667622">
                  <a:extLst>
                    <a:ext uri="{9D8B030D-6E8A-4147-A177-3AD203B41FA5}">
                      <a16:colId xmlns:a16="http://schemas.microsoft.com/office/drawing/2014/main" val="1450792959"/>
                    </a:ext>
                  </a:extLst>
                </a:gridCol>
                <a:gridCol w="2513263">
                  <a:extLst>
                    <a:ext uri="{9D8B030D-6E8A-4147-A177-3AD203B41FA5}">
                      <a16:colId xmlns:a16="http://schemas.microsoft.com/office/drawing/2014/main" val="2251179028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1007675439"/>
                    </a:ext>
                  </a:extLst>
                </a:gridCol>
              </a:tblGrid>
              <a:tr h="289622">
                <a:tc>
                  <a:txBody>
                    <a:bodyPr/>
                    <a:lstStyle/>
                    <a:p>
                      <a:r>
                        <a:rPr lang="de-DE" sz="1400" b="0" noProof="0" dirty="0">
                          <a:solidFill>
                            <a:schemeClr val="bg1"/>
                          </a:solidFill>
                        </a:rPr>
                        <a:t>Aufgabe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noProof="0" dirty="0">
                          <a:solidFill>
                            <a:schemeClr val="bg1"/>
                          </a:solidFill>
                        </a:rPr>
                        <a:t>Termin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noProof="0" dirty="0">
                          <a:solidFill>
                            <a:schemeClr val="bg1"/>
                          </a:solidFill>
                        </a:rPr>
                        <a:t>Verantwortlich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58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Migration fehlender Bewegungsdaten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Bis zum XX.XX.XXXX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NAME</a:t>
                      </a:r>
                      <a:r>
                        <a:rPr lang="de-DE" sz="1400" noProof="0" dirty="0"/>
                        <a:t>, HR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6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highlight>
                            <a:srgbClr val="FFFF00"/>
                          </a:highlight>
                        </a:rPr>
                        <a:t>Erledigung Aufgabe A, B,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Bis zum XX.XX.XXXX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NAME,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15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Freischaltung der Anwender sicherstellen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Bis zum XX.XX.XXXX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highlight>
                            <a:srgbClr val="FFFF00"/>
                          </a:highlight>
                        </a:rPr>
                        <a:t>NAME</a:t>
                      </a:r>
                      <a:r>
                        <a:rPr lang="de-DE" sz="1400" noProof="0" dirty="0"/>
                        <a:t>, IT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890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Information der Anwender zum Go-Live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Bis zum XX.XX.XXXX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highlight>
                            <a:srgbClr val="FFFF00"/>
                          </a:highlight>
                        </a:rPr>
                        <a:t>NAME</a:t>
                      </a:r>
                      <a:r>
                        <a:rPr lang="de-DE" sz="1400" noProof="0" dirty="0"/>
                        <a:t>, HR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563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noProof="0" dirty="0"/>
                        <a:t>Cut Over &amp; Go-Live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DATUM / UHRZEIT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highlight>
                            <a:srgbClr val="FFFF00"/>
                          </a:highlight>
                        </a:rPr>
                        <a:t>NAME</a:t>
                      </a:r>
                      <a:r>
                        <a:rPr lang="de-DE" sz="1400" noProof="0" dirty="0"/>
                        <a:t>, IT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336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Zusätzlicher Teams-Chat-Support für HR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VON – BIS (5 Tage)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Implementierungspartner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86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Deaktivierung Zugriff auf Altsysteme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Max. 3 Tage nach Go-Live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highlight>
                            <a:srgbClr val="FFFF00"/>
                          </a:highlight>
                        </a:rPr>
                        <a:t>NAME</a:t>
                      </a:r>
                      <a:r>
                        <a:rPr lang="de-DE" sz="1400" noProof="0" dirty="0"/>
                        <a:t>, IT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141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Prüfung der Nutzungsintensität der User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7 Tage nach Go-Live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Implementierungspartner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946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Feedback Einholen beim Projektteam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10 Tage nach Go-Live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Implementierungspartner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998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noProof="0" dirty="0"/>
                        <a:t>Archivierung / Abschaltung Altsystem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30 Tage nach Go-Live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>
                          <a:highlight>
                            <a:srgbClr val="FFFF00"/>
                          </a:highlight>
                        </a:rPr>
                        <a:t>NAME</a:t>
                      </a:r>
                      <a:r>
                        <a:rPr lang="de-DE" sz="1400" noProof="0" dirty="0"/>
                        <a:t>, IT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591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649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71DB231-D1BC-432D-2EF9-95F5A7D3C2CC}"/>
              </a:ext>
            </a:extLst>
          </p:cNvPr>
          <p:cNvSpPr/>
          <p:nvPr/>
        </p:nvSpPr>
        <p:spPr>
          <a:xfrm>
            <a:off x="4572000" y="3821691"/>
            <a:ext cx="4331368" cy="1572126"/>
          </a:xfrm>
          <a:prstGeom prst="rect">
            <a:avLst/>
          </a:prstGeom>
          <a:solidFill>
            <a:srgbClr val="F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DE2A936-A36E-AF32-E403-8FFE7C087E5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80" b="80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9215E5-B4F0-295F-B94A-73A6DE281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99" y="330092"/>
            <a:ext cx="3756863" cy="605908"/>
          </a:xfrm>
        </p:spPr>
        <p:txBody>
          <a:bodyPr/>
          <a:lstStyle/>
          <a:p>
            <a:r>
              <a:rPr lang="de-DE" noProof="0" dirty="0"/>
              <a:t>Entscheidungsvorlage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6914EAA-E259-D787-FD2B-68594419C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999" y="936000"/>
            <a:ext cx="3756863" cy="412009"/>
          </a:xfrm>
        </p:spPr>
        <p:txBody>
          <a:bodyPr/>
          <a:lstStyle/>
          <a:p>
            <a:r>
              <a:rPr lang="de-DE" noProof="0" dirty="0"/>
              <a:t>und Beschlussfassung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1CB1D7-DBF4-1B3F-2BC7-A61299384A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2700000" cy="1280143"/>
          </a:xfrm>
        </p:spPr>
        <p:txBody>
          <a:bodyPr/>
          <a:lstStyle/>
          <a:p>
            <a:r>
              <a:rPr lang="de-DE" noProof="0" dirty="0"/>
              <a:t>Go-Live gemäß der vorgestellten Planung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17448-D203-B845-DC32-F39B12A27E5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2340000"/>
            <a:ext cx="2700000" cy="1280143"/>
          </a:xfrm>
        </p:spPr>
        <p:txBody>
          <a:bodyPr/>
          <a:lstStyle/>
          <a:p>
            <a:r>
              <a:rPr lang="de-DE" noProof="0" dirty="0"/>
              <a:t>Go-Live verschieben</a:t>
            </a:r>
          </a:p>
          <a:p>
            <a:r>
              <a:rPr lang="de-DE" noProof="0" dirty="0"/>
              <a:t>Offene kritische Punkte zunächst schließen</a:t>
            </a:r>
          </a:p>
          <a:p>
            <a:r>
              <a:rPr lang="de-DE" noProof="0" dirty="0"/>
              <a:t>Neuer Termin danach festlegen</a:t>
            </a:r>
          </a:p>
          <a:p>
            <a:r>
              <a:rPr lang="de-DE" noProof="0" dirty="0"/>
              <a:t>Erneutes Beschlussmeeting erforderlich</a:t>
            </a:r>
          </a:p>
          <a:p>
            <a:r>
              <a:rPr lang="de-DE" noProof="0" dirty="0"/>
              <a:t>Hinweis auf Verzögerungen beim Nutzen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04B2A0-B32F-B320-CC67-2D3D3A33023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2340000"/>
            <a:ext cx="2700000" cy="1280143"/>
          </a:xfrm>
        </p:spPr>
        <p:txBody>
          <a:bodyPr/>
          <a:lstStyle/>
          <a:p>
            <a:r>
              <a:rPr lang="de-DE" noProof="0" dirty="0"/>
              <a:t>Go-Live gemäß der Planung aber unter Berücksichtigung folgender Auflagen: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noProof="0" dirty="0">
                <a:highlight>
                  <a:srgbClr val="FFFF00"/>
                </a:highlight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noProof="0" dirty="0">
                <a:highlight>
                  <a:srgbClr val="FFFF00"/>
                </a:highlight>
              </a:rPr>
              <a:t>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noProof="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F5F0EB-2325-8803-2A41-38F62B86B2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Option A: Go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B9717D-E676-DADD-E3A4-5DBC3A7E4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59CF2E"/>
          </a:solidFill>
          <a:ln>
            <a:solidFill>
              <a:srgbClr val="59CF2E"/>
            </a:solidFill>
          </a:ln>
        </p:spPr>
        <p:txBody>
          <a:bodyPr/>
          <a:lstStyle/>
          <a:p>
            <a:r>
              <a:rPr lang="de-DE" noProof="0" dirty="0"/>
              <a:t>Option B: Go mit Auflagen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797A37-D1A6-D3CF-6F26-E28E963A34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tx1">
              <a:lumMod val="50000"/>
              <a:lumOff val="50000"/>
            </a:schemeClr>
          </a:solidFill>
          <a:ln>
            <a:solidFill>
              <a:srgbClr val="7F7F7F"/>
            </a:solidFill>
          </a:ln>
        </p:spPr>
        <p:txBody>
          <a:bodyPr/>
          <a:lstStyle/>
          <a:p>
            <a:r>
              <a:rPr lang="de-DE" noProof="0" dirty="0"/>
              <a:t>Option C: No-Go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D88725-8D14-7B04-CB14-9B1EBD9CC04E}"/>
              </a:ext>
            </a:extLst>
          </p:cNvPr>
          <p:cNvGrpSpPr/>
          <p:nvPr/>
        </p:nvGrpSpPr>
        <p:grpSpPr>
          <a:xfrm>
            <a:off x="732331" y="3776065"/>
            <a:ext cx="1735540" cy="1002935"/>
            <a:chOff x="732330" y="4128168"/>
            <a:chExt cx="1735540" cy="1002935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031F35DC-0F27-064D-D911-10E041F4E260}"/>
                </a:ext>
              </a:extLst>
            </p:cNvPr>
            <p:cNvSpPr/>
            <p:nvPr/>
          </p:nvSpPr>
          <p:spPr>
            <a:xfrm flipV="1">
              <a:off x="1273911" y="4128168"/>
              <a:ext cx="652379" cy="695158"/>
            </a:xfrm>
            <a:prstGeom prst="downArrow">
              <a:avLst/>
            </a:prstGeom>
            <a:solidFill>
              <a:srgbClr val="00A5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D4DAC4-D3E2-55CC-BF8C-29C5F3FF69C0}"/>
                </a:ext>
              </a:extLst>
            </p:cNvPr>
            <p:cNvSpPr txBox="1"/>
            <p:nvPr/>
          </p:nvSpPr>
          <p:spPr>
            <a:xfrm>
              <a:off x="732330" y="4823326"/>
              <a:ext cx="1735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noProof="0" dirty="0"/>
                <a:t>Unsere Empfehlung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39C45D-E0E3-9964-FD7F-9A92CCEF99DD}"/>
              </a:ext>
            </a:extLst>
          </p:cNvPr>
          <p:cNvSpPr txBox="1"/>
          <p:nvPr/>
        </p:nvSpPr>
        <p:spPr>
          <a:xfrm>
            <a:off x="4830630" y="4000694"/>
            <a:ext cx="3770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noProof="0" dirty="0"/>
              <a:t>Entscheidung für: </a:t>
            </a:r>
            <a:r>
              <a:rPr lang="de-DE" noProof="0" dirty="0">
                <a:highlight>
                  <a:srgbClr val="FFFF00"/>
                </a:highlight>
              </a:rPr>
              <a:t>Option A/B/C</a:t>
            </a:r>
          </a:p>
          <a:p>
            <a:r>
              <a:rPr lang="de-DE" noProof="0" dirty="0"/>
              <a:t>Beschluss am: </a:t>
            </a:r>
            <a:r>
              <a:rPr lang="de-DE" noProof="0" dirty="0">
                <a:highlight>
                  <a:srgbClr val="FFFF00"/>
                </a:highlight>
              </a:rPr>
              <a:t>Datum/Uhrzeit</a:t>
            </a:r>
          </a:p>
          <a:p>
            <a:r>
              <a:rPr lang="de-DE" noProof="0" dirty="0"/>
              <a:t>Freigabe durch: </a:t>
            </a:r>
            <a:r>
              <a:rPr lang="de-DE" noProof="0" dirty="0">
                <a:highlight>
                  <a:srgbClr val="FFFF00"/>
                </a:highlight>
              </a:rPr>
              <a:t>NAME</a:t>
            </a:r>
          </a:p>
          <a:p>
            <a:r>
              <a:rPr lang="de-DE" noProof="0" dirty="0"/>
              <a:t>Auflagen (sofern verfügbar): </a:t>
            </a:r>
            <a:r>
              <a:rPr lang="de-DE" noProof="0" dirty="0">
                <a:highlight>
                  <a:srgbClr val="FFFF00"/>
                </a:highlight>
              </a:rPr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1162852694"/>
      </p:ext>
    </p:extLst>
  </p:cSld>
  <p:clrMapOvr>
    <a:masterClrMapping/>
  </p:clrMapOvr>
</p:sld>
</file>

<file path=ppt/theme/theme1.xml><?xml version="1.0" encoding="utf-8"?>
<a:theme xmlns:a="http://schemas.openxmlformats.org/drawingml/2006/main" name="Hubdrive 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6162E063-2FDF-431B-AE4B-DF278F84CC3B}"/>
    </a:ext>
  </a:extLst>
</a:theme>
</file>

<file path=ppt/theme/theme10.xml><?xml version="1.0" encoding="utf-8"?>
<a:theme xmlns:a="http://schemas.openxmlformats.org/drawingml/2006/main" name="Work Layout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304F5979-392B-4D93-8892-751E8AB221C0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bdrive: Standard Layouts">
  <a:themeElements>
    <a:clrScheme name="Hubdrive">
      <a:dk1>
        <a:sysClr val="windowText" lastClr="000000"/>
      </a:dk1>
      <a:lt1>
        <a:sysClr val="window" lastClr="FFFFFF"/>
      </a:lt1>
      <a:dk2>
        <a:srgbClr val="00A500"/>
      </a:dk2>
      <a:lt2>
        <a:srgbClr val="BFBFBF"/>
      </a:lt2>
      <a:accent1>
        <a:srgbClr val="1F54B1"/>
      </a:accent1>
      <a:accent2>
        <a:srgbClr val="DC2A00"/>
      </a:accent2>
      <a:accent3>
        <a:srgbClr val="FFBF00"/>
      </a:accent3>
      <a:accent4>
        <a:srgbClr val="464646"/>
      </a:accent4>
      <a:accent5>
        <a:srgbClr val="007EC5"/>
      </a:accent5>
      <a:accent6>
        <a:srgbClr val="FF8F00"/>
      </a:accent6>
      <a:hlink>
        <a:srgbClr val="59CF2E"/>
      </a:hlink>
      <a:folHlink>
        <a:srgbClr val="B2140A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AFEA62CB-DDE4-4E37-8836-4E54CB6FADCB}"/>
    </a:ext>
  </a:extLst>
</a:theme>
</file>

<file path=ppt/theme/theme3.xml><?xml version="1.0" encoding="utf-8"?>
<a:theme xmlns:a="http://schemas.openxmlformats.org/drawingml/2006/main" name="YouTub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BA07FCD2-A193-4753-B7C6-7C3B4C0B24AA}"/>
    </a:ext>
  </a:extLst>
</a:theme>
</file>

<file path=ppt/theme/theme4.xml><?xml version="1.0" encoding="utf-8"?>
<a:theme xmlns:a="http://schemas.openxmlformats.org/drawingml/2006/main" name="Vide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7D7490ED-6F71-45C5-91C3-0EFDC12A5ADB}"/>
    </a:ext>
  </a:extLst>
</a:theme>
</file>

<file path=ppt/theme/theme5.xml><?xml version="1.0" encoding="utf-8"?>
<a:theme xmlns:a="http://schemas.openxmlformats.org/drawingml/2006/main" name="Industri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E59D935B-DBCC-47DF-842D-B294C8A5D77A}"/>
    </a:ext>
  </a:extLst>
</a:theme>
</file>

<file path=ppt/theme/theme6.xml><?xml version="1.0" encoding="utf-8"?>
<a:theme xmlns:a="http://schemas.openxmlformats.org/drawingml/2006/main" name="Hubdrive: Title with huma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BF1DB527-E86F-460F-94DD-96CD63201F62}"/>
    </a:ext>
  </a:extLst>
</a:theme>
</file>

<file path=ppt/theme/theme7.xml><?xml version="1.0" encoding="utf-8"?>
<a:theme xmlns:a="http://schemas.openxmlformats.org/drawingml/2006/main" name="Hubdrive: Table Templates">
  <a:themeElements>
    <a:clrScheme name="Hubdrive">
      <a:dk1>
        <a:sysClr val="windowText" lastClr="000000"/>
      </a:dk1>
      <a:lt1>
        <a:sysClr val="window" lastClr="FFFFFF"/>
      </a:lt1>
      <a:dk2>
        <a:srgbClr val="00A500"/>
      </a:dk2>
      <a:lt2>
        <a:srgbClr val="BFBFBF"/>
      </a:lt2>
      <a:accent1>
        <a:srgbClr val="1F54B1"/>
      </a:accent1>
      <a:accent2>
        <a:srgbClr val="DC2A00"/>
      </a:accent2>
      <a:accent3>
        <a:srgbClr val="FFBF00"/>
      </a:accent3>
      <a:accent4>
        <a:srgbClr val="464646"/>
      </a:accent4>
      <a:accent5>
        <a:srgbClr val="007EC5"/>
      </a:accent5>
      <a:accent6>
        <a:srgbClr val="FF8F00"/>
      </a:accent6>
      <a:hlink>
        <a:srgbClr val="59CF2E"/>
      </a:hlink>
      <a:folHlink>
        <a:srgbClr val="B2140A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ABCDF76D-59A1-4380-84C8-87DA340DAF99}"/>
    </a:ext>
  </a:extLst>
</a:theme>
</file>

<file path=ppt/theme/theme8.xml><?xml version="1.0" encoding="utf-8"?>
<a:theme xmlns:a="http://schemas.openxmlformats.org/drawingml/2006/main" name="Hubdrive: Title Chapter one Colo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7BAC33C7-66DE-41AE-8271-01193B86EAEE}"/>
    </a:ext>
  </a:extLst>
</a:theme>
</file>

<file path=ppt/theme/theme9.xml><?xml version="1.0" encoding="utf-8"?>
<a:theme xmlns:a="http://schemas.openxmlformats.org/drawingml/2006/main" name="Hubdrive: Title Chapter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91733949-C0AF-40DD-AFBD-03A4D130A1B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1f7f19e-80c1-41b3-bddf-3d44958bc40f">MSRW4JKJCTT3-1632839479-24968</_dlc_DocId>
    <_dlc_DocIdUrl xmlns="61f7f19e-80c1-41b3-bddf-3d44958bc40f">
      <Url>https://xcloud.sharepoint.com/sites/CSM/_layouts/15/DocIdRedir.aspx?ID=MSRW4JKJCTT3-1632839479-24968</Url>
      <Description>MSRW4JKJCTT3-1632839479-24968</Description>
    </_dlc_DocIdUrl>
    <lcf76f155ced4ddcb4097134ff3c332f xmlns="8fc9f63c-79f1-46fc-b9d1-28f41d0cbb80">
      <Terms xmlns="http://schemas.microsoft.com/office/infopath/2007/PartnerControls"/>
    </lcf76f155ced4ddcb4097134ff3c332f>
    <TaxCatchAll xmlns="61f7f19e-80c1-41b3-bddf-3d44958bc40f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938813122B6D42A020F77B3A439476" ma:contentTypeVersion="19" ma:contentTypeDescription="Create a new document." ma:contentTypeScope="" ma:versionID="e4b1e70655d66565ced7f071e9d7404e">
  <xsd:schema xmlns:xsd="http://www.w3.org/2001/XMLSchema" xmlns:xs="http://www.w3.org/2001/XMLSchema" xmlns:p="http://schemas.microsoft.com/office/2006/metadata/properties" xmlns:ns2="61f7f19e-80c1-41b3-bddf-3d44958bc40f" xmlns:ns3="8fc9f63c-79f1-46fc-b9d1-28f41d0cbb80" targetNamespace="http://schemas.microsoft.com/office/2006/metadata/properties" ma:root="true" ma:fieldsID="3da8dd1e626dd65af30a093a91e731e7" ns2:_="" ns3:_="">
    <xsd:import namespace="61f7f19e-80c1-41b3-bddf-3d44958bc40f"/>
    <xsd:import namespace="8fc9f63c-79f1-46fc-b9d1-28f41d0cbb8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7f19e-80c1-41b3-bddf-3d44958bc40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bf35170-0b2d-4e24-843b-a1f3cbd4b170}" ma:internalName="TaxCatchAll" ma:showField="CatchAllData" ma:web="61f7f19e-80c1-41b3-bddf-3d44958bc4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9f63c-79f1-46fc-b9d1-28f41d0cb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d1cd023-d6ac-43f7-a2cd-3c10e77f14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8F321D-3D3B-49A3-AD5B-CFB1C11D7D77}">
  <ds:schemaRefs>
    <ds:schemaRef ds:uri="3b43137c-92f3-4f48-96ff-64467e6d420f"/>
    <ds:schemaRef ds:uri="a2a9ba01-2cd1-4a5f-b4eb-1ba1e90cb3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1f7f19e-80c1-41b3-bddf-3d44958bc40f"/>
    <ds:schemaRef ds:uri="8fc9f63c-79f1-46fc-b9d1-28f41d0cbb80"/>
  </ds:schemaRefs>
</ds:datastoreItem>
</file>

<file path=customXml/itemProps2.xml><?xml version="1.0" encoding="utf-8"?>
<ds:datastoreItem xmlns:ds="http://schemas.openxmlformats.org/officeDocument/2006/customXml" ds:itemID="{DFDBA501-E2F8-4E01-B475-D60D7838C41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10BEDC4-153B-4C62-85CF-5E6130A2C67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77C811C-2035-4E52-8EED-5910A21EE7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f7f19e-80c1-41b3-bddf-3d44958bc40f"/>
    <ds:schemaRef ds:uri="8fc9f63c-79f1-46fc-b9d1-28f41d0cbb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Hubdrive Master PPT</Template>
  <TotalTime>16</TotalTime>
  <Words>352</Words>
  <Application>Microsoft Office PowerPoint</Application>
  <PresentationFormat>On-screen Show (16:10)</PresentationFormat>
  <Paragraphs>94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Hubdrive Agenda</vt:lpstr>
      <vt:lpstr>Hubdrive: Standard Layouts</vt:lpstr>
      <vt:lpstr>YouTube</vt:lpstr>
      <vt:lpstr>Video</vt:lpstr>
      <vt:lpstr>Industries</vt:lpstr>
      <vt:lpstr>Hubdrive: Title with humans</vt:lpstr>
      <vt:lpstr>Hubdrive: Table Templates</vt:lpstr>
      <vt:lpstr>Hubdrive: Title Chapter one Colour</vt:lpstr>
      <vt:lpstr>Hubdrive: Title Chapter Standard</vt:lpstr>
      <vt:lpstr>Work Layouts</vt:lpstr>
      <vt:lpstr>Freigabe der Nutzung von Hubdrive HR</vt:lpstr>
      <vt:lpstr>Agenda</vt:lpstr>
      <vt:lpstr>Status der Implementierung</vt:lpstr>
      <vt:lpstr>Letzte Aufgaben und Risiken</vt:lpstr>
      <vt:lpstr>Go-Live &amp; Cutover-Plan</vt:lpstr>
      <vt:lpstr>Entscheidungsvorlage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Bernd Lachner - Hubdrive Personal</dc:creator>
  <cp:lastModifiedBy>Maximilian Ziegler - Hubdrive.com</cp:lastModifiedBy>
  <cp:revision>2</cp:revision>
  <cp:lastPrinted>2024-04-17T15:57:25Z</cp:lastPrinted>
  <dcterms:created xsi:type="dcterms:W3CDTF">2026-04-15T11:18:15Z</dcterms:created>
  <dcterms:modified xsi:type="dcterms:W3CDTF">2026-04-17T09:44:11Z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4400</vt:r8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dlc_DocIdItemGuid">
    <vt:lpwstr>479cbd6c-796b-4c21-b07d-d8f3fc37d65f</vt:lpwstr>
  </property>
  <property fmtid="{D5CDD505-2E9C-101B-9397-08002B2CF9AE}" pid="6" name="MediaServiceImageTags">
    <vt:lpwstr/>
  </property>
  <property fmtid="{D5CDD505-2E9C-101B-9397-08002B2CF9AE}" pid="7" name="ContentTypeId">
    <vt:lpwstr>0x010100C1938813122B6D42A020F77B3A439476</vt:lpwstr>
  </property>
</Properties>
</file>