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5"/>
    <p:sldMasterId id="2147483781" r:id="rId6"/>
    <p:sldMasterId id="2147484349" r:id="rId7"/>
    <p:sldMasterId id="2147484370" r:id="rId8"/>
    <p:sldMasterId id="2147484400" r:id="rId9"/>
    <p:sldMasterId id="2147483734" r:id="rId10"/>
    <p:sldMasterId id="2147484252" r:id="rId11"/>
    <p:sldMasterId id="2147483819" r:id="rId12"/>
    <p:sldMasterId id="2147484352" r:id="rId13"/>
    <p:sldMasterId id="2147484384" r:id="rId14"/>
  </p:sldMasterIdLst>
  <p:notesMasterIdLst>
    <p:notesMasterId r:id="rId25"/>
  </p:notesMasterIdLst>
  <p:handoutMasterIdLst>
    <p:handoutMasterId r:id="rId26"/>
  </p:handoutMasterIdLst>
  <p:sldIdLst>
    <p:sldId id="2076139603" r:id="rId15"/>
    <p:sldId id="2076139619" r:id="rId16"/>
    <p:sldId id="2076139606" r:id="rId17"/>
    <p:sldId id="2076139607" r:id="rId18"/>
    <p:sldId id="2076139609" r:id="rId19"/>
    <p:sldId id="2076139608" r:id="rId20"/>
    <p:sldId id="2076139629" r:id="rId21"/>
    <p:sldId id="2076139611" r:id="rId22"/>
    <p:sldId id="2076139617" r:id="rId23"/>
    <p:sldId id="2076139630" r:id="rId24"/>
  </p:sldIdLst>
  <p:sldSz cx="9144000" cy="5715000" type="screen16x1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bdrive" id="{1E0FDEA2-8436-4517-B7E6-C6524B437E56}">
          <p14:sldIdLst>
            <p14:sldId id="2076139603"/>
            <p14:sldId id="2076139619"/>
            <p14:sldId id="2076139606"/>
            <p14:sldId id="2076139607"/>
            <p14:sldId id="2076139609"/>
            <p14:sldId id="2076139608"/>
            <p14:sldId id="2076139629"/>
            <p14:sldId id="2076139611"/>
            <p14:sldId id="2076139617"/>
            <p14:sldId id="20761396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E1BED5-8561-6887-1ABD-4881F349FBE0}" name="Timo Estenfelder  - Hubdrive.com" initials="TE" userId="S::Timo.Estenfelder@hubdrive.com::9f083cc7-1296-4eb4-ab9c-3502c99612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00"/>
    <a:srgbClr val="B9E96F"/>
    <a:srgbClr val="B0D900"/>
    <a:srgbClr val="59CF2E"/>
    <a:srgbClr val="007EC5"/>
    <a:srgbClr val="173F85"/>
    <a:srgbClr val="FFFFFF"/>
    <a:srgbClr val="1F54B1"/>
    <a:srgbClr val="C0E8FF"/>
    <a:srgbClr val="FF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04" y="776"/>
      </p:cViewPr>
      <p:guideLst>
        <p:guide orient="horz" pos="1800"/>
        <p:guide pos="2880"/>
        <p:guide orient="horz" pos="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8087E-A5A1-4138-975A-0EC9E5E6D54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3BE14229-9601-4F55-BD45-95A0201529BC}">
      <dgm:prSet phldrT="[Text]" phldr="0"/>
      <dgm:spPr>
        <a:solidFill>
          <a:srgbClr val="00A500"/>
        </a:solidFill>
      </dgm:spPr>
      <dgm:t>
        <a:bodyPr/>
        <a:lstStyle/>
        <a:p>
          <a:r>
            <a:rPr lang="en-US"/>
            <a:t>1</a:t>
          </a:r>
          <a:endParaRPr lang="en-DE"/>
        </a:p>
      </dgm:t>
    </dgm:pt>
    <dgm:pt modelId="{F0734AAB-55E6-4290-B16B-F1DBE7618BB0}" type="parTrans" cxnId="{ED162C3F-3201-4D5C-95E2-6F25EDFDC0E6}">
      <dgm:prSet/>
      <dgm:spPr/>
      <dgm:t>
        <a:bodyPr/>
        <a:lstStyle/>
        <a:p>
          <a:endParaRPr lang="en-DE"/>
        </a:p>
      </dgm:t>
    </dgm:pt>
    <dgm:pt modelId="{15ADE5E3-74C3-4E0F-A2EA-69CF96EF8C5B}" type="sibTrans" cxnId="{ED162C3F-3201-4D5C-95E2-6F25EDFDC0E6}">
      <dgm:prSet/>
      <dgm:spPr/>
      <dgm:t>
        <a:bodyPr/>
        <a:lstStyle/>
        <a:p>
          <a:endParaRPr lang="en-DE"/>
        </a:p>
      </dgm:t>
    </dgm:pt>
    <dgm:pt modelId="{F2EB9044-9D0F-481A-827D-DC8D97C6F2C7}" type="pres">
      <dgm:prSet presAssocID="{48C8087E-A5A1-4138-975A-0EC9E5E6D540}" presName="Name0" presStyleCnt="0">
        <dgm:presLayoutVars>
          <dgm:dir/>
          <dgm:animLvl val="lvl"/>
          <dgm:resizeHandles val="exact"/>
        </dgm:presLayoutVars>
      </dgm:prSet>
      <dgm:spPr/>
    </dgm:pt>
    <dgm:pt modelId="{8E523CD1-4F79-43C5-A76E-D06B48597520}" type="pres">
      <dgm:prSet presAssocID="{3BE14229-9601-4F55-BD45-95A0201529BC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ED162C3F-3201-4D5C-95E2-6F25EDFDC0E6}" srcId="{48C8087E-A5A1-4138-975A-0EC9E5E6D540}" destId="{3BE14229-9601-4F55-BD45-95A0201529BC}" srcOrd="0" destOrd="0" parTransId="{F0734AAB-55E6-4290-B16B-F1DBE7618BB0}" sibTransId="{15ADE5E3-74C3-4E0F-A2EA-69CF96EF8C5B}"/>
    <dgm:cxn modelId="{FFBD634C-0589-47DB-BFB3-F0F4E5B90EAF}" type="presOf" srcId="{3BE14229-9601-4F55-BD45-95A0201529BC}" destId="{8E523CD1-4F79-43C5-A76E-D06B48597520}" srcOrd="0" destOrd="0" presId="urn:microsoft.com/office/officeart/2005/8/layout/chevron1"/>
    <dgm:cxn modelId="{0042649E-9446-46B9-AC0D-3E1AB1A1A29E}" type="presOf" srcId="{48C8087E-A5A1-4138-975A-0EC9E5E6D540}" destId="{F2EB9044-9D0F-481A-827D-DC8D97C6F2C7}" srcOrd="0" destOrd="0" presId="urn:microsoft.com/office/officeart/2005/8/layout/chevron1"/>
    <dgm:cxn modelId="{1A856AB2-02B2-455D-9F35-50639D8477F5}" type="presParOf" srcId="{F2EB9044-9D0F-481A-827D-DC8D97C6F2C7}" destId="{8E523CD1-4F79-43C5-A76E-D06B4859752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C8354-3154-460B-8B72-6AEB8676E31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E4B840DE-81F9-4E88-9754-4F8E0CD6614E}">
      <dgm:prSet phldrT="[Text]" phldr="0"/>
      <dgm:spPr>
        <a:solidFill>
          <a:srgbClr val="00A500"/>
        </a:solidFill>
      </dgm:spPr>
      <dgm:t>
        <a:bodyPr/>
        <a:lstStyle/>
        <a:p>
          <a:r>
            <a:rPr lang="en-US"/>
            <a:t>2</a:t>
          </a:r>
          <a:endParaRPr lang="en-DE"/>
        </a:p>
      </dgm:t>
    </dgm:pt>
    <dgm:pt modelId="{4433EC79-81B0-400B-908A-E1C768EFD7FE}" type="parTrans" cxnId="{309ADD16-3429-42FC-91D4-1A3BC8D2E642}">
      <dgm:prSet/>
      <dgm:spPr/>
      <dgm:t>
        <a:bodyPr/>
        <a:lstStyle/>
        <a:p>
          <a:endParaRPr lang="en-DE"/>
        </a:p>
      </dgm:t>
    </dgm:pt>
    <dgm:pt modelId="{6A8FD093-FC89-49CF-8299-FE23A5D5619E}" type="sibTrans" cxnId="{309ADD16-3429-42FC-91D4-1A3BC8D2E642}">
      <dgm:prSet/>
      <dgm:spPr/>
      <dgm:t>
        <a:bodyPr/>
        <a:lstStyle/>
        <a:p>
          <a:endParaRPr lang="en-DE"/>
        </a:p>
      </dgm:t>
    </dgm:pt>
    <dgm:pt modelId="{1A6538FE-8B0F-4675-8CAC-9B099733B777}" type="pres">
      <dgm:prSet presAssocID="{72CC8354-3154-460B-8B72-6AEB8676E315}" presName="Name0" presStyleCnt="0">
        <dgm:presLayoutVars>
          <dgm:dir/>
          <dgm:animLvl val="lvl"/>
          <dgm:resizeHandles val="exact"/>
        </dgm:presLayoutVars>
      </dgm:prSet>
      <dgm:spPr/>
    </dgm:pt>
    <dgm:pt modelId="{B421F136-58AE-4957-B2F6-C4941E4947F9}" type="pres">
      <dgm:prSet presAssocID="{E4B840DE-81F9-4E88-9754-4F8E0CD6614E}" presName="parTxOnly" presStyleLbl="node1" presStyleIdx="0" presStyleCnt="1" custScaleX="90909">
        <dgm:presLayoutVars>
          <dgm:chMax val="0"/>
          <dgm:chPref val="0"/>
          <dgm:bulletEnabled val="1"/>
        </dgm:presLayoutVars>
      </dgm:prSet>
      <dgm:spPr/>
    </dgm:pt>
  </dgm:ptLst>
  <dgm:cxnLst>
    <dgm:cxn modelId="{309ADD16-3429-42FC-91D4-1A3BC8D2E642}" srcId="{72CC8354-3154-460B-8B72-6AEB8676E315}" destId="{E4B840DE-81F9-4E88-9754-4F8E0CD6614E}" srcOrd="0" destOrd="0" parTransId="{4433EC79-81B0-400B-908A-E1C768EFD7FE}" sibTransId="{6A8FD093-FC89-49CF-8299-FE23A5D5619E}"/>
    <dgm:cxn modelId="{6FCFAC54-86C1-4165-8AF6-BBE3CF9C90DB}" type="presOf" srcId="{E4B840DE-81F9-4E88-9754-4F8E0CD6614E}" destId="{B421F136-58AE-4957-B2F6-C4941E4947F9}" srcOrd="0" destOrd="0" presId="urn:microsoft.com/office/officeart/2005/8/layout/chevron1"/>
    <dgm:cxn modelId="{872011B6-02F1-4692-A5F1-8F0414D0D7FB}" type="presOf" srcId="{72CC8354-3154-460B-8B72-6AEB8676E315}" destId="{1A6538FE-8B0F-4675-8CAC-9B099733B777}" srcOrd="0" destOrd="0" presId="urn:microsoft.com/office/officeart/2005/8/layout/chevron1"/>
    <dgm:cxn modelId="{783668FC-685E-4D96-ABA3-A4FACCFC92A6}" type="presParOf" srcId="{1A6538FE-8B0F-4675-8CAC-9B099733B777}" destId="{B421F136-58AE-4957-B2F6-C4941E4947F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37AC9B-FBB9-49B5-A721-1ED5477CD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22D998AE-3D07-4616-B5E5-316A0DB9D772}">
      <dgm:prSet phldrT="[Text]" phldr="0"/>
      <dgm:spPr>
        <a:solidFill>
          <a:srgbClr val="00A500"/>
        </a:solidFill>
      </dgm:spPr>
      <dgm:t>
        <a:bodyPr/>
        <a:lstStyle/>
        <a:p>
          <a:r>
            <a:rPr lang="en-US"/>
            <a:t>3</a:t>
          </a:r>
          <a:endParaRPr lang="en-DE"/>
        </a:p>
      </dgm:t>
    </dgm:pt>
    <dgm:pt modelId="{6FB10CEF-B17D-408D-B4E5-E09C8CF97691}" type="parTrans" cxnId="{B354AF66-BBF6-4739-ABE9-61F06C115DBA}">
      <dgm:prSet/>
      <dgm:spPr/>
      <dgm:t>
        <a:bodyPr/>
        <a:lstStyle/>
        <a:p>
          <a:endParaRPr lang="en-DE"/>
        </a:p>
      </dgm:t>
    </dgm:pt>
    <dgm:pt modelId="{E6502CC5-75AE-4A75-B131-7B9D06046F3B}" type="sibTrans" cxnId="{B354AF66-BBF6-4739-ABE9-61F06C115DBA}">
      <dgm:prSet/>
      <dgm:spPr/>
      <dgm:t>
        <a:bodyPr/>
        <a:lstStyle/>
        <a:p>
          <a:endParaRPr lang="en-DE"/>
        </a:p>
      </dgm:t>
    </dgm:pt>
    <dgm:pt modelId="{2D61407C-05D1-4D73-BDFB-0980B0B8F773}" type="pres">
      <dgm:prSet presAssocID="{B137AC9B-FBB9-49B5-A721-1ED5477CD5CE}" presName="Name0" presStyleCnt="0">
        <dgm:presLayoutVars>
          <dgm:dir/>
          <dgm:animLvl val="lvl"/>
          <dgm:resizeHandles val="exact"/>
        </dgm:presLayoutVars>
      </dgm:prSet>
      <dgm:spPr/>
    </dgm:pt>
    <dgm:pt modelId="{17338728-589A-49A0-A4CA-A65C5BD7F208}" type="pres">
      <dgm:prSet presAssocID="{22D998AE-3D07-4616-B5E5-316A0DB9D772}" presName="parTxOnly" presStyleLbl="node1" presStyleIdx="0" presStyleCnt="1" custScaleX="90909">
        <dgm:presLayoutVars>
          <dgm:chMax val="0"/>
          <dgm:chPref val="0"/>
          <dgm:bulletEnabled val="1"/>
        </dgm:presLayoutVars>
      </dgm:prSet>
      <dgm:spPr/>
    </dgm:pt>
  </dgm:ptLst>
  <dgm:cxnLst>
    <dgm:cxn modelId="{B354AF66-BBF6-4739-ABE9-61F06C115DBA}" srcId="{B137AC9B-FBB9-49B5-A721-1ED5477CD5CE}" destId="{22D998AE-3D07-4616-B5E5-316A0DB9D772}" srcOrd="0" destOrd="0" parTransId="{6FB10CEF-B17D-408D-B4E5-E09C8CF97691}" sibTransId="{E6502CC5-75AE-4A75-B131-7B9D06046F3B}"/>
    <dgm:cxn modelId="{56C76AF6-BA71-4DA0-875C-864CC9E7B6BB}" type="presOf" srcId="{B137AC9B-FBB9-49B5-A721-1ED5477CD5CE}" destId="{2D61407C-05D1-4D73-BDFB-0980B0B8F773}" srcOrd="0" destOrd="0" presId="urn:microsoft.com/office/officeart/2005/8/layout/chevron1"/>
    <dgm:cxn modelId="{16B1F4FD-F90A-44BD-B93C-CAB07E056FE5}" type="presOf" srcId="{22D998AE-3D07-4616-B5E5-316A0DB9D772}" destId="{17338728-589A-49A0-A4CA-A65C5BD7F208}" srcOrd="0" destOrd="0" presId="urn:microsoft.com/office/officeart/2005/8/layout/chevron1"/>
    <dgm:cxn modelId="{58C7BB16-14C8-4B3B-BB69-51E40AD867AF}" type="presParOf" srcId="{2D61407C-05D1-4D73-BDFB-0980B0B8F773}" destId="{17338728-589A-49A0-A4CA-A65C5BD7F208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E26A18-C4BF-4170-903E-03476A2A938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423F1236-2900-4C6C-A9E8-B91E6DAD675E}">
      <dgm:prSet phldrT="[Text]" phldr="0"/>
      <dgm:spPr>
        <a:solidFill>
          <a:srgbClr val="00A500"/>
        </a:solidFill>
      </dgm:spPr>
      <dgm:t>
        <a:bodyPr/>
        <a:lstStyle/>
        <a:p>
          <a:r>
            <a:rPr lang="en-US"/>
            <a:t>4</a:t>
          </a:r>
          <a:endParaRPr lang="en-DE"/>
        </a:p>
      </dgm:t>
    </dgm:pt>
    <dgm:pt modelId="{DE4AF624-2440-4602-9B30-38CB70E27371}" type="parTrans" cxnId="{F0F27F9C-8DBE-4C31-B67F-6964B30E192F}">
      <dgm:prSet/>
      <dgm:spPr/>
      <dgm:t>
        <a:bodyPr/>
        <a:lstStyle/>
        <a:p>
          <a:endParaRPr lang="en-DE"/>
        </a:p>
      </dgm:t>
    </dgm:pt>
    <dgm:pt modelId="{799B486F-1E39-4229-BA0D-C251AEFF7670}" type="sibTrans" cxnId="{F0F27F9C-8DBE-4C31-B67F-6964B30E192F}">
      <dgm:prSet/>
      <dgm:spPr/>
      <dgm:t>
        <a:bodyPr/>
        <a:lstStyle/>
        <a:p>
          <a:endParaRPr lang="en-DE"/>
        </a:p>
      </dgm:t>
    </dgm:pt>
    <dgm:pt modelId="{FDC60F6B-928A-480C-A0CB-408FBBF6D98B}" type="pres">
      <dgm:prSet presAssocID="{D7E26A18-C4BF-4170-903E-03476A2A9385}" presName="Name0" presStyleCnt="0">
        <dgm:presLayoutVars>
          <dgm:dir/>
          <dgm:animLvl val="lvl"/>
          <dgm:resizeHandles val="exact"/>
        </dgm:presLayoutVars>
      </dgm:prSet>
      <dgm:spPr/>
    </dgm:pt>
    <dgm:pt modelId="{1EA63C66-D238-484D-B9B3-48F93F4DD0F6}" type="pres">
      <dgm:prSet presAssocID="{423F1236-2900-4C6C-A9E8-B91E6DAD675E}" presName="parTxOnly" presStyleLbl="node1" presStyleIdx="0" presStyleCnt="1" custScaleX="90909">
        <dgm:presLayoutVars>
          <dgm:chMax val="0"/>
          <dgm:chPref val="0"/>
          <dgm:bulletEnabled val="1"/>
        </dgm:presLayoutVars>
      </dgm:prSet>
      <dgm:spPr/>
    </dgm:pt>
  </dgm:ptLst>
  <dgm:cxnLst>
    <dgm:cxn modelId="{CE006210-9D8B-4DEE-A221-C8CF30065389}" type="presOf" srcId="{423F1236-2900-4C6C-A9E8-B91E6DAD675E}" destId="{1EA63C66-D238-484D-B9B3-48F93F4DD0F6}" srcOrd="0" destOrd="0" presId="urn:microsoft.com/office/officeart/2005/8/layout/chevron1"/>
    <dgm:cxn modelId="{F0F27F9C-8DBE-4C31-B67F-6964B30E192F}" srcId="{D7E26A18-C4BF-4170-903E-03476A2A9385}" destId="{423F1236-2900-4C6C-A9E8-B91E6DAD675E}" srcOrd="0" destOrd="0" parTransId="{DE4AF624-2440-4602-9B30-38CB70E27371}" sibTransId="{799B486F-1E39-4229-BA0D-C251AEFF7670}"/>
    <dgm:cxn modelId="{837086AE-A81D-4E01-8A78-E8861D4F5037}" type="presOf" srcId="{D7E26A18-C4BF-4170-903E-03476A2A9385}" destId="{FDC60F6B-928A-480C-A0CB-408FBBF6D98B}" srcOrd="0" destOrd="0" presId="urn:microsoft.com/office/officeart/2005/8/layout/chevron1"/>
    <dgm:cxn modelId="{D1E97063-048D-40C5-BC2A-B597B3D9496A}" type="presParOf" srcId="{FDC60F6B-928A-480C-A0CB-408FBBF6D98B}" destId="{1EA63C66-D238-484D-B9B3-48F93F4DD0F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23CD1-4F79-43C5-A76E-D06B48597520}">
      <dsp:nvSpPr>
        <dsp:cNvPr id="0" name=""/>
        <dsp:cNvSpPr/>
      </dsp:nvSpPr>
      <dsp:spPr>
        <a:xfrm>
          <a:off x="2021" y="0"/>
          <a:ext cx="4136156" cy="800688"/>
        </a:xfrm>
        <a:prstGeom prst="chevron">
          <a:avLst/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  <a:endParaRPr lang="en-DE" sz="4400" kern="1200"/>
        </a:p>
      </dsp:txBody>
      <dsp:txXfrm>
        <a:off x="402365" y="0"/>
        <a:ext cx="3335468" cy="800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1F136-58AE-4957-B2F6-C4941E4947F9}">
      <dsp:nvSpPr>
        <dsp:cNvPr id="0" name=""/>
        <dsp:cNvSpPr/>
      </dsp:nvSpPr>
      <dsp:spPr>
        <a:xfrm>
          <a:off x="190030" y="0"/>
          <a:ext cx="3760138" cy="800688"/>
        </a:xfrm>
        <a:prstGeom prst="chevron">
          <a:avLst/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  <a:endParaRPr lang="en-DE" sz="4400" kern="1200"/>
        </a:p>
      </dsp:txBody>
      <dsp:txXfrm>
        <a:off x="590374" y="0"/>
        <a:ext cx="2959450" cy="800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38728-589A-49A0-A4CA-A65C5BD7F208}">
      <dsp:nvSpPr>
        <dsp:cNvPr id="0" name=""/>
        <dsp:cNvSpPr/>
      </dsp:nvSpPr>
      <dsp:spPr>
        <a:xfrm>
          <a:off x="190030" y="0"/>
          <a:ext cx="3760138" cy="800100"/>
        </a:xfrm>
        <a:prstGeom prst="chevron">
          <a:avLst/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  <a:endParaRPr lang="en-DE" sz="4400" kern="1200"/>
        </a:p>
      </dsp:txBody>
      <dsp:txXfrm>
        <a:off x="590080" y="0"/>
        <a:ext cx="2960038" cy="800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63C66-D238-484D-B9B3-48F93F4DD0F6}">
      <dsp:nvSpPr>
        <dsp:cNvPr id="0" name=""/>
        <dsp:cNvSpPr/>
      </dsp:nvSpPr>
      <dsp:spPr>
        <a:xfrm>
          <a:off x="190030" y="0"/>
          <a:ext cx="3760138" cy="800100"/>
        </a:xfrm>
        <a:prstGeom prst="chevron">
          <a:avLst/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4</a:t>
          </a:r>
          <a:endParaRPr lang="en-DE" sz="4400" kern="1200"/>
        </a:p>
      </dsp:txBody>
      <dsp:txXfrm>
        <a:off x="590080" y="0"/>
        <a:ext cx="2960038" cy="800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7:57.62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7.16">0 6,'0'0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13.897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28.08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39.37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50.076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9:04.443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18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5ED7-E2DC-18CA-03EB-427F5C49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DFDB2-BEB8-91AB-2C23-E06AD2D6C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80916-A5F5-35A8-4433-A5FD52360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Farben to do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Anpassung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Grafik</a:t>
            </a:r>
            <a:r>
              <a:rPr lang="en-US">
                <a:sym typeface="Wingdings" panose="05000000000000000000" pitchFamily="2" charset="2"/>
              </a:rPr>
              <a:t> 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 err="1">
                <a:sym typeface="Wingdings" panose="05000000000000000000" pitchFamily="2" charset="2"/>
              </a:rPr>
              <a:t>Inbetriebnahme</a:t>
            </a:r>
            <a:r>
              <a:rPr lang="en-US">
                <a:sym typeface="Wingdings" panose="05000000000000000000" pitchFamily="2" charset="2"/>
              </a:rPr>
              <a:t> für Go-Live? </a:t>
            </a:r>
          </a:p>
          <a:p>
            <a:r>
              <a:rPr lang="en-US">
                <a:sym typeface="Wingdings" panose="05000000000000000000" pitchFamily="2" charset="2"/>
              </a:rPr>
              <a:t>Andere </a:t>
            </a:r>
            <a:r>
              <a:rPr lang="en-US" err="1">
                <a:sym typeface="Wingdings" panose="05000000000000000000" pitchFamily="2" charset="2"/>
              </a:rPr>
              <a:t>Alternativen</a:t>
            </a:r>
            <a:endParaRPr lang="en-US">
              <a:sym typeface="Wingdings" panose="05000000000000000000" pitchFamily="2" charset="2"/>
            </a:endParaRPr>
          </a:p>
          <a:p>
            <a:r>
              <a:rPr lang="de-DE"/>
              <a:t>Produktivstart Systemeinführung Live-Schaltung Rollout Start der Produktivphase Launch Betriebsaufnahme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86C49-827F-3CDA-F3CE-0D8AF5942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53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D0497C-CD23-9D1F-3A1B-D132DF7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2425665-0FAB-8670-7451-33B032932C6C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145628A2-44DC-E945-D6DC-FD240A73A845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A49BB933-3B8C-B4CE-B0CD-02F1406530CF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12" name="Gerader Verbinder 22">
            <a:extLst>
              <a:ext uri="{FF2B5EF4-FFF2-40B4-BE49-F238E27FC236}">
                <a16:creationId xmlns:a16="http://schemas.microsoft.com/office/drawing/2014/main" id="{FD38FF50-9AEC-B829-352B-A843E974EED5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8">
            <a:extLst>
              <a:ext uri="{FF2B5EF4-FFF2-40B4-BE49-F238E27FC236}">
                <a16:creationId xmlns:a16="http://schemas.microsoft.com/office/drawing/2014/main" id="{E9A521CA-B853-5997-6E0A-4379A74811C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16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31">
            <a:extLst>
              <a:ext uri="{FF2B5EF4-FFF2-40B4-BE49-F238E27FC236}">
                <a16:creationId xmlns:a16="http://schemas.microsoft.com/office/drawing/2014/main" id="{A8F6CF10-2144-8760-30F2-9B63265F036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5" name="Gerader Verbinder 34">
            <a:extLst>
              <a:ext uri="{FF2B5EF4-FFF2-40B4-BE49-F238E27FC236}">
                <a16:creationId xmlns:a16="http://schemas.microsoft.com/office/drawing/2014/main" id="{8F40FB66-6D2A-A34A-4312-14D72B4AB665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genda 1">
            <a:extLst>
              <a:ext uri="{FF2B5EF4-FFF2-40B4-BE49-F238E27FC236}">
                <a16:creationId xmlns:a16="http://schemas.microsoft.com/office/drawing/2014/main" id="{D34C6400-6268-A107-507E-DAD09DB95478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19" name="Explanation 1">
            <a:extLst>
              <a:ext uri="{FF2B5EF4-FFF2-40B4-BE49-F238E27FC236}">
                <a16:creationId xmlns:a16="http://schemas.microsoft.com/office/drawing/2014/main" id="{266A73A8-C47B-B007-F1A8-82C128275A3A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0" name="Agenda 2">
            <a:extLst>
              <a:ext uri="{FF2B5EF4-FFF2-40B4-BE49-F238E27FC236}">
                <a16:creationId xmlns:a16="http://schemas.microsoft.com/office/drawing/2014/main" id="{2325297E-606F-7001-705D-5456D4AED1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1" name="Explanation 2">
            <a:extLst>
              <a:ext uri="{FF2B5EF4-FFF2-40B4-BE49-F238E27FC236}">
                <a16:creationId xmlns:a16="http://schemas.microsoft.com/office/drawing/2014/main" id="{A35AD0B0-CBDB-5871-5FE8-159FB7F1050B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22" name="Agenda 3">
            <a:extLst>
              <a:ext uri="{FF2B5EF4-FFF2-40B4-BE49-F238E27FC236}">
                <a16:creationId xmlns:a16="http://schemas.microsoft.com/office/drawing/2014/main" id="{BB8F4AA9-7919-30E4-1FD9-626DA625D967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DFD6597A-C374-6EE7-6EFD-570A1128719D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2E703227-0462-C0FB-B0D7-16CE3359A6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B0FA35B9-97BE-46BA-B017-27237CEF72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AB8004F3-C4F9-ADF8-BC35-0BF0A8AA13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9469F45E-CCBC-AD05-33E2-F0339DADC8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9BF3DD7D-7D91-FBA9-4ECA-A75ACF19E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D1112307-A49C-643F-B361-B8D4D4E134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BEED8CAC-D659-86B3-3692-D9148FA6E9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EE825BC4-E26C-4C3F-E11B-429F257A20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4FEA81FB-7A8C-2896-FFDC-55B438A6C8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66B77F56-E331-2E5C-1FB1-370D2912E0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06523A43-FE7D-6EFF-68BA-F60573C758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D883ED2B-DFD7-8E31-F630-17DF5745DE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731660B0-95CD-8658-C326-90A891E184E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20729FE5-D94A-AA6F-0783-346B075B29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E6AB4DC4-DBAE-1F6F-1878-64D561F09DA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B20CDA25-0090-F687-AD7A-955F05D72D8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966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0D3C569-8417-FFED-8153-1692AB44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CCCBA5-38E1-2098-FD25-773F6D86652F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id="{4731B31E-FDB5-89FF-F08C-235FBB798E0D}"/>
              </a:ext>
            </a:extLst>
          </p:cNvPr>
          <p:cNvSpPr txBox="1"/>
          <p:nvPr userDrawn="1"/>
        </p:nvSpPr>
        <p:spPr>
          <a:xfrm>
            <a:off x="3131931" y="167987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31358B37-D971-B0FF-A86D-3105DED1C49E}"/>
              </a:ext>
            </a:extLst>
          </p:cNvPr>
          <p:cNvSpPr txBox="1"/>
          <p:nvPr userDrawn="1"/>
        </p:nvSpPr>
        <p:spPr>
          <a:xfrm>
            <a:off x="3131931" y="22270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63345DA9-4E59-7F5D-243E-08227E996D7B}"/>
              </a:ext>
            </a:extLst>
          </p:cNvPr>
          <p:cNvSpPr txBox="1"/>
          <p:nvPr userDrawn="1"/>
        </p:nvSpPr>
        <p:spPr>
          <a:xfrm>
            <a:off x="3131931" y="273399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8" name="Textfeld 19">
            <a:extLst>
              <a:ext uri="{FF2B5EF4-FFF2-40B4-BE49-F238E27FC236}">
                <a16:creationId xmlns:a16="http://schemas.microsoft.com/office/drawing/2014/main" id="{3B836CA3-95D4-0B10-7C07-EFB398FD4FAD}"/>
              </a:ext>
            </a:extLst>
          </p:cNvPr>
          <p:cNvSpPr txBox="1"/>
          <p:nvPr userDrawn="1"/>
        </p:nvSpPr>
        <p:spPr>
          <a:xfrm>
            <a:off x="3131931" y="326245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9" name="Textfeld 20">
            <a:extLst>
              <a:ext uri="{FF2B5EF4-FFF2-40B4-BE49-F238E27FC236}">
                <a16:creationId xmlns:a16="http://schemas.microsoft.com/office/drawing/2014/main" id="{71165842-F9E4-40B0-1709-00A28B2B6854}"/>
              </a:ext>
            </a:extLst>
          </p:cNvPr>
          <p:cNvSpPr txBox="1"/>
          <p:nvPr userDrawn="1"/>
        </p:nvSpPr>
        <p:spPr>
          <a:xfrm>
            <a:off x="3131931" y="380872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0" name="Gerader Verbinder 22">
            <a:extLst>
              <a:ext uri="{FF2B5EF4-FFF2-40B4-BE49-F238E27FC236}">
                <a16:creationId xmlns:a16="http://schemas.microsoft.com/office/drawing/2014/main" id="{36AF7C72-BD23-3B35-B1DB-CFF30D6098F2}"/>
              </a:ext>
            </a:extLst>
          </p:cNvPr>
          <p:cNvCxnSpPr/>
          <p:nvPr userDrawn="1"/>
        </p:nvCxnSpPr>
        <p:spPr>
          <a:xfrm>
            <a:off x="3159545" y="220693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23">
            <a:extLst>
              <a:ext uri="{FF2B5EF4-FFF2-40B4-BE49-F238E27FC236}">
                <a16:creationId xmlns:a16="http://schemas.microsoft.com/office/drawing/2014/main" id="{2D6847F4-B33E-53FE-DADE-34AC11F42EF0}"/>
              </a:ext>
            </a:extLst>
          </p:cNvPr>
          <p:cNvCxnSpPr/>
          <p:nvPr userDrawn="1"/>
        </p:nvCxnSpPr>
        <p:spPr>
          <a:xfrm>
            <a:off x="3159545" y="274116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4">
            <a:extLst>
              <a:ext uri="{FF2B5EF4-FFF2-40B4-BE49-F238E27FC236}">
                <a16:creationId xmlns:a16="http://schemas.microsoft.com/office/drawing/2014/main" id="{8A9000C2-6AF0-5370-8E63-1C7431438F8F}"/>
              </a:ext>
            </a:extLst>
          </p:cNvPr>
          <p:cNvCxnSpPr/>
          <p:nvPr userDrawn="1"/>
        </p:nvCxnSpPr>
        <p:spPr>
          <a:xfrm>
            <a:off x="3159545" y="327539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5">
            <a:extLst>
              <a:ext uri="{FF2B5EF4-FFF2-40B4-BE49-F238E27FC236}">
                <a16:creationId xmlns:a16="http://schemas.microsoft.com/office/drawing/2014/main" id="{7C544D98-CBBC-6984-1BB9-3341DAA0F378}"/>
              </a:ext>
            </a:extLst>
          </p:cNvPr>
          <p:cNvCxnSpPr/>
          <p:nvPr userDrawn="1"/>
        </p:nvCxnSpPr>
        <p:spPr>
          <a:xfrm>
            <a:off x="3159545" y="380963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8">
            <a:extLst>
              <a:ext uri="{FF2B5EF4-FFF2-40B4-BE49-F238E27FC236}">
                <a16:creationId xmlns:a16="http://schemas.microsoft.com/office/drawing/2014/main" id="{F8282DCB-AE5B-3226-B1B8-9590A3158719}"/>
              </a:ext>
            </a:extLst>
          </p:cNvPr>
          <p:cNvCxnSpPr>
            <a:cxnSpLocks/>
          </p:cNvCxnSpPr>
          <p:nvPr userDrawn="1"/>
        </p:nvCxnSpPr>
        <p:spPr>
          <a:xfrm>
            <a:off x="3879545" y="1132697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31">
            <a:extLst>
              <a:ext uri="{FF2B5EF4-FFF2-40B4-BE49-F238E27FC236}">
                <a16:creationId xmlns:a16="http://schemas.microsoft.com/office/drawing/2014/main" id="{A8F3836C-0F52-5D46-4918-4033D310793E}"/>
              </a:ext>
            </a:extLst>
          </p:cNvPr>
          <p:cNvSpPr txBox="1"/>
          <p:nvPr userDrawn="1"/>
        </p:nvSpPr>
        <p:spPr>
          <a:xfrm>
            <a:off x="3131931" y="1139219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6" name="Gerader Verbinder 34">
            <a:extLst>
              <a:ext uri="{FF2B5EF4-FFF2-40B4-BE49-F238E27FC236}">
                <a16:creationId xmlns:a16="http://schemas.microsoft.com/office/drawing/2014/main" id="{74E36F28-9B6A-05B1-223D-4D883AB607CD}"/>
              </a:ext>
            </a:extLst>
          </p:cNvPr>
          <p:cNvCxnSpPr/>
          <p:nvPr userDrawn="1"/>
        </p:nvCxnSpPr>
        <p:spPr>
          <a:xfrm>
            <a:off x="3159545" y="167269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25">
            <a:extLst>
              <a:ext uri="{FF2B5EF4-FFF2-40B4-BE49-F238E27FC236}">
                <a16:creationId xmlns:a16="http://schemas.microsoft.com/office/drawing/2014/main" id="{471D4B2A-8A38-7E3D-0D16-5DFEC1595A61}"/>
              </a:ext>
            </a:extLst>
          </p:cNvPr>
          <p:cNvCxnSpPr/>
          <p:nvPr userDrawn="1"/>
        </p:nvCxnSpPr>
        <p:spPr>
          <a:xfrm>
            <a:off x="3159545" y="434386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0">
            <a:extLst>
              <a:ext uri="{FF2B5EF4-FFF2-40B4-BE49-F238E27FC236}">
                <a16:creationId xmlns:a16="http://schemas.microsoft.com/office/drawing/2014/main" id="{09C92F8C-A7B3-B583-6A79-634DD1A21339}"/>
              </a:ext>
            </a:extLst>
          </p:cNvPr>
          <p:cNvSpPr txBox="1"/>
          <p:nvPr userDrawn="1"/>
        </p:nvSpPr>
        <p:spPr>
          <a:xfrm>
            <a:off x="3131931" y="433809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19" name="Agenda 1">
            <a:extLst>
              <a:ext uri="{FF2B5EF4-FFF2-40B4-BE49-F238E27FC236}">
                <a16:creationId xmlns:a16="http://schemas.microsoft.com/office/drawing/2014/main" id="{18B98B52-0139-AA7F-5CD2-A3E63DB1D8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0" y="11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20" name="Explanation 1">
            <a:extLst>
              <a:ext uri="{FF2B5EF4-FFF2-40B4-BE49-F238E27FC236}">
                <a16:creationId xmlns:a16="http://schemas.microsoft.com/office/drawing/2014/main" id="{ABE7CBEF-6FBA-65AE-A712-3C5A82F55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0000" y="14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1" name="Agenda 2">
            <a:extLst>
              <a:ext uri="{FF2B5EF4-FFF2-40B4-BE49-F238E27FC236}">
                <a16:creationId xmlns:a16="http://schemas.microsoft.com/office/drawing/2014/main" id="{BD1776A9-ECE8-5769-5672-1D5A9DB41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000" y="172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2" name="Explanation 2">
            <a:extLst>
              <a:ext uri="{FF2B5EF4-FFF2-40B4-BE49-F238E27FC236}">
                <a16:creationId xmlns:a16="http://schemas.microsoft.com/office/drawing/2014/main" id="{D19FAD03-3EE1-E42C-4C76-05CF9F2F5D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198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23" name="Agenda 3">
            <a:extLst>
              <a:ext uri="{FF2B5EF4-FFF2-40B4-BE49-F238E27FC236}">
                <a16:creationId xmlns:a16="http://schemas.microsoft.com/office/drawing/2014/main" id="{7B09E161-6A46-A0A4-3410-A5559EE998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0" y="226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0ACBE52F-DCBB-0E84-A956-E0ACBFE19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252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25" name="Agenda 4">
            <a:extLst>
              <a:ext uri="{FF2B5EF4-FFF2-40B4-BE49-F238E27FC236}">
                <a16:creationId xmlns:a16="http://schemas.microsoft.com/office/drawing/2014/main" id="{2CA06B53-2105-4D61-4F77-2CFDC60F6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0000" y="280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26" name="Explanation 4">
            <a:extLst>
              <a:ext uri="{FF2B5EF4-FFF2-40B4-BE49-F238E27FC236}">
                <a16:creationId xmlns:a16="http://schemas.microsoft.com/office/drawing/2014/main" id="{22B16207-58F5-5ACC-A462-4BC58711B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0" y="306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27" name="Agenda 5">
            <a:extLst>
              <a:ext uri="{FF2B5EF4-FFF2-40B4-BE49-F238E27FC236}">
                <a16:creationId xmlns:a16="http://schemas.microsoft.com/office/drawing/2014/main" id="{D9B3F81A-410B-A867-5DB5-C3899AE23A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000" y="334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28" name="Explanation 5">
            <a:extLst>
              <a:ext uri="{FF2B5EF4-FFF2-40B4-BE49-F238E27FC236}">
                <a16:creationId xmlns:a16="http://schemas.microsoft.com/office/drawing/2014/main" id="{F0AFD06C-A642-4C3A-4E67-B3C4EDDBA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000" y="360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29" name="Agenda 6">
            <a:extLst>
              <a:ext uri="{FF2B5EF4-FFF2-40B4-BE49-F238E27FC236}">
                <a16:creationId xmlns:a16="http://schemas.microsoft.com/office/drawing/2014/main" id="{B8536691-FD02-522A-AD0E-D2FC0F3BC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000" y="38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30" name="Explanation 6">
            <a:extLst>
              <a:ext uri="{FF2B5EF4-FFF2-40B4-BE49-F238E27FC236}">
                <a16:creationId xmlns:a16="http://schemas.microsoft.com/office/drawing/2014/main" id="{95F62430-ADE7-A0A3-44C1-C75AB31707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000" y="41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31" name="Agenda 7">
            <a:extLst>
              <a:ext uri="{FF2B5EF4-FFF2-40B4-BE49-F238E27FC236}">
                <a16:creationId xmlns:a16="http://schemas.microsoft.com/office/drawing/2014/main" id="{666E9225-3B0B-4D67-2C39-2EB3F0D5A5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000" y="4392844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32" name="Explanation 7">
            <a:extLst>
              <a:ext uri="{FF2B5EF4-FFF2-40B4-BE49-F238E27FC236}">
                <a16:creationId xmlns:a16="http://schemas.microsoft.com/office/drawing/2014/main" id="{37A8542B-DD96-3715-FF43-60285EF9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0" y="4644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44" name="Agenda 1">
            <a:extLst>
              <a:ext uri="{FF2B5EF4-FFF2-40B4-BE49-F238E27FC236}">
                <a16:creationId xmlns:a16="http://schemas.microsoft.com/office/drawing/2014/main" id="{B67C5414-6D4D-A1A3-46C8-FFB45555F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5" name="Explanation 1">
            <a:extLst>
              <a:ext uri="{FF2B5EF4-FFF2-40B4-BE49-F238E27FC236}">
                <a16:creationId xmlns:a16="http://schemas.microsoft.com/office/drawing/2014/main" id="{09DD9064-663D-646D-53AA-C27CA61505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6" name="Agenda 2">
            <a:extLst>
              <a:ext uri="{FF2B5EF4-FFF2-40B4-BE49-F238E27FC236}">
                <a16:creationId xmlns:a16="http://schemas.microsoft.com/office/drawing/2014/main" id="{1F23FBA8-5831-5A4E-B822-0EF1AC55F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7" name="Explanation 2">
            <a:extLst>
              <a:ext uri="{FF2B5EF4-FFF2-40B4-BE49-F238E27FC236}">
                <a16:creationId xmlns:a16="http://schemas.microsoft.com/office/drawing/2014/main" id="{68A1AD32-32F0-A991-DAE6-9A02A23329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8" name="Agenda 3">
            <a:extLst>
              <a:ext uri="{FF2B5EF4-FFF2-40B4-BE49-F238E27FC236}">
                <a16:creationId xmlns:a16="http://schemas.microsoft.com/office/drawing/2014/main" id="{6A083D32-18E5-B44E-A054-643168974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9" name="Explanation 3">
            <a:extLst>
              <a:ext uri="{FF2B5EF4-FFF2-40B4-BE49-F238E27FC236}">
                <a16:creationId xmlns:a16="http://schemas.microsoft.com/office/drawing/2014/main" id="{4C6D6E5B-875E-486E-64B2-84BCAD1CDF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0" name="Agenda 4">
            <a:extLst>
              <a:ext uri="{FF2B5EF4-FFF2-40B4-BE49-F238E27FC236}">
                <a16:creationId xmlns:a16="http://schemas.microsoft.com/office/drawing/2014/main" id="{7373C521-D0AB-3471-960C-03BC16F491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1" name="Explanation 4">
            <a:extLst>
              <a:ext uri="{FF2B5EF4-FFF2-40B4-BE49-F238E27FC236}">
                <a16:creationId xmlns:a16="http://schemas.microsoft.com/office/drawing/2014/main" id="{9FC35B6F-76C3-2CB8-6F5B-B57838F96D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2" name="Agenda 5">
            <a:extLst>
              <a:ext uri="{FF2B5EF4-FFF2-40B4-BE49-F238E27FC236}">
                <a16:creationId xmlns:a16="http://schemas.microsoft.com/office/drawing/2014/main" id="{D2748C20-240B-F75F-1255-66AC3BD522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3" name="Explanation 5">
            <a:extLst>
              <a:ext uri="{FF2B5EF4-FFF2-40B4-BE49-F238E27FC236}">
                <a16:creationId xmlns:a16="http://schemas.microsoft.com/office/drawing/2014/main" id="{C3F752EB-C7A9-9B4C-CF61-9453EB7926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4" name="Agenda 6">
            <a:extLst>
              <a:ext uri="{FF2B5EF4-FFF2-40B4-BE49-F238E27FC236}">
                <a16:creationId xmlns:a16="http://schemas.microsoft.com/office/drawing/2014/main" id="{FB12DE0C-93D4-2C45-37BF-2F81E37D75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5" name="Explanation 6">
            <a:extLst>
              <a:ext uri="{FF2B5EF4-FFF2-40B4-BE49-F238E27FC236}">
                <a16:creationId xmlns:a16="http://schemas.microsoft.com/office/drawing/2014/main" id="{C992DC9E-06C5-C58E-AA2C-7CCC046FA53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6" name="Agenda 7">
            <a:extLst>
              <a:ext uri="{FF2B5EF4-FFF2-40B4-BE49-F238E27FC236}">
                <a16:creationId xmlns:a16="http://schemas.microsoft.com/office/drawing/2014/main" id="{E3F229EC-157C-65EC-5614-418C1E2A4A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7" name="Explanation 7">
            <a:extLst>
              <a:ext uri="{FF2B5EF4-FFF2-40B4-BE49-F238E27FC236}">
                <a16:creationId xmlns:a16="http://schemas.microsoft.com/office/drawing/2014/main" id="{4B2242F8-0F13-B63D-7480-99C6C6186A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8" name="Agenda 8">
            <a:extLst>
              <a:ext uri="{FF2B5EF4-FFF2-40B4-BE49-F238E27FC236}">
                <a16:creationId xmlns:a16="http://schemas.microsoft.com/office/drawing/2014/main" id="{7FD45869-4BAB-F100-AC42-DC262B70AD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9" name="Explanation 8">
            <a:extLst>
              <a:ext uri="{FF2B5EF4-FFF2-40B4-BE49-F238E27FC236}">
                <a16:creationId xmlns:a16="http://schemas.microsoft.com/office/drawing/2014/main" id="{D375C40C-932F-05C8-4A47-B337CC9EFA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407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off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rgbClr val="B7E0F3"/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rgbClr val="E5F4FB"/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023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8AF4D79-515E-E8D9-76E7-49F68856AD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17332A-FFE4-5AED-86D3-78745D025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7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8E68E0EB-43B9-65F6-22B4-6F83DC783BE3}"/>
              </a:ext>
            </a:extLst>
          </p:cNvPr>
          <p:cNvSpPr txBox="1"/>
          <p:nvPr userDrawn="1"/>
        </p:nvSpPr>
        <p:spPr>
          <a:xfrm>
            <a:off x="251520" y="2712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2F227430-DF20-46BC-F68E-8C9120E224C0}"/>
              </a:ext>
            </a:extLst>
          </p:cNvPr>
          <p:cNvCxnSpPr>
            <a:cxnSpLocks/>
          </p:cNvCxnSpPr>
          <p:nvPr userDrawn="1"/>
        </p:nvCxnSpPr>
        <p:spPr>
          <a:xfrm>
            <a:off x="972000" y="1488484"/>
            <a:ext cx="0" cy="18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1">
            <a:extLst>
              <a:ext uri="{FF2B5EF4-FFF2-40B4-BE49-F238E27FC236}">
                <a16:creationId xmlns:a16="http://schemas.microsoft.com/office/drawing/2014/main" id="{A4C0AE80-B802-9179-329E-422F13122AC3}"/>
              </a:ext>
            </a:extLst>
          </p:cNvPr>
          <p:cNvSpPr txBox="1"/>
          <p:nvPr userDrawn="1"/>
        </p:nvSpPr>
        <p:spPr>
          <a:xfrm>
            <a:off x="251520" y="2100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0" name="Gerader Verbinder 34">
            <a:extLst>
              <a:ext uri="{FF2B5EF4-FFF2-40B4-BE49-F238E27FC236}">
                <a16:creationId xmlns:a16="http://schemas.microsoft.com/office/drawing/2014/main" id="{ADFAF2DF-A7E3-04AF-BBA5-2B3836D19474}"/>
              </a:ext>
            </a:extLst>
          </p:cNvPr>
          <p:cNvCxnSpPr/>
          <p:nvPr userDrawn="1"/>
        </p:nvCxnSpPr>
        <p:spPr>
          <a:xfrm>
            <a:off x="251520" y="2676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31">
            <a:extLst>
              <a:ext uri="{FF2B5EF4-FFF2-40B4-BE49-F238E27FC236}">
                <a16:creationId xmlns:a16="http://schemas.microsoft.com/office/drawing/2014/main" id="{CF91A9A8-0042-9B83-A74A-4D4E83A2E8C3}"/>
              </a:ext>
            </a:extLst>
          </p:cNvPr>
          <p:cNvSpPr txBox="1"/>
          <p:nvPr userDrawn="1"/>
        </p:nvSpPr>
        <p:spPr>
          <a:xfrm>
            <a:off x="252000" y="1488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E7A9FC6B-4C9E-EA7E-BB33-88D006B9BB45}"/>
              </a:ext>
            </a:extLst>
          </p:cNvPr>
          <p:cNvCxnSpPr/>
          <p:nvPr userDrawn="1"/>
        </p:nvCxnSpPr>
        <p:spPr>
          <a:xfrm>
            <a:off x="252000" y="2064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genda 1">
            <a:extLst>
              <a:ext uri="{FF2B5EF4-FFF2-40B4-BE49-F238E27FC236}">
                <a16:creationId xmlns:a16="http://schemas.microsoft.com/office/drawing/2014/main" id="{F833F18C-F81C-C052-75E1-78DA40EE5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51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18" name="Agenda 2">
            <a:extLst>
              <a:ext uri="{FF2B5EF4-FFF2-40B4-BE49-F238E27FC236}">
                <a16:creationId xmlns:a16="http://schemas.microsoft.com/office/drawing/2014/main" id="{DE518A0C-8BA6-F98F-AEC1-0FE860FA33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2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20" name="Agenda 3">
            <a:extLst>
              <a:ext uri="{FF2B5EF4-FFF2-40B4-BE49-F238E27FC236}">
                <a16:creationId xmlns:a16="http://schemas.microsoft.com/office/drawing/2014/main" id="{F8EEDE77-88BF-E867-30D2-46ACC15B5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9" name="Agenda 1">
            <a:extLst>
              <a:ext uri="{FF2B5EF4-FFF2-40B4-BE49-F238E27FC236}">
                <a16:creationId xmlns:a16="http://schemas.microsoft.com/office/drawing/2014/main" id="{18F19F66-19BC-81C1-51AA-2E137120C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0" name="Explanation 1">
            <a:extLst>
              <a:ext uri="{FF2B5EF4-FFF2-40B4-BE49-F238E27FC236}">
                <a16:creationId xmlns:a16="http://schemas.microsoft.com/office/drawing/2014/main" id="{F3E3F3F2-4F46-B5A3-EFE9-D01BE5D443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1" name="Agenda 2">
            <a:extLst>
              <a:ext uri="{FF2B5EF4-FFF2-40B4-BE49-F238E27FC236}">
                <a16:creationId xmlns:a16="http://schemas.microsoft.com/office/drawing/2014/main" id="{AC11A433-17B4-2C3C-25F8-0BF9DAAEE7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2" name="Explanation 2">
            <a:extLst>
              <a:ext uri="{FF2B5EF4-FFF2-40B4-BE49-F238E27FC236}">
                <a16:creationId xmlns:a16="http://schemas.microsoft.com/office/drawing/2014/main" id="{2384EE0C-F9A9-A6CB-01D2-4EA5D77330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3" name="Agenda 3">
            <a:extLst>
              <a:ext uri="{FF2B5EF4-FFF2-40B4-BE49-F238E27FC236}">
                <a16:creationId xmlns:a16="http://schemas.microsoft.com/office/drawing/2014/main" id="{B77ED3CD-BE00-E974-6507-A461F566CF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4" name="Explanation 3">
            <a:extLst>
              <a:ext uri="{FF2B5EF4-FFF2-40B4-BE49-F238E27FC236}">
                <a16:creationId xmlns:a16="http://schemas.microsoft.com/office/drawing/2014/main" id="{DEDCBE95-F123-A2F2-CEC5-340E16B492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5" name="Agenda 4">
            <a:extLst>
              <a:ext uri="{FF2B5EF4-FFF2-40B4-BE49-F238E27FC236}">
                <a16:creationId xmlns:a16="http://schemas.microsoft.com/office/drawing/2014/main" id="{B1B8881F-8153-AD9A-8A4B-442DD7ED04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6" name="Explanation 4">
            <a:extLst>
              <a:ext uri="{FF2B5EF4-FFF2-40B4-BE49-F238E27FC236}">
                <a16:creationId xmlns:a16="http://schemas.microsoft.com/office/drawing/2014/main" id="{F6669F3B-614E-6A21-32A2-384257C90E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7" name="Agenda 5">
            <a:extLst>
              <a:ext uri="{FF2B5EF4-FFF2-40B4-BE49-F238E27FC236}">
                <a16:creationId xmlns:a16="http://schemas.microsoft.com/office/drawing/2014/main" id="{9B074305-B8FC-7B23-9F2F-F2A3AEA8F8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8" name="Explanation 5">
            <a:extLst>
              <a:ext uri="{FF2B5EF4-FFF2-40B4-BE49-F238E27FC236}">
                <a16:creationId xmlns:a16="http://schemas.microsoft.com/office/drawing/2014/main" id="{0F30D4EA-59D5-1C67-8DED-4846B1E116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49" name="Agenda 6">
            <a:extLst>
              <a:ext uri="{FF2B5EF4-FFF2-40B4-BE49-F238E27FC236}">
                <a16:creationId xmlns:a16="http://schemas.microsoft.com/office/drawing/2014/main" id="{501AB415-9C7D-81A6-7129-1AAB1C707E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0" name="Explanation 6">
            <a:extLst>
              <a:ext uri="{FF2B5EF4-FFF2-40B4-BE49-F238E27FC236}">
                <a16:creationId xmlns:a16="http://schemas.microsoft.com/office/drawing/2014/main" id="{BCD9448D-58EF-7931-EFF3-9996A811FA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1" name="Agenda 7">
            <a:extLst>
              <a:ext uri="{FF2B5EF4-FFF2-40B4-BE49-F238E27FC236}">
                <a16:creationId xmlns:a16="http://schemas.microsoft.com/office/drawing/2014/main" id="{7734C441-8F80-B023-FB4A-19E738FA6F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2" name="Explanation 7">
            <a:extLst>
              <a:ext uri="{FF2B5EF4-FFF2-40B4-BE49-F238E27FC236}">
                <a16:creationId xmlns:a16="http://schemas.microsoft.com/office/drawing/2014/main" id="{D41E0DD7-BBC9-5EE6-90BE-9FC7084359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3" name="Agenda 8">
            <a:extLst>
              <a:ext uri="{FF2B5EF4-FFF2-40B4-BE49-F238E27FC236}">
                <a16:creationId xmlns:a16="http://schemas.microsoft.com/office/drawing/2014/main" id="{634276BC-5DBB-0146-70A4-6540E3839E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4" name="Explanation 8">
            <a:extLst>
              <a:ext uri="{FF2B5EF4-FFF2-40B4-BE49-F238E27FC236}">
                <a16:creationId xmlns:a16="http://schemas.microsoft.com/office/drawing/2014/main" id="{50B3FBB3-A316-B876-B04F-B81D18CBC9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909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401538E7-748D-9B9D-8BC7-0F9A5D6B2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D3D839C-2832-158D-4AB5-14052E93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8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62FC8474-8B54-1B9A-DF49-F2A95B452BA3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ED03F228-EE1F-12FF-83B9-777CE75F56C1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9" name="Gerader Verbinder 22">
            <a:extLst>
              <a:ext uri="{FF2B5EF4-FFF2-40B4-BE49-F238E27FC236}">
                <a16:creationId xmlns:a16="http://schemas.microsoft.com/office/drawing/2014/main" id="{596668F4-4AE5-DA74-C42E-CA7DA241A119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8">
            <a:extLst>
              <a:ext uri="{FF2B5EF4-FFF2-40B4-BE49-F238E27FC236}">
                <a16:creationId xmlns:a16="http://schemas.microsoft.com/office/drawing/2014/main" id="{CCD6992A-D2B0-4284-4DEF-2E949C3E1E1D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412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31">
            <a:extLst>
              <a:ext uri="{FF2B5EF4-FFF2-40B4-BE49-F238E27FC236}">
                <a16:creationId xmlns:a16="http://schemas.microsoft.com/office/drawing/2014/main" id="{9EE3B03A-5B79-31B0-C13A-A6C7FFE25358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93149B30-330E-560B-1918-CAFE65425245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feld 31">
            <a:extLst>
              <a:ext uri="{FF2B5EF4-FFF2-40B4-BE49-F238E27FC236}">
                <a16:creationId xmlns:a16="http://schemas.microsoft.com/office/drawing/2014/main" id="{63BC85B0-3442-9A58-D4B0-D6DCB9E406D8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9" name="Gerader Verbinder 34">
            <a:extLst>
              <a:ext uri="{FF2B5EF4-FFF2-40B4-BE49-F238E27FC236}">
                <a16:creationId xmlns:a16="http://schemas.microsoft.com/office/drawing/2014/main" id="{C6BD104E-6856-C6CD-01BF-E8F76E2DB0A3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genda 1">
            <a:extLst>
              <a:ext uri="{FF2B5EF4-FFF2-40B4-BE49-F238E27FC236}">
                <a16:creationId xmlns:a16="http://schemas.microsoft.com/office/drawing/2014/main" id="{4CC24961-82CB-B44A-2765-446F48CECC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3462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30" name="Agenda 2">
            <a:extLst>
              <a:ext uri="{FF2B5EF4-FFF2-40B4-BE49-F238E27FC236}">
                <a16:creationId xmlns:a16="http://schemas.microsoft.com/office/drawing/2014/main" id="{17407011-1827-9D4C-989D-8594468FDD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3462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32" name="Agenda 3">
            <a:extLst>
              <a:ext uri="{FF2B5EF4-FFF2-40B4-BE49-F238E27FC236}">
                <a16:creationId xmlns:a16="http://schemas.microsoft.com/office/drawing/2014/main" id="{C9BF4840-535E-6D10-3388-E45C4A150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462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4" name="Agenda 4">
            <a:extLst>
              <a:ext uri="{FF2B5EF4-FFF2-40B4-BE49-F238E27FC236}">
                <a16:creationId xmlns:a16="http://schemas.microsoft.com/office/drawing/2014/main" id="{BEAA8B23-EA70-4257-A3C6-9D5C96B078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462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CB01C861-687E-9DE6-8143-0ABD551545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2C3D4350-D022-E018-96BE-F7F996D05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042FDFD-FD7F-2EF8-8CA1-FC123015B0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63C11C29-18F7-7540-36A8-ECAE299272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E27CB0EC-3FA5-087A-CFA9-F4E2315C20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29B87FF1-69D1-9785-515F-8EA5583E57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C5D01BCF-4E1A-B1CB-54EE-1FCA2EC172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27512F2B-5BE9-90E4-099F-1D6F7B6FD8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E226A560-181D-8719-E19F-9CC97E9CE7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9D202A33-368A-EEB2-6C32-5A96E2A771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46" name="Agenda 6">
            <a:extLst>
              <a:ext uri="{FF2B5EF4-FFF2-40B4-BE49-F238E27FC236}">
                <a16:creationId xmlns:a16="http://schemas.microsoft.com/office/drawing/2014/main" id="{38AF967E-CCCF-60D9-BF14-41CF9E9D5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47" name="Explanation 6">
            <a:extLst>
              <a:ext uri="{FF2B5EF4-FFF2-40B4-BE49-F238E27FC236}">
                <a16:creationId xmlns:a16="http://schemas.microsoft.com/office/drawing/2014/main" id="{20E6471C-1284-647C-3F11-2A6EC28084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48" name="Agenda 7">
            <a:extLst>
              <a:ext uri="{FF2B5EF4-FFF2-40B4-BE49-F238E27FC236}">
                <a16:creationId xmlns:a16="http://schemas.microsoft.com/office/drawing/2014/main" id="{AEB6DC52-211D-CCCD-6EEA-423584B350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49" name="Explanation 7">
            <a:extLst>
              <a:ext uri="{FF2B5EF4-FFF2-40B4-BE49-F238E27FC236}">
                <a16:creationId xmlns:a16="http://schemas.microsoft.com/office/drawing/2014/main" id="{79EEE8FD-766E-D9E6-14C7-2098E72A8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0" name="Agenda 8">
            <a:extLst>
              <a:ext uri="{FF2B5EF4-FFF2-40B4-BE49-F238E27FC236}">
                <a16:creationId xmlns:a16="http://schemas.microsoft.com/office/drawing/2014/main" id="{D14F1C6A-DAAE-1C40-CE4C-7D4372058D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1" name="Explanation 8">
            <a:extLst>
              <a:ext uri="{FF2B5EF4-FFF2-40B4-BE49-F238E27FC236}">
                <a16:creationId xmlns:a16="http://schemas.microsoft.com/office/drawing/2014/main" id="{367BBD83-0900-8BAA-84B1-FDA38DB177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530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2AA7995D-25AB-CF63-7937-278071C9C70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92EA391-2EE7-913A-577C-D7A3ABA8C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95756AA-C307-42AD-F870-D647AF27E10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476EBCD9-2E27-3355-F041-D8953D267507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7DD4BA4-B838-E77F-F7F1-0B679B5A7F10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3" name="Gerader Verbinder 22">
            <a:extLst>
              <a:ext uri="{FF2B5EF4-FFF2-40B4-BE49-F238E27FC236}">
                <a16:creationId xmlns:a16="http://schemas.microsoft.com/office/drawing/2014/main" id="{8B8C80A4-9689-A9C6-5430-46E0FE3BD99E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3">
            <a:extLst>
              <a:ext uri="{FF2B5EF4-FFF2-40B4-BE49-F238E27FC236}">
                <a16:creationId xmlns:a16="http://schemas.microsoft.com/office/drawing/2014/main" id="{7F4D4B35-4188-4D74-9AF5-8F3DEF57E03E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E9744FD0-B810-F00B-3711-79D79229823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024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1">
            <a:extLst>
              <a:ext uri="{FF2B5EF4-FFF2-40B4-BE49-F238E27FC236}">
                <a16:creationId xmlns:a16="http://schemas.microsoft.com/office/drawing/2014/main" id="{82E1F378-421A-A264-40D0-CEF15A484B1D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9084E9C-1E86-8F4D-36CD-11E4EE7D5140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1">
            <a:extLst>
              <a:ext uri="{FF2B5EF4-FFF2-40B4-BE49-F238E27FC236}">
                <a16:creationId xmlns:a16="http://schemas.microsoft.com/office/drawing/2014/main" id="{FC790BFB-0B62-D81E-54C9-2EC020A828F1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2" name="Gerader Verbinder 34">
            <a:extLst>
              <a:ext uri="{FF2B5EF4-FFF2-40B4-BE49-F238E27FC236}">
                <a16:creationId xmlns:a16="http://schemas.microsoft.com/office/drawing/2014/main" id="{1B275314-5DB6-36FB-C57B-E8B07516AED6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genda 1">
            <a:extLst>
              <a:ext uri="{FF2B5EF4-FFF2-40B4-BE49-F238E27FC236}">
                <a16:creationId xmlns:a16="http://schemas.microsoft.com/office/drawing/2014/main" id="{6E1832E0-A895-3618-E564-8E00DED12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35" name="Agenda 2">
            <a:extLst>
              <a:ext uri="{FF2B5EF4-FFF2-40B4-BE49-F238E27FC236}">
                <a16:creationId xmlns:a16="http://schemas.microsoft.com/office/drawing/2014/main" id="{CFFE80B1-C7F0-EC78-593E-165CD190A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37" name="Agenda 3">
            <a:extLst>
              <a:ext uri="{FF2B5EF4-FFF2-40B4-BE49-F238E27FC236}">
                <a16:creationId xmlns:a16="http://schemas.microsoft.com/office/drawing/2014/main" id="{E9F64D19-FE89-4C3A-D555-462955298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9" name="Agenda 4">
            <a:extLst>
              <a:ext uri="{FF2B5EF4-FFF2-40B4-BE49-F238E27FC236}">
                <a16:creationId xmlns:a16="http://schemas.microsoft.com/office/drawing/2014/main" id="{BB7F5F78-1956-8314-ACFE-77FC6E71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41" name="Agenda 5">
            <a:extLst>
              <a:ext uri="{FF2B5EF4-FFF2-40B4-BE49-F238E27FC236}">
                <a16:creationId xmlns:a16="http://schemas.microsoft.com/office/drawing/2014/main" id="{255F4564-88C4-A094-045A-35A2064067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F15367DA-9493-1E1A-7E9F-477DE4F6D0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4" name="Explanation 1">
            <a:extLst>
              <a:ext uri="{FF2B5EF4-FFF2-40B4-BE49-F238E27FC236}">
                <a16:creationId xmlns:a16="http://schemas.microsoft.com/office/drawing/2014/main" id="{9A83275F-77EB-08A2-FB51-738A8ADC82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63B6813C-5473-0DDC-4F55-947B52C63B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6" name="Explanation 2">
            <a:extLst>
              <a:ext uri="{FF2B5EF4-FFF2-40B4-BE49-F238E27FC236}">
                <a16:creationId xmlns:a16="http://schemas.microsoft.com/office/drawing/2014/main" id="{55D4F3DB-264D-3D5E-92F5-2EFD8AAD2B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947AF271-16E4-E633-8BD8-AEB1AC399D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8" name="Explanation 3">
            <a:extLst>
              <a:ext uri="{FF2B5EF4-FFF2-40B4-BE49-F238E27FC236}">
                <a16:creationId xmlns:a16="http://schemas.microsoft.com/office/drawing/2014/main" id="{FA94A6C8-1B45-73CA-2C7D-755671901E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FCA3D257-2843-3ADD-7DFC-512E37E30C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0" name="Explanation 4">
            <a:extLst>
              <a:ext uri="{FF2B5EF4-FFF2-40B4-BE49-F238E27FC236}">
                <a16:creationId xmlns:a16="http://schemas.microsoft.com/office/drawing/2014/main" id="{368DDA91-9960-AEEB-9A3F-3C3A74C067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3B061B16-04C2-6693-AF16-C6BE6A2E21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2" name="Explanation 5">
            <a:extLst>
              <a:ext uri="{FF2B5EF4-FFF2-40B4-BE49-F238E27FC236}">
                <a16:creationId xmlns:a16="http://schemas.microsoft.com/office/drawing/2014/main" id="{A7065F07-5A00-C443-9F4F-ACDE4DFF03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55922371-712B-7FAE-54BC-5FA8731C38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4" name="Explanation 6">
            <a:extLst>
              <a:ext uri="{FF2B5EF4-FFF2-40B4-BE49-F238E27FC236}">
                <a16:creationId xmlns:a16="http://schemas.microsoft.com/office/drawing/2014/main" id="{EC5711B0-DECD-D4C8-8B2B-3F0B3C6C41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FC2A2B45-45FD-7D10-8CA1-4E22766F5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6" name="Explanation 7">
            <a:extLst>
              <a:ext uri="{FF2B5EF4-FFF2-40B4-BE49-F238E27FC236}">
                <a16:creationId xmlns:a16="http://schemas.microsoft.com/office/drawing/2014/main" id="{BD92A1CA-6A89-4E59-3533-66BD02BB74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7" name="Agenda 8">
            <a:extLst>
              <a:ext uri="{FF2B5EF4-FFF2-40B4-BE49-F238E27FC236}">
                <a16:creationId xmlns:a16="http://schemas.microsoft.com/office/drawing/2014/main" id="{F771CAF9-463E-5670-12F9-4B631540ED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8" name="Explanation 8">
            <a:extLst>
              <a:ext uri="{FF2B5EF4-FFF2-40B4-BE49-F238E27FC236}">
                <a16:creationId xmlns:a16="http://schemas.microsoft.com/office/drawing/2014/main" id="{9A31F492-D8D9-011A-35C9-53231BA5DE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410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34E39C5E-B208-E854-AC5F-906EEBEF40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D93B106-0B66-6ED4-DA9F-522DDA77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288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C3C1BB8-BFC5-85C1-5F6E-CC3642DB0E57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541B5729-9948-9609-927D-4FBDA2D17DA2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8757D976-194F-5A73-DCB1-6E99F2D4A6C7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AAF38478-21F8-C90A-F959-B471E2E8A03F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5BFA98CE-600F-255D-8EFD-EBAADACB23DB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0AF1119F-975A-10AC-2452-DFC08AB157C1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3B07A3EF-C03F-741A-519A-978A2B5655EF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8">
            <a:extLst>
              <a:ext uri="{FF2B5EF4-FFF2-40B4-BE49-F238E27FC236}">
                <a16:creationId xmlns:a16="http://schemas.microsoft.com/office/drawing/2014/main" id="{A98A248B-875C-E29B-C3B8-5CC069D5830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1">
            <a:extLst>
              <a:ext uri="{FF2B5EF4-FFF2-40B4-BE49-F238E27FC236}">
                <a16:creationId xmlns:a16="http://schemas.microsoft.com/office/drawing/2014/main" id="{8018FC20-F350-2758-1530-C969EC349103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4" name="Gerader Verbinder 34">
            <a:extLst>
              <a:ext uri="{FF2B5EF4-FFF2-40B4-BE49-F238E27FC236}">
                <a16:creationId xmlns:a16="http://schemas.microsoft.com/office/drawing/2014/main" id="{CFD36552-E938-832F-25CA-648AE35ABA99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feld 31">
            <a:extLst>
              <a:ext uri="{FF2B5EF4-FFF2-40B4-BE49-F238E27FC236}">
                <a16:creationId xmlns:a16="http://schemas.microsoft.com/office/drawing/2014/main" id="{5250D475-1BF1-FA20-B731-417746051E20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7" name="Gerader Verbinder 34">
            <a:extLst>
              <a:ext uri="{FF2B5EF4-FFF2-40B4-BE49-F238E27FC236}">
                <a16:creationId xmlns:a16="http://schemas.microsoft.com/office/drawing/2014/main" id="{2A0CF935-B3C5-269B-A465-32D8CF4F8022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genda 1">
            <a:extLst>
              <a:ext uri="{FF2B5EF4-FFF2-40B4-BE49-F238E27FC236}">
                <a16:creationId xmlns:a16="http://schemas.microsoft.com/office/drawing/2014/main" id="{05DAACF1-D99E-EBD5-00AB-4FF947BFF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40" name="Agenda 2">
            <a:extLst>
              <a:ext uri="{FF2B5EF4-FFF2-40B4-BE49-F238E27FC236}">
                <a16:creationId xmlns:a16="http://schemas.microsoft.com/office/drawing/2014/main" id="{1B715494-DBFC-158F-4B44-4BE34F57B2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42" name="Agenda 3">
            <a:extLst>
              <a:ext uri="{FF2B5EF4-FFF2-40B4-BE49-F238E27FC236}">
                <a16:creationId xmlns:a16="http://schemas.microsoft.com/office/drawing/2014/main" id="{16148BE1-034F-E74D-F2A6-3C9A64A98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44" name="Agenda 4">
            <a:extLst>
              <a:ext uri="{FF2B5EF4-FFF2-40B4-BE49-F238E27FC236}">
                <a16:creationId xmlns:a16="http://schemas.microsoft.com/office/drawing/2014/main" id="{5A559478-51B8-9C1C-CCB6-D7A28804A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46" name="Agenda 5">
            <a:extLst>
              <a:ext uri="{FF2B5EF4-FFF2-40B4-BE49-F238E27FC236}">
                <a16:creationId xmlns:a16="http://schemas.microsoft.com/office/drawing/2014/main" id="{8858135B-E851-F772-9814-E525516BE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48" name="Agenda 6">
            <a:extLst>
              <a:ext uri="{FF2B5EF4-FFF2-40B4-BE49-F238E27FC236}">
                <a16:creationId xmlns:a16="http://schemas.microsoft.com/office/drawing/2014/main" id="{48E0ABCB-10AE-C22E-2B84-552153E844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14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6</a:t>
            </a:r>
            <a:endParaRPr lang="en-DE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EB8F811E-9B0F-C2F2-4A73-D91A4C1DEC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06341A1D-A44D-EF68-B8CA-E8438922D7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C104D81B-B040-9B6F-0782-C0CC895F1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B4691C0C-0059-7B7F-EC2C-84746459AB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174ECBE4-940B-1844-1A8E-B3016C3D2B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6E4EBE29-F5D1-81AB-B55C-54CA82ECB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D0A8AE95-57C0-F39E-A401-D9135DB030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61FE4C90-68EF-DB50-1946-2FB01B3FBE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7DBFA3FC-333A-8588-0BCB-C62E3B1280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14567C94-7C34-806F-AB9B-D437DAAAFC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AA5761A7-0364-6D5F-4BBD-05FC18594E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55150F89-E692-D013-B715-A56EAC8C49F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F168A212-8093-DFB5-0BF2-ED69957DBE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1DDD975A-273D-A008-488B-67AE7499222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06C5C6F3-D6F7-916F-A6AC-6841D6E6C39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D7F360D4-7E77-040F-DCE3-6438C971D05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ABED89A8-53BE-8A14-7E3D-31F3C5DA041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20E2FE5C-1791-E83E-DE7F-99DB698BA431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DF186ED5-F10B-FAD2-D1DA-F6C395E41646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EA455A2D-76F0-0B3A-068D-95D8069A5E72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19">
            <a:extLst>
              <a:ext uri="{FF2B5EF4-FFF2-40B4-BE49-F238E27FC236}">
                <a16:creationId xmlns:a16="http://schemas.microsoft.com/office/drawing/2014/main" id="{E00A6756-7896-5D08-AB16-132DF2830B81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620E0A4C-1CA7-4F49-0712-42279CD069CF}"/>
              </a:ext>
            </a:extLst>
          </p:cNvPr>
          <p:cNvCxnSpPr/>
          <p:nvPr userDrawn="1"/>
        </p:nvCxnSpPr>
        <p:spPr>
          <a:xfrm>
            <a:off x="251520" y="273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3">
            <a:extLst>
              <a:ext uri="{FF2B5EF4-FFF2-40B4-BE49-F238E27FC236}">
                <a16:creationId xmlns:a16="http://schemas.microsoft.com/office/drawing/2014/main" id="{4E684CA4-729F-D609-D255-BE0879415A5F}"/>
              </a:ext>
            </a:extLst>
          </p:cNvPr>
          <p:cNvCxnSpPr/>
          <p:nvPr userDrawn="1"/>
        </p:nvCxnSpPr>
        <p:spPr>
          <a:xfrm>
            <a:off x="251520" y="334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4">
            <a:extLst>
              <a:ext uri="{FF2B5EF4-FFF2-40B4-BE49-F238E27FC236}">
                <a16:creationId xmlns:a16="http://schemas.microsoft.com/office/drawing/2014/main" id="{6392763D-00BF-3AA9-8F5F-A5601FE86259}"/>
              </a:ext>
            </a:extLst>
          </p:cNvPr>
          <p:cNvCxnSpPr/>
          <p:nvPr userDrawn="1"/>
        </p:nvCxnSpPr>
        <p:spPr>
          <a:xfrm>
            <a:off x="251520" y="396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8">
            <a:extLst>
              <a:ext uri="{FF2B5EF4-FFF2-40B4-BE49-F238E27FC236}">
                <a16:creationId xmlns:a16="http://schemas.microsoft.com/office/drawing/2014/main" id="{2F65D4ED-A4E3-5C61-D2FE-F45A1F3A61D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1">
            <a:extLst>
              <a:ext uri="{FF2B5EF4-FFF2-40B4-BE49-F238E27FC236}">
                <a16:creationId xmlns:a16="http://schemas.microsoft.com/office/drawing/2014/main" id="{7D13857C-89B1-0215-21E0-3FEBD106BB01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ADDB1FC-0B73-2D4F-CA1C-964C6DB75C28}"/>
              </a:ext>
            </a:extLst>
          </p:cNvPr>
          <p:cNvCxnSpPr/>
          <p:nvPr userDrawn="1"/>
        </p:nvCxnSpPr>
        <p:spPr>
          <a:xfrm>
            <a:off x="251520" y="212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feld 31">
            <a:extLst>
              <a:ext uri="{FF2B5EF4-FFF2-40B4-BE49-F238E27FC236}">
                <a16:creationId xmlns:a16="http://schemas.microsoft.com/office/drawing/2014/main" id="{4A46B3A3-AA52-12DD-C558-2FA12443159F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9" name="Gerader Verbinder 34">
            <a:extLst>
              <a:ext uri="{FF2B5EF4-FFF2-40B4-BE49-F238E27FC236}">
                <a16:creationId xmlns:a16="http://schemas.microsoft.com/office/drawing/2014/main" id="{BDF16BB7-0BA1-DD15-35E6-16252055D735}"/>
              </a:ext>
            </a:extLst>
          </p:cNvPr>
          <p:cNvCxnSpPr/>
          <p:nvPr userDrawn="1"/>
        </p:nvCxnSpPr>
        <p:spPr>
          <a:xfrm>
            <a:off x="252000" y="151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19">
            <a:extLst>
              <a:ext uri="{FF2B5EF4-FFF2-40B4-BE49-F238E27FC236}">
                <a16:creationId xmlns:a16="http://schemas.microsoft.com/office/drawing/2014/main" id="{D58EE4F3-5390-4F20-B81B-B19D2677556C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1" name="Gerader Verbinder 24">
            <a:extLst>
              <a:ext uri="{FF2B5EF4-FFF2-40B4-BE49-F238E27FC236}">
                <a16:creationId xmlns:a16="http://schemas.microsoft.com/office/drawing/2014/main" id="{CF9CB79E-7C82-9145-D444-21A4BAB6E19E}"/>
              </a:ext>
            </a:extLst>
          </p:cNvPr>
          <p:cNvCxnSpPr/>
          <p:nvPr userDrawn="1"/>
        </p:nvCxnSpPr>
        <p:spPr>
          <a:xfrm>
            <a:off x="291454" y="457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el 1">
            <a:extLst>
              <a:ext uri="{FF2B5EF4-FFF2-40B4-BE49-F238E27FC236}">
                <a16:creationId xmlns:a16="http://schemas.microsoft.com/office/drawing/2014/main" id="{2A38B132-08ED-2CC1-D5E8-360266C3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814114F0-07E8-D021-2F7F-F2A0861AD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178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9AA2D7E3-3D47-874B-CE85-4B9AFD792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BD80FB13-8765-A023-D15B-15B81CF06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BD496035-F434-99C2-A4A5-7E44AF31BB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C19FC119-0D6B-A9E4-4890-D9E53259B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92852D50-00FD-5066-990A-3FAE7FB00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7389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6</a:t>
            </a:r>
            <a:endParaRPr lang="en-DE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471820E9-2622-1E3E-0B8A-2E22ADF7E8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000" y="460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7</a:t>
            </a:r>
            <a:endParaRPr lang="en-DE"/>
          </a:p>
        </p:txBody>
      </p:sp>
      <p:sp>
        <p:nvSpPr>
          <p:cNvPr id="57" name="Agenda 1">
            <a:extLst>
              <a:ext uri="{FF2B5EF4-FFF2-40B4-BE49-F238E27FC236}">
                <a16:creationId xmlns:a16="http://schemas.microsoft.com/office/drawing/2014/main" id="{7E804058-E8C6-090A-AEF6-066101ACF3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8" name="Explanation 1">
            <a:extLst>
              <a:ext uri="{FF2B5EF4-FFF2-40B4-BE49-F238E27FC236}">
                <a16:creationId xmlns:a16="http://schemas.microsoft.com/office/drawing/2014/main" id="{151A9402-D6DE-4DCC-A484-457849D954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9" name="Agenda 2">
            <a:extLst>
              <a:ext uri="{FF2B5EF4-FFF2-40B4-BE49-F238E27FC236}">
                <a16:creationId xmlns:a16="http://schemas.microsoft.com/office/drawing/2014/main" id="{26A071E5-4F66-09CE-B38A-BF2BC72620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0" name="Explanation 2">
            <a:extLst>
              <a:ext uri="{FF2B5EF4-FFF2-40B4-BE49-F238E27FC236}">
                <a16:creationId xmlns:a16="http://schemas.microsoft.com/office/drawing/2014/main" id="{9B66FE34-954D-0554-756B-D646D4B312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1" name="Agenda 3">
            <a:extLst>
              <a:ext uri="{FF2B5EF4-FFF2-40B4-BE49-F238E27FC236}">
                <a16:creationId xmlns:a16="http://schemas.microsoft.com/office/drawing/2014/main" id="{CE84FE12-0390-17F5-B95F-DA79262514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2" name="Explanation 3">
            <a:extLst>
              <a:ext uri="{FF2B5EF4-FFF2-40B4-BE49-F238E27FC236}">
                <a16:creationId xmlns:a16="http://schemas.microsoft.com/office/drawing/2014/main" id="{73D104EF-C0B0-DBD8-C565-8917AB2E3E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3" name="Agenda 4">
            <a:extLst>
              <a:ext uri="{FF2B5EF4-FFF2-40B4-BE49-F238E27FC236}">
                <a16:creationId xmlns:a16="http://schemas.microsoft.com/office/drawing/2014/main" id="{41376293-8117-577C-7D6E-C972126B93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4" name="Explanation 4">
            <a:extLst>
              <a:ext uri="{FF2B5EF4-FFF2-40B4-BE49-F238E27FC236}">
                <a16:creationId xmlns:a16="http://schemas.microsoft.com/office/drawing/2014/main" id="{3B423A9F-71FD-E429-F0A4-5385066FD5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5" name="Agenda 5">
            <a:extLst>
              <a:ext uri="{FF2B5EF4-FFF2-40B4-BE49-F238E27FC236}">
                <a16:creationId xmlns:a16="http://schemas.microsoft.com/office/drawing/2014/main" id="{4F3C3133-6CA3-7FD0-7758-FE05F417C4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6" name="Explanation 5">
            <a:extLst>
              <a:ext uri="{FF2B5EF4-FFF2-40B4-BE49-F238E27FC236}">
                <a16:creationId xmlns:a16="http://schemas.microsoft.com/office/drawing/2014/main" id="{456F6031-24DA-9368-2961-3453B50195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7" name="Agenda 6">
            <a:extLst>
              <a:ext uri="{FF2B5EF4-FFF2-40B4-BE49-F238E27FC236}">
                <a16:creationId xmlns:a16="http://schemas.microsoft.com/office/drawing/2014/main" id="{53A4B5EA-0B8F-D555-9462-BEB4A4C8E9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8" name="Explanation 6">
            <a:extLst>
              <a:ext uri="{FF2B5EF4-FFF2-40B4-BE49-F238E27FC236}">
                <a16:creationId xmlns:a16="http://schemas.microsoft.com/office/drawing/2014/main" id="{76AC2353-4103-BE34-6B15-73A37FB3E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9" name="Agenda 7">
            <a:extLst>
              <a:ext uri="{FF2B5EF4-FFF2-40B4-BE49-F238E27FC236}">
                <a16:creationId xmlns:a16="http://schemas.microsoft.com/office/drawing/2014/main" id="{DE45C414-4D50-26D6-0DE4-A20D8C0C7F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0" name="Explanation 7">
            <a:extLst>
              <a:ext uri="{FF2B5EF4-FFF2-40B4-BE49-F238E27FC236}">
                <a16:creationId xmlns:a16="http://schemas.microsoft.com/office/drawing/2014/main" id="{FF2C4AC3-5D9F-1EA1-5358-ED38D19561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1" name="Agenda 8">
            <a:extLst>
              <a:ext uri="{FF2B5EF4-FFF2-40B4-BE49-F238E27FC236}">
                <a16:creationId xmlns:a16="http://schemas.microsoft.com/office/drawing/2014/main" id="{E243D0D4-51BB-C362-2D6A-9E8E57B474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2" name="Explanation 8">
            <a:extLst>
              <a:ext uri="{FF2B5EF4-FFF2-40B4-BE49-F238E27FC236}">
                <a16:creationId xmlns:a16="http://schemas.microsoft.com/office/drawing/2014/main" id="{18341A7F-C1B9-1685-C661-3083B2DCD9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76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75CF641-5705-E148-CBBE-7107238D6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872417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F5B23E7-E6F6-70BC-0F68-8C4FFCB6D9C4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63553291-51AD-67B3-F50D-32D7C1D78337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DBA6680-325B-89EB-1CD4-0B458F985818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4ECEE951-C910-934F-3F52-2B52466BF41B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0" name="Gerader Verbinder 22">
            <a:extLst>
              <a:ext uri="{FF2B5EF4-FFF2-40B4-BE49-F238E27FC236}">
                <a16:creationId xmlns:a16="http://schemas.microsoft.com/office/drawing/2014/main" id="{95B533C7-7EB9-B9DE-177B-6C8E821E0A97}"/>
              </a:ext>
            </a:extLst>
          </p:cNvPr>
          <p:cNvCxnSpPr/>
          <p:nvPr userDrawn="1"/>
        </p:nvCxnSpPr>
        <p:spPr>
          <a:xfrm>
            <a:off x="360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3">
            <a:extLst>
              <a:ext uri="{FF2B5EF4-FFF2-40B4-BE49-F238E27FC236}">
                <a16:creationId xmlns:a16="http://schemas.microsoft.com/office/drawing/2014/main" id="{F412B6BE-C5A4-F90D-307F-7621526524B6}"/>
              </a:ext>
            </a:extLst>
          </p:cNvPr>
          <p:cNvCxnSpPr/>
          <p:nvPr userDrawn="1"/>
        </p:nvCxnSpPr>
        <p:spPr>
          <a:xfrm>
            <a:off x="360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4">
            <a:extLst>
              <a:ext uri="{FF2B5EF4-FFF2-40B4-BE49-F238E27FC236}">
                <a16:creationId xmlns:a16="http://schemas.microsoft.com/office/drawing/2014/main" id="{F7F13E5D-AD1C-D181-93CB-30866621C478}"/>
              </a:ext>
            </a:extLst>
          </p:cNvPr>
          <p:cNvCxnSpPr/>
          <p:nvPr userDrawn="1"/>
        </p:nvCxnSpPr>
        <p:spPr>
          <a:xfrm>
            <a:off x="360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8">
            <a:extLst>
              <a:ext uri="{FF2B5EF4-FFF2-40B4-BE49-F238E27FC236}">
                <a16:creationId xmlns:a16="http://schemas.microsoft.com/office/drawing/2014/main" id="{8C7BED29-EFF0-F067-6571-6C1423C0ED51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A683EC43-3BD3-143E-E1BB-18A1238D8652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33EAC7B-C6AB-5F78-E42D-1FEA6AA6AD84}"/>
              </a:ext>
            </a:extLst>
          </p:cNvPr>
          <p:cNvCxnSpPr/>
          <p:nvPr userDrawn="1"/>
        </p:nvCxnSpPr>
        <p:spPr>
          <a:xfrm>
            <a:off x="360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feld 31">
            <a:extLst>
              <a:ext uri="{FF2B5EF4-FFF2-40B4-BE49-F238E27FC236}">
                <a16:creationId xmlns:a16="http://schemas.microsoft.com/office/drawing/2014/main" id="{21D08D25-6B4B-1251-7B8C-A7170C999D20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8" name="Gerader Verbinder 34">
            <a:extLst>
              <a:ext uri="{FF2B5EF4-FFF2-40B4-BE49-F238E27FC236}">
                <a16:creationId xmlns:a16="http://schemas.microsoft.com/office/drawing/2014/main" id="{C986D803-E394-CCE5-AF31-90925BEF94BE}"/>
              </a:ext>
            </a:extLst>
          </p:cNvPr>
          <p:cNvCxnSpPr/>
          <p:nvPr userDrawn="1"/>
        </p:nvCxnSpPr>
        <p:spPr>
          <a:xfrm>
            <a:off x="360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9">
            <a:extLst>
              <a:ext uri="{FF2B5EF4-FFF2-40B4-BE49-F238E27FC236}">
                <a16:creationId xmlns:a16="http://schemas.microsoft.com/office/drawing/2014/main" id="{7D12E5CC-2D5D-16BD-BA2E-674FA81470A1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0" name="Gerader Verbinder 24">
            <a:extLst>
              <a:ext uri="{FF2B5EF4-FFF2-40B4-BE49-F238E27FC236}">
                <a16:creationId xmlns:a16="http://schemas.microsoft.com/office/drawing/2014/main" id="{458215A5-1AC2-B684-0312-D1E520AFA338}"/>
              </a:ext>
            </a:extLst>
          </p:cNvPr>
          <p:cNvCxnSpPr/>
          <p:nvPr userDrawn="1"/>
        </p:nvCxnSpPr>
        <p:spPr>
          <a:xfrm>
            <a:off x="360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16">
            <a:extLst>
              <a:ext uri="{FF2B5EF4-FFF2-40B4-BE49-F238E27FC236}">
                <a16:creationId xmlns:a16="http://schemas.microsoft.com/office/drawing/2014/main" id="{DF37A290-24E1-B4EE-97DE-00BE2B31F150}"/>
              </a:ext>
            </a:extLst>
          </p:cNvPr>
          <p:cNvSpPr txBox="1"/>
          <p:nvPr userDrawn="1"/>
        </p:nvSpPr>
        <p:spPr>
          <a:xfrm>
            <a:off x="4679519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sp>
        <p:nvSpPr>
          <p:cNvPr id="42" name="Textfeld 17">
            <a:extLst>
              <a:ext uri="{FF2B5EF4-FFF2-40B4-BE49-F238E27FC236}">
                <a16:creationId xmlns:a16="http://schemas.microsoft.com/office/drawing/2014/main" id="{51F639D9-35ED-2AFD-EAA4-14F5E877FA80}"/>
              </a:ext>
            </a:extLst>
          </p:cNvPr>
          <p:cNvSpPr txBox="1"/>
          <p:nvPr userDrawn="1"/>
        </p:nvSpPr>
        <p:spPr>
          <a:xfrm>
            <a:off x="4679519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sp>
        <p:nvSpPr>
          <p:cNvPr id="43" name="Textfeld 18">
            <a:extLst>
              <a:ext uri="{FF2B5EF4-FFF2-40B4-BE49-F238E27FC236}">
                <a16:creationId xmlns:a16="http://schemas.microsoft.com/office/drawing/2014/main" id="{C50F6898-D99F-A86C-0D90-CD83B805D150}"/>
              </a:ext>
            </a:extLst>
          </p:cNvPr>
          <p:cNvSpPr txBox="1"/>
          <p:nvPr userDrawn="1"/>
        </p:nvSpPr>
        <p:spPr>
          <a:xfrm>
            <a:off x="4679519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sp>
        <p:nvSpPr>
          <p:cNvPr id="44" name="Textfeld 19">
            <a:extLst>
              <a:ext uri="{FF2B5EF4-FFF2-40B4-BE49-F238E27FC236}">
                <a16:creationId xmlns:a16="http://schemas.microsoft.com/office/drawing/2014/main" id="{04A96FF2-AF49-BBF9-5296-7AF8A5C17533}"/>
              </a:ext>
            </a:extLst>
          </p:cNvPr>
          <p:cNvSpPr txBox="1"/>
          <p:nvPr userDrawn="1"/>
        </p:nvSpPr>
        <p:spPr>
          <a:xfrm>
            <a:off x="4679519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cxnSp>
        <p:nvCxnSpPr>
          <p:cNvPr id="45" name="Gerader Verbinder 22">
            <a:extLst>
              <a:ext uri="{FF2B5EF4-FFF2-40B4-BE49-F238E27FC236}">
                <a16:creationId xmlns:a16="http://schemas.microsoft.com/office/drawing/2014/main" id="{33CB4C0C-55B5-2CE6-1F98-10959C2FA74A}"/>
              </a:ext>
            </a:extLst>
          </p:cNvPr>
          <p:cNvCxnSpPr/>
          <p:nvPr userDrawn="1"/>
        </p:nvCxnSpPr>
        <p:spPr>
          <a:xfrm>
            <a:off x="4788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23">
            <a:extLst>
              <a:ext uri="{FF2B5EF4-FFF2-40B4-BE49-F238E27FC236}">
                <a16:creationId xmlns:a16="http://schemas.microsoft.com/office/drawing/2014/main" id="{4249811B-3DCA-BF84-3D5F-432A2DBE47EE}"/>
              </a:ext>
            </a:extLst>
          </p:cNvPr>
          <p:cNvCxnSpPr/>
          <p:nvPr userDrawn="1"/>
        </p:nvCxnSpPr>
        <p:spPr>
          <a:xfrm>
            <a:off x="4788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24">
            <a:extLst>
              <a:ext uri="{FF2B5EF4-FFF2-40B4-BE49-F238E27FC236}">
                <a16:creationId xmlns:a16="http://schemas.microsoft.com/office/drawing/2014/main" id="{5AFAE688-D6B5-CE99-2DDE-8E038F021088}"/>
              </a:ext>
            </a:extLst>
          </p:cNvPr>
          <p:cNvCxnSpPr/>
          <p:nvPr userDrawn="1"/>
        </p:nvCxnSpPr>
        <p:spPr>
          <a:xfrm>
            <a:off x="4788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28">
            <a:extLst>
              <a:ext uri="{FF2B5EF4-FFF2-40B4-BE49-F238E27FC236}">
                <a16:creationId xmlns:a16="http://schemas.microsoft.com/office/drawing/2014/main" id="{A6D092A6-CAD0-9CDC-D2FB-49FAED2FA37A}"/>
              </a:ext>
            </a:extLst>
          </p:cNvPr>
          <p:cNvCxnSpPr>
            <a:cxnSpLocks/>
          </p:cNvCxnSpPr>
          <p:nvPr userDrawn="1"/>
        </p:nvCxnSpPr>
        <p:spPr>
          <a:xfrm>
            <a:off x="5399999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31">
            <a:extLst>
              <a:ext uri="{FF2B5EF4-FFF2-40B4-BE49-F238E27FC236}">
                <a16:creationId xmlns:a16="http://schemas.microsoft.com/office/drawing/2014/main" id="{E157FA53-B565-3D95-588C-41C43A96E3D9}"/>
              </a:ext>
            </a:extLst>
          </p:cNvPr>
          <p:cNvSpPr txBox="1"/>
          <p:nvPr userDrawn="1"/>
        </p:nvSpPr>
        <p:spPr>
          <a:xfrm>
            <a:off x="4679519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cxnSp>
        <p:nvCxnSpPr>
          <p:cNvPr id="71" name="Gerader Verbinder 34">
            <a:extLst>
              <a:ext uri="{FF2B5EF4-FFF2-40B4-BE49-F238E27FC236}">
                <a16:creationId xmlns:a16="http://schemas.microsoft.com/office/drawing/2014/main" id="{9CB78FBE-4173-CF17-444E-BF96351C04D3}"/>
              </a:ext>
            </a:extLst>
          </p:cNvPr>
          <p:cNvCxnSpPr/>
          <p:nvPr userDrawn="1"/>
        </p:nvCxnSpPr>
        <p:spPr>
          <a:xfrm>
            <a:off x="4788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31">
            <a:extLst>
              <a:ext uri="{FF2B5EF4-FFF2-40B4-BE49-F238E27FC236}">
                <a16:creationId xmlns:a16="http://schemas.microsoft.com/office/drawing/2014/main" id="{8FA0A169-D175-4FB3-2553-919833931688}"/>
              </a:ext>
            </a:extLst>
          </p:cNvPr>
          <p:cNvSpPr txBox="1"/>
          <p:nvPr userDrawn="1"/>
        </p:nvSpPr>
        <p:spPr>
          <a:xfrm>
            <a:off x="4679999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cxnSp>
        <p:nvCxnSpPr>
          <p:cNvPr id="73" name="Gerader Verbinder 34">
            <a:extLst>
              <a:ext uri="{FF2B5EF4-FFF2-40B4-BE49-F238E27FC236}">
                <a16:creationId xmlns:a16="http://schemas.microsoft.com/office/drawing/2014/main" id="{1FFE24ED-0DF5-DF65-4AFD-EBD48D7F85EF}"/>
              </a:ext>
            </a:extLst>
          </p:cNvPr>
          <p:cNvCxnSpPr/>
          <p:nvPr userDrawn="1"/>
        </p:nvCxnSpPr>
        <p:spPr>
          <a:xfrm>
            <a:off x="4788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19">
            <a:extLst>
              <a:ext uri="{FF2B5EF4-FFF2-40B4-BE49-F238E27FC236}">
                <a16:creationId xmlns:a16="http://schemas.microsoft.com/office/drawing/2014/main" id="{BA617933-2ADD-6380-22FC-D7C962000DBB}"/>
              </a:ext>
            </a:extLst>
          </p:cNvPr>
          <p:cNvSpPr txBox="1"/>
          <p:nvPr userDrawn="1"/>
        </p:nvSpPr>
        <p:spPr>
          <a:xfrm>
            <a:off x="4679519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cxnSp>
        <p:nvCxnSpPr>
          <p:cNvPr id="75" name="Gerader Verbinder 24">
            <a:extLst>
              <a:ext uri="{FF2B5EF4-FFF2-40B4-BE49-F238E27FC236}">
                <a16:creationId xmlns:a16="http://schemas.microsoft.com/office/drawing/2014/main" id="{2AA0D1DF-2634-00F4-5E40-7A204B3A441B}"/>
              </a:ext>
            </a:extLst>
          </p:cNvPr>
          <p:cNvCxnSpPr/>
          <p:nvPr userDrawn="1"/>
        </p:nvCxnSpPr>
        <p:spPr>
          <a:xfrm>
            <a:off x="4788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genda 1">
            <a:extLst>
              <a:ext uri="{FF2B5EF4-FFF2-40B4-BE49-F238E27FC236}">
                <a16:creationId xmlns:a16="http://schemas.microsoft.com/office/drawing/2014/main" id="{55375A17-52BB-9734-5137-76019EE9A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</a:t>
            </a:r>
          </a:p>
        </p:txBody>
      </p:sp>
      <p:sp>
        <p:nvSpPr>
          <p:cNvPr id="78" name="Agenda 2">
            <a:extLst>
              <a:ext uri="{FF2B5EF4-FFF2-40B4-BE49-F238E27FC236}">
                <a16:creationId xmlns:a16="http://schemas.microsoft.com/office/drawing/2014/main" id="{3A6125F7-286C-6652-B8DC-24308D1742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2</a:t>
            </a:r>
            <a:endParaRPr lang="en-DE"/>
          </a:p>
        </p:txBody>
      </p:sp>
      <p:sp>
        <p:nvSpPr>
          <p:cNvPr id="80" name="Agenda 3">
            <a:extLst>
              <a:ext uri="{FF2B5EF4-FFF2-40B4-BE49-F238E27FC236}">
                <a16:creationId xmlns:a16="http://schemas.microsoft.com/office/drawing/2014/main" id="{CCB5A379-8AD2-C22A-05E9-21C214B9C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3</a:t>
            </a:r>
          </a:p>
        </p:txBody>
      </p:sp>
      <p:sp>
        <p:nvSpPr>
          <p:cNvPr id="82" name="Agenda 4">
            <a:extLst>
              <a:ext uri="{FF2B5EF4-FFF2-40B4-BE49-F238E27FC236}">
                <a16:creationId xmlns:a16="http://schemas.microsoft.com/office/drawing/2014/main" id="{A91307C0-4776-88FC-8E33-96FBFA4338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4</a:t>
            </a:r>
            <a:endParaRPr lang="en-DE"/>
          </a:p>
        </p:txBody>
      </p:sp>
      <p:sp>
        <p:nvSpPr>
          <p:cNvPr id="84" name="Agenda 5">
            <a:extLst>
              <a:ext uri="{FF2B5EF4-FFF2-40B4-BE49-F238E27FC236}">
                <a16:creationId xmlns:a16="http://schemas.microsoft.com/office/drawing/2014/main" id="{E82C8381-15BC-09D8-237C-8B05CE5D0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5</a:t>
            </a:r>
            <a:endParaRPr lang="en-DE"/>
          </a:p>
        </p:txBody>
      </p:sp>
      <p:sp>
        <p:nvSpPr>
          <p:cNvPr id="86" name="Agenda 6">
            <a:extLst>
              <a:ext uri="{FF2B5EF4-FFF2-40B4-BE49-F238E27FC236}">
                <a16:creationId xmlns:a16="http://schemas.microsoft.com/office/drawing/2014/main" id="{12A8524F-56D5-477C-2680-C9A947E7A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6</a:t>
            </a:r>
            <a:endParaRPr lang="en-DE"/>
          </a:p>
        </p:txBody>
      </p:sp>
      <p:sp>
        <p:nvSpPr>
          <p:cNvPr id="88" name="Agenda 7">
            <a:extLst>
              <a:ext uri="{FF2B5EF4-FFF2-40B4-BE49-F238E27FC236}">
                <a16:creationId xmlns:a16="http://schemas.microsoft.com/office/drawing/2014/main" id="{861B94D4-C08D-9463-674C-CB0CA217C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7</a:t>
            </a:r>
            <a:endParaRPr lang="en-DE"/>
          </a:p>
        </p:txBody>
      </p:sp>
      <p:sp>
        <p:nvSpPr>
          <p:cNvPr id="90" name="Agenda 8">
            <a:extLst>
              <a:ext uri="{FF2B5EF4-FFF2-40B4-BE49-F238E27FC236}">
                <a16:creationId xmlns:a16="http://schemas.microsoft.com/office/drawing/2014/main" id="{63035A8E-E60D-1E1C-B748-1B1C68F1DE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8</a:t>
            </a:r>
            <a:endParaRPr lang="en-DE"/>
          </a:p>
        </p:txBody>
      </p:sp>
      <p:sp>
        <p:nvSpPr>
          <p:cNvPr id="92" name="Agenda 9">
            <a:extLst>
              <a:ext uri="{FF2B5EF4-FFF2-40B4-BE49-F238E27FC236}">
                <a16:creationId xmlns:a16="http://schemas.microsoft.com/office/drawing/2014/main" id="{C9F31EBB-9880-9549-E927-FA843B5E9B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9</a:t>
            </a:r>
            <a:endParaRPr lang="en-DE"/>
          </a:p>
        </p:txBody>
      </p:sp>
      <p:sp>
        <p:nvSpPr>
          <p:cNvPr id="93" name="Agenda 10">
            <a:extLst>
              <a:ext uri="{FF2B5EF4-FFF2-40B4-BE49-F238E27FC236}">
                <a16:creationId xmlns:a16="http://schemas.microsoft.com/office/drawing/2014/main" id="{7B8C4C10-DE56-728C-1426-768B4AF32C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08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10</a:t>
            </a:r>
            <a:endParaRPr lang="en-DE"/>
          </a:p>
        </p:txBody>
      </p:sp>
      <p:sp>
        <p:nvSpPr>
          <p:cNvPr id="94" name="Agenda 11">
            <a:extLst>
              <a:ext uri="{FF2B5EF4-FFF2-40B4-BE49-F238E27FC236}">
                <a16:creationId xmlns:a16="http://schemas.microsoft.com/office/drawing/2014/main" id="{83376DA3-7E53-9DB5-5DB9-D5A8D77ED3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11</a:t>
            </a:r>
            <a:endParaRPr lang="en-DE"/>
          </a:p>
        </p:txBody>
      </p:sp>
      <p:sp>
        <p:nvSpPr>
          <p:cNvPr id="95" name="Agenda 12">
            <a:extLst>
              <a:ext uri="{FF2B5EF4-FFF2-40B4-BE49-F238E27FC236}">
                <a16:creationId xmlns:a16="http://schemas.microsoft.com/office/drawing/2014/main" id="{F69FB931-CA23-FF1E-3AA1-7161BB901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8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12</a:t>
            </a:r>
            <a:endParaRPr lang="en-DE"/>
          </a:p>
        </p:txBody>
      </p:sp>
      <p:sp>
        <p:nvSpPr>
          <p:cNvPr id="96" name="Agenda 13">
            <a:extLst>
              <a:ext uri="{FF2B5EF4-FFF2-40B4-BE49-F238E27FC236}">
                <a16:creationId xmlns:a16="http://schemas.microsoft.com/office/drawing/2014/main" id="{02D2F6AD-E775-B8CC-C6B8-380EC49D73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8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13</a:t>
            </a:r>
            <a:endParaRPr lang="en-DE"/>
          </a:p>
        </p:txBody>
      </p:sp>
      <p:sp>
        <p:nvSpPr>
          <p:cNvPr id="97" name="Agenda 14">
            <a:extLst>
              <a:ext uri="{FF2B5EF4-FFF2-40B4-BE49-F238E27FC236}">
                <a16:creationId xmlns:a16="http://schemas.microsoft.com/office/drawing/2014/main" id="{AEDF1B01-8BF6-8949-BE9B-2300ED5FC0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08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14</a:t>
            </a:r>
            <a:endParaRPr lang="en-DE"/>
          </a:p>
        </p:txBody>
      </p:sp>
      <p:sp>
        <p:nvSpPr>
          <p:cNvPr id="98" name="Agenda 1">
            <a:extLst>
              <a:ext uri="{FF2B5EF4-FFF2-40B4-BE49-F238E27FC236}">
                <a16:creationId xmlns:a16="http://schemas.microsoft.com/office/drawing/2014/main" id="{5B5C1543-5D43-6B72-9557-8C3940992A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99" name="Explanation 1">
            <a:extLst>
              <a:ext uri="{FF2B5EF4-FFF2-40B4-BE49-F238E27FC236}">
                <a16:creationId xmlns:a16="http://schemas.microsoft.com/office/drawing/2014/main" id="{BC6E97F1-E394-9D2D-D3BA-7D53EE71F1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00" name="Agenda 2">
            <a:extLst>
              <a:ext uri="{FF2B5EF4-FFF2-40B4-BE49-F238E27FC236}">
                <a16:creationId xmlns:a16="http://schemas.microsoft.com/office/drawing/2014/main" id="{8DC0BD4A-C49B-6EA9-75B8-7C17B23F4F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101" name="Explanation 2">
            <a:extLst>
              <a:ext uri="{FF2B5EF4-FFF2-40B4-BE49-F238E27FC236}">
                <a16:creationId xmlns:a16="http://schemas.microsoft.com/office/drawing/2014/main" id="{EC3E9063-6D6A-A262-5252-4BD14347DB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102" name="Agenda 3">
            <a:extLst>
              <a:ext uri="{FF2B5EF4-FFF2-40B4-BE49-F238E27FC236}">
                <a16:creationId xmlns:a16="http://schemas.microsoft.com/office/drawing/2014/main" id="{FD424626-ADCD-CCA4-6569-A422124488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103" name="Explanation 3">
            <a:extLst>
              <a:ext uri="{FF2B5EF4-FFF2-40B4-BE49-F238E27FC236}">
                <a16:creationId xmlns:a16="http://schemas.microsoft.com/office/drawing/2014/main" id="{81A76D75-75DC-6A01-7776-01F6D94A12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104" name="Agenda 4">
            <a:extLst>
              <a:ext uri="{FF2B5EF4-FFF2-40B4-BE49-F238E27FC236}">
                <a16:creationId xmlns:a16="http://schemas.microsoft.com/office/drawing/2014/main" id="{FF11DC20-AEA4-C46D-D787-79760B8A04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105" name="Explanation 4">
            <a:extLst>
              <a:ext uri="{FF2B5EF4-FFF2-40B4-BE49-F238E27FC236}">
                <a16:creationId xmlns:a16="http://schemas.microsoft.com/office/drawing/2014/main" id="{F8E5DF7B-17BB-2B64-EB0A-E9CD4D4F02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106" name="Agenda 5">
            <a:extLst>
              <a:ext uri="{FF2B5EF4-FFF2-40B4-BE49-F238E27FC236}">
                <a16:creationId xmlns:a16="http://schemas.microsoft.com/office/drawing/2014/main" id="{77369402-A149-2271-D98F-785639B9CF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107" name="Explanation 5">
            <a:extLst>
              <a:ext uri="{FF2B5EF4-FFF2-40B4-BE49-F238E27FC236}">
                <a16:creationId xmlns:a16="http://schemas.microsoft.com/office/drawing/2014/main" id="{86A920D6-D8AD-9687-EDE5-78F56BA6F6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108" name="Agenda 6">
            <a:extLst>
              <a:ext uri="{FF2B5EF4-FFF2-40B4-BE49-F238E27FC236}">
                <a16:creationId xmlns:a16="http://schemas.microsoft.com/office/drawing/2014/main" id="{3B2557AC-5AFC-974E-7BAC-DB0D532031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109" name="Explanation 6">
            <a:extLst>
              <a:ext uri="{FF2B5EF4-FFF2-40B4-BE49-F238E27FC236}">
                <a16:creationId xmlns:a16="http://schemas.microsoft.com/office/drawing/2014/main" id="{C0C24288-19C4-75A6-2B44-0F70BA0175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110" name="Agenda 7">
            <a:extLst>
              <a:ext uri="{FF2B5EF4-FFF2-40B4-BE49-F238E27FC236}">
                <a16:creationId xmlns:a16="http://schemas.microsoft.com/office/drawing/2014/main" id="{576E0FF1-B3BB-79B9-8DEA-1B07A22AFC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111" name="Explanation 7">
            <a:extLst>
              <a:ext uri="{FF2B5EF4-FFF2-40B4-BE49-F238E27FC236}">
                <a16:creationId xmlns:a16="http://schemas.microsoft.com/office/drawing/2014/main" id="{223B2F89-E85C-64DD-604C-AB0F1B09BE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112" name="Agenda 8">
            <a:extLst>
              <a:ext uri="{FF2B5EF4-FFF2-40B4-BE49-F238E27FC236}">
                <a16:creationId xmlns:a16="http://schemas.microsoft.com/office/drawing/2014/main" id="{03F4F7F1-EF8E-1A55-2341-695370D208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113" name="Explanation 8">
            <a:extLst>
              <a:ext uri="{FF2B5EF4-FFF2-40B4-BE49-F238E27FC236}">
                <a16:creationId xmlns:a16="http://schemas.microsoft.com/office/drawing/2014/main" id="{2C9097AC-2657-839D-EEF2-AD5F7241ADE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103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1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57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8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8B3AD7B-280B-DDF5-2E72-87BFB09D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D3F006DC-AF1F-F306-CADB-243DCD435EA5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D917B276-5DE5-FD24-C4A0-CE5C046C70B7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0410C0FD-5223-DDD3-9DA3-5111F2687677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4" name="Textfeld 18">
            <a:extLst>
              <a:ext uri="{FF2B5EF4-FFF2-40B4-BE49-F238E27FC236}">
                <a16:creationId xmlns:a16="http://schemas.microsoft.com/office/drawing/2014/main" id="{7BB98F11-27E5-7405-7F40-9429039B1BE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426354E5-BCAC-FC07-BAF9-A1F63E592D04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23">
            <a:extLst>
              <a:ext uri="{FF2B5EF4-FFF2-40B4-BE49-F238E27FC236}">
                <a16:creationId xmlns:a16="http://schemas.microsoft.com/office/drawing/2014/main" id="{D491BF9E-CE20-7080-AA92-C59CFE8DF6AB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28">
            <a:extLst>
              <a:ext uri="{FF2B5EF4-FFF2-40B4-BE49-F238E27FC236}">
                <a16:creationId xmlns:a16="http://schemas.microsoft.com/office/drawing/2014/main" id="{48E8FA3D-8CF3-30DD-9A95-AFF29C812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88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31">
            <a:extLst>
              <a:ext uri="{FF2B5EF4-FFF2-40B4-BE49-F238E27FC236}">
                <a16:creationId xmlns:a16="http://schemas.microsoft.com/office/drawing/2014/main" id="{F243126B-32BD-24F1-5BB6-393F799C6FE7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3DBC079B-28FD-C3FD-4E9E-9BB0B3CB10F0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genda 1">
            <a:extLst>
              <a:ext uri="{FF2B5EF4-FFF2-40B4-BE49-F238E27FC236}">
                <a16:creationId xmlns:a16="http://schemas.microsoft.com/office/drawing/2014/main" id="{69851B4C-5853-F8E2-8FBB-C66AD9529E6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26" name="Explanation 1">
            <a:extLst>
              <a:ext uri="{FF2B5EF4-FFF2-40B4-BE49-F238E27FC236}">
                <a16:creationId xmlns:a16="http://schemas.microsoft.com/office/drawing/2014/main" id="{413CB43F-765F-E000-969A-19867CE9BE05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7" name="Agenda 2">
            <a:extLst>
              <a:ext uri="{FF2B5EF4-FFF2-40B4-BE49-F238E27FC236}">
                <a16:creationId xmlns:a16="http://schemas.microsoft.com/office/drawing/2014/main" id="{50A4D245-CCA6-4CFB-EEE2-73849BADDFF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8" name="Explanation 2">
            <a:extLst>
              <a:ext uri="{FF2B5EF4-FFF2-40B4-BE49-F238E27FC236}">
                <a16:creationId xmlns:a16="http://schemas.microsoft.com/office/drawing/2014/main" id="{F3741C45-FAA1-3092-6CB4-2926F0882DCD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30" name="Agenda 3">
            <a:extLst>
              <a:ext uri="{FF2B5EF4-FFF2-40B4-BE49-F238E27FC236}">
                <a16:creationId xmlns:a16="http://schemas.microsoft.com/office/drawing/2014/main" id="{5893D12C-2716-5B36-C100-E97044CAABC4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31" name="Explanation 3">
            <a:extLst>
              <a:ext uri="{FF2B5EF4-FFF2-40B4-BE49-F238E27FC236}">
                <a16:creationId xmlns:a16="http://schemas.microsoft.com/office/drawing/2014/main" id="{30AE4FFF-4553-1613-FF66-9AB5C6D30638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36" name="Agenda 4">
            <a:extLst>
              <a:ext uri="{FF2B5EF4-FFF2-40B4-BE49-F238E27FC236}">
                <a16:creationId xmlns:a16="http://schemas.microsoft.com/office/drawing/2014/main" id="{1AF0B8B1-906C-FF20-2660-3641DC07ADE7}"/>
              </a:ext>
            </a:extLst>
          </p:cNvPr>
          <p:cNvSpPr>
            <a:spLocks noGrp="1"/>
          </p:cNvSpPr>
          <p:nvPr>
            <p:ph type="body" sz="quarter" idx="7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37" name="Explanation 4">
            <a:extLst>
              <a:ext uri="{FF2B5EF4-FFF2-40B4-BE49-F238E27FC236}">
                <a16:creationId xmlns:a16="http://schemas.microsoft.com/office/drawing/2014/main" id="{DB149C27-23FB-4B03-4A10-8CEE9CC56ECC}"/>
              </a:ext>
            </a:extLst>
          </p:cNvPr>
          <p:cNvSpPr>
            <a:spLocks noGrp="1"/>
          </p:cNvSpPr>
          <p:nvPr>
            <p:ph type="body" sz="quarter" idx="8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8" name="Agenda 1">
            <a:extLst>
              <a:ext uri="{FF2B5EF4-FFF2-40B4-BE49-F238E27FC236}">
                <a16:creationId xmlns:a16="http://schemas.microsoft.com/office/drawing/2014/main" id="{4DA4CE59-604F-34F9-4754-4D474BED71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9" name="Explanation 1">
            <a:extLst>
              <a:ext uri="{FF2B5EF4-FFF2-40B4-BE49-F238E27FC236}">
                <a16:creationId xmlns:a16="http://schemas.microsoft.com/office/drawing/2014/main" id="{10CC9D86-4B0E-401E-0ECB-739A973D66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0" name="Agenda 2">
            <a:extLst>
              <a:ext uri="{FF2B5EF4-FFF2-40B4-BE49-F238E27FC236}">
                <a16:creationId xmlns:a16="http://schemas.microsoft.com/office/drawing/2014/main" id="{D00E6BEE-BE96-7F29-E14F-5C8B2D84EF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1" name="Explanation 2">
            <a:extLst>
              <a:ext uri="{FF2B5EF4-FFF2-40B4-BE49-F238E27FC236}">
                <a16:creationId xmlns:a16="http://schemas.microsoft.com/office/drawing/2014/main" id="{68161F75-5D65-7A07-2FEB-01FB6A0576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2" name="Agenda 3">
            <a:extLst>
              <a:ext uri="{FF2B5EF4-FFF2-40B4-BE49-F238E27FC236}">
                <a16:creationId xmlns:a16="http://schemas.microsoft.com/office/drawing/2014/main" id="{CDC8E5D2-C938-8029-FA16-99C4950262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3" name="Explanation 3">
            <a:extLst>
              <a:ext uri="{FF2B5EF4-FFF2-40B4-BE49-F238E27FC236}">
                <a16:creationId xmlns:a16="http://schemas.microsoft.com/office/drawing/2014/main" id="{34A7DAD5-06A5-DFE4-9EE6-BB60136CEA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4" name="Agenda 4">
            <a:extLst>
              <a:ext uri="{FF2B5EF4-FFF2-40B4-BE49-F238E27FC236}">
                <a16:creationId xmlns:a16="http://schemas.microsoft.com/office/drawing/2014/main" id="{6EBF3A97-94F4-83F7-AADA-B57776ED62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5" name="Explanation 4">
            <a:extLst>
              <a:ext uri="{FF2B5EF4-FFF2-40B4-BE49-F238E27FC236}">
                <a16:creationId xmlns:a16="http://schemas.microsoft.com/office/drawing/2014/main" id="{D1C508CB-85A7-8370-134D-9B16CC9525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D324CFD8-D9DE-3453-9AC5-AC107A8AD5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948DEFEC-D834-1078-4C1A-D6497B1A6F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34E796D1-15F1-1AF0-CE62-7EEF70D0E3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857CD266-CE11-2181-9F4C-E4F054C9DB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D1A29CAE-98F3-137F-6959-E18AB72F80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66E7952B-C80F-1BA9-BCFE-221CA479D3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2" name="Agenda 8">
            <a:extLst>
              <a:ext uri="{FF2B5EF4-FFF2-40B4-BE49-F238E27FC236}">
                <a16:creationId xmlns:a16="http://schemas.microsoft.com/office/drawing/2014/main" id="{27548AF2-4204-7889-9EBA-F03041BC80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3" name="Explanation 8">
            <a:extLst>
              <a:ext uri="{FF2B5EF4-FFF2-40B4-BE49-F238E27FC236}">
                <a16:creationId xmlns:a16="http://schemas.microsoft.com/office/drawing/2014/main" id="{73887ADE-0601-E325-3957-F1B5CF212F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369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54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1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rgbClr val="00A500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0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4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755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44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661256"/>
            <a:ext cx="4068000" cy="4522744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0AC0B99-4E12-4BC4-B8D7-844F72520AD7}"/>
              </a:ext>
            </a:extLst>
          </p:cNvPr>
          <p:cNvCxnSpPr>
            <a:cxnSpLocks/>
          </p:cNvCxnSpPr>
          <p:nvPr userDrawn="1"/>
        </p:nvCxnSpPr>
        <p:spPr>
          <a:xfrm>
            <a:off x="252000" y="2916000"/>
            <a:ext cx="0" cy="360000"/>
          </a:xfrm>
          <a:prstGeom prst="line">
            <a:avLst/>
          </a:prstGeom>
          <a:ln>
            <a:solidFill>
              <a:srgbClr val="00A5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50003"/>
            <a:ext cx="3960468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538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676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9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" y="2448000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000" y="2736000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313200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798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583F82F-9B39-E2D1-EFCA-033F5326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CF91E2DA-7429-A673-7CA2-AD3F7B2B75DF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F69CF5F-FEE5-E5CA-1D88-13193342E6C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9F673794-1B50-0D52-C99D-57D100432545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26A4DF81-FDA9-6237-1C67-5A9FF0EBDD2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8FD2C233-43FA-DDD1-E794-D5CDD08674EF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CF714C98-D496-DEAE-7178-B56E84C584CB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3">
            <a:extLst>
              <a:ext uri="{FF2B5EF4-FFF2-40B4-BE49-F238E27FC236}">
                <a16:creationId xmlns:a16="http://schemas.microsoft.com/office/drawing/2014/main" id="{90F85904-86A7-8F10-C923-07751FC75583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4">
            <a:extLst>
              <a:ext uri="{FF2B5EF4-FFF2-40B4-BE49-F238E27FC236}">
                <a16:creationId xmlns:a16="http://schemas.microsoft.com/office/drawing/2014/main" id="{6A052017-7DE6-41C5-31DC-C68F0D425995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8">
            <a:extLst>
              <a:ext uri="{FF2B5EF4-FFF2-40B4-BE49-F238E27FC236}">
                <a16:creationId xmlns:a16="http://schemas.microsoft.com/office/drawing/2014/main" id="{8A003050-46A5-0E59-E911-4F82BCF38F4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31">
            <a:extLst>
              <a:ext uri="{FF2B5EF4-FFF2-40B4-BE49-F238E27FC236}">
                <a16:creationId xmlns:a16="http://schemas.microsoft.com/office/drawing/2014/main" id="{A9EDB581-1EDF-07F7-3F81-041233706653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1" name="Gerader Verbinder 34">
            <a:extLst>
              <a:ext uri="{FF2B5EF4-FFF2-40B4-BE49-F238E27FC236}">
                <a16:creationId xmlns:a16="http://schemas.microsoft.com/office/drawing/2014/main" id="{04049057-81C2-874A-7FE5-B5C786586AFD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genda 1">
            <a:extLst>
              <a:ext uri="{FF2B5EF4-FFF2-40B4-BE49-F238E27FC236}">
                <a16:creationId xmlns:a16="http://schemas.microsoft.com/office/drawing/2014/main" id="{EB0EE98F-8891-0A55-48BC-9DDA2933D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8A9F5B60-1EF1-4C87-9DC7-564C83043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A81C135F-826F-7FB9-68BB-AF5C36704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3DCEA340-73F0-C4EE-C0B0-A39DE5F7F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6F00637A-F896-1C5F-928D-265ADA2BF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B76C0F5F-CC0C-7A6C-2A35-F4BB37054F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3899A746-07F4-7FB4-F277-8286158C2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507E811A-9532-88A1-CB9A-11EB0A6AC4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0888D601-2369-7C7D-BA7E-A88B4431A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8" y="40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4EFF8B0A-F346-8A77-D7A0-F5AA111602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8" y="43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718382A-2F69-594D-9441-806DAE661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21920ACF-C4E8-5AA5-C4F4-A90921DB35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569DD4F4-ECC5-8CB6-EBC7-4BECF45A92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77D8217F-4223-9DEC-F69E-44A90ABA04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B7E29F6C-8155-8CFC-E125-C639AF4734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9D60119B-3182-F660-C434-9198F05344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177CFE0-D5F3-FF63-853E-508BA0C376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44422354-A21F-B8B1-B1DB-729C4D8DC0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E7AA87B8-D2CB-9662-8873-60CE6CF654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88C58ACF-E9DA-B516-A038-D7A7015995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3B54039B-6837-CA22-5D29-934E305053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BB6154E1-B1AD-2EA6-07D8-C87D1F73F1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3392ACD1-65DC-DAF1-662B-12ECEF9198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C4D2EB88-425E-CBB8-F3D9-FEC9A6D3FE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2E1B6B0B-4216-5E5E-498A-660936270A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6F35EFE9-F6F4-D860-F657-C41E1A75FF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</p:spTree>
    <p:extLst>
      <p:ext uri="{BB962C8B-B14F-4D97-AF65-F5344CB8AC3E}">
        <p14:creationId xmlns:p14="http://schemas.microsoft.com/office/powerpoint/2010/main" val="297561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938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38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960" y="1428995"/>
            <a:ext cx="4716044" cy="1104506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1960" y="2533500"/>
            <a:ext cx="4716044" cy="685518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08000" rIns="108000" bIns="324000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egoe UI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98106"/>
            <a:ext cx="9144001" cy="1258733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0" anchor="b">
            <a:sp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958161"/>
          </a:xfrm>
          <a:prstGeom prst="rect">
            <a:avLst/>
          </a:prstGeom>
          <a:noFill/>
          <a:ln>
            <a:noFill/>
          </a:ln>
        </p:spPr>
        <p:txBody>
          <a:bodyPr wrap="square" lIns="180000" tIns="72000" rIns="108000" bIns="1080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6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54D6B7EB-814C-D2F7-C42C-C129B052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F36479D0-A16F-FDD1-5D68-31CABEFA0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7AC14E6-AB41-F3ED-FCC4-65D75700D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D55EA5-4880-7CF0-FB22-D4A25C07B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7FCFC359-3B0F-F4BB-E887-93A340B82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6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A417C1A9-02F9-D3AA-E582-6B485B181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1" y="0"/>
            <a:ext cx="9190892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765F88B-A561-C348-8905-5B0878DA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5E7658EF-1560-A68D-3132-74BF88610581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3DE761F1-C60A-301C-DC2D-532BF92BA8D5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2" name="Textfeld 17">
            <a:extLst>
              <a:ext uri="{FF2B5EF4-FFF2-40B4-BE49-F238E27FC236}">
                <a16:creationId xmlns:a16="http://schemas.microsoft.com/office/drawing/2014/main" id="{BE619E14-2ACE-3321-3EB6-3D72A9C912B8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19B1BB9E-9A19-DC44-F660-D9172164A641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B073708D-FF7A-8903-C278-013A1E92D3BA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A3FA1A81-4DE6-D5AC-0767-8B009E111818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ED28321D-51EB-FDC1-131C-EDC191E5B82A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6DC5E460-1F4C-ED2C-8A66-CBAF5E0EDC7A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4">
            <a:extLst>
              <a:ext uri="{FF2B5EF4-FFF2-40B4-BE49-F238E27FC236}">
                <a16:creationId xmlns:a16="http://schemas.microsoft.com/office/drawing/2014/main" id="{B6F10A91-0120-2A9A-9B50-8CB5EEB206A5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5">
            <a:extLst>
              <a:ext uri="{FF2B5EF4-FFF2-40B4-BE49-F238E27FC236}">
                <a16:creationId xmlns:a16="http://schemas.microsoft.com/office/drawing/2014/main" id="{F0EA1E80-3467-AA2C-4601-89F371DC6396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8">
            <a:extLst>
              <a:ext uri="{FF2B5EF4-FFF2-40B4-BE49-F238E27FC236}">
                <a16:creationId xmlns:a16="http://schemas.microsoft.com/office/drawing/2014/main" id="{3F34780A-FFDA-0A5A-912E-E9859E49395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1">
            <a:extLst>
              <a:ext uri="{FF2B5EF4-FFF2-40B4-BE49-F238E27FC236}">
                <a16:creationId xmlns:a16="http://schemas.microsoft.com/office/drawing/2014/main" id="{8B39395C-454F-0AA3-CA90-1229042696AB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1" name="Gerader Verbinder 34">
            <a:extLst>
              <a:ext uri="{FF2B5EF4-FFF2-40B4-BE49-F238E27FC236}">
                <a16:creationId xmlns:a16="http://schemas.microsoft.com/office/drawing/2014/main" id="{F6BD5FD6-5C13-C6E5-74DD-85C75DC47988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genda 1">
            <a:extLst>
              <a:ext uri="{FF2B5EF4-FFF2-40B4-BE49-F238E27FC236}">
                <a16:creationId xmlns:a16="http://schemas.microsoft.com/office/drawing/2014/main" id="{76AE538B-A7F9-6AD4-0D2A-89B1240A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BFBF9383-C773-6218-C486-9B8877DA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2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8638E540-8BDC-6156-AE3E-853D99418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04C5463E-BF6E-D68C-4FA3-4F4D12A3E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A1A13DC7-9A90-6F67-08D0-8F73FE5C1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4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6A3B7F32-9A3B-4F70-D0D7-CA54B6048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7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8DDB7BA9-602E-458E-5826-BA0154904F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1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8AC805FB-120F-FD11-E7AE-804C6A9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7C6A69DF-D2D4-14BD-E4F1-03089E7B2B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9" y="38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425EA5DF-C8FE-7FB7-5554-6DFE601F5E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9" y="41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0F50F7AF-6BF6-E8CF-2A53-F24D6D6C3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9" y="46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6</a:t>
            </a:r>
            <a:endParaRPr lang="en-DE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D1FC16F9-B89E-7D88-12CC-6EF07437B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9" y="48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5FA18C84-CF99-3B90-6F86-24385BD338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AC91284-311B-BDBB-4866-B2A060DFC0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49D26B84-7CC7-2E44-46D4-1EBB3ED798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44453A3-D3B4-92E0-91D0-D2A20D9BAC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C0649985-E19C-CD3A-9B7A-B6805CC0B9D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C059DF4D-98F4-E3DF-D72D-6F1F370FFB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2F6D10F7-4436-A28A-6FF9-274AEB8EC9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91D14D29-B50D-E2B4-F973-896897F698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EFCBF0EE-BF0E-BFF4-492C-E256B63F28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D5FC5E97-6EED-BD1C-7736-669D53D25D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C3F54EE8-948F-DA82-F47F-39ABC9B5BF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00F185A6-C098-B335-80A5-54E8D97420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FB975F71-DDFA-6199-79F4-93080E3A9C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868536BD-044A-7104-94A6-3EFF129557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B354315E-B91A-E837-2F51-FE0FFC9BBE1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109F3689-AA63-0F02-D597-FB4026D5E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E4F68-D34F-3152-B263-E7D8A20D10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BB26F789-EBB6-64E8-215A-80A7FAF78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8BD7EE-00A2-20E3-4851-A9FE36E597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525952-81E9-D606-494A-07D445C56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FEB388-E206-26E2-1513-EE2A888750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0F519B5-FF79-1817-3F3A-D0F754D6BEA2}"/>
              </a:ext>
            </a:extLst>
          </p:cNvPr>
          <p:cNvSpPr txBox="1">
            <a:spLocks/>
          </p:cNvSpPr>
          <p:nvPr userDrawn="1"/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216000" rIns="108000" bIns="3600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E1B8D27-2F67-B66C-3765-1823E450991E}"/>
              </a:ext>
            </a:extLst>
          </p:cNvPr>
          <p:cNvSpPr txBox="1">
            <a:spLocks/>
          </p:cNvSpPr>
          <p:nvPr userDrawn="1"/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36000" rIns="108000" bIns="108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Pro SemiLight" panose="020B04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C1C9FF4-5D52-E0FD-00AE-195F0E883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a table&#10;&#10;Description automatically generated">
            <a:extLst>
              <a:ext uri="{FF2B5EF4-FFF2-40B4-BE49-F238E27FC236}">
                <a16:creationId xmlns:a16="http://schemas.microsoft.com/office/drawing/2014/main" id="{0C184CBF-C12B-355E-43D8-AB9C672E4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3" cy="5714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992354E-9E38-5174-25E1-2C8160918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0"/>
            <a:ext cx="9141508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 looking at a tablet&#10;&#10;Description automatically generated">
            <a:extLst>
              <a:ext uri="{FF2B5EF4-FFF2-40B4-BE49-F238E27FC236}">
                <a16:creationId xmlns:a16="http://schemas.microsoft.com/office/drawing/2014/main" id="{F887B1A0-06B4-4A22-537E-EFE59AA09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C55BC24D-E3BE-59C1-1A29-7150F59C7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845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zzle with a red piece missing&#10;&#10;Description automatically generated">
            <a:extLst>
              <a:ext uri="{FF2B5EF4-FFF2-40B4-BE49-F238E27FC236}">
                <a16:creationId xmlns:a16="http://schemas.microsoft.com/office/drawing/2014/main" id="{13A112DE-B4C3-EB14-00D7-0376D0B96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" y="0"/>
            <a:ext cx="9142336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A1D8567-DB6A-BD03-CFB0-D314835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15E1675-C01A-C6BC-02D3-048C2AC4BE4D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6">
            <a:extLst>
              <a:ext uri="{FF2B5EF4-FFF2-40B4-BE49-F238E27FC236}">
                <a16:creationId xmlns:a16="http://schemas.microsoft.com/office/drawing/2014/main" id="{3DE0277D-71AE-3A4A-371F-E523744B05BE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0" name="Textfeld 17">
            <a:extLst>
              <a:ext uri="{FF2B5EF4-FFF2-40B4-BE49-F238E27FC236}">
                <a16:creationId xmlns:a16="http://schemas.microsoft.com/office/drawing/2014/main" id="{E163FBCD-B54B-5032-DDA3-ADAC3BE98D1D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DFEE59B9-8518-CF36-7058-2D296D70BB56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4" name="Textfeld 19">
            <a:extLst>
              <a:ext uri="{FF2B5EF4-FFF2-40B4-BE49-F238E27FC236}">
                <a16:creationId xmlns:a16="http://schemas.microsoft.com/office/drawing/2014/main" id="{B3C51503-974B-00CA-8F2E-96652C7CE77B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AD12D10D-C2A5-87A0-EB30-1C13817EE970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B2578B71-1ECC-C065-B9A4-1027640B0474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3">
            <a:extLst>
              <a:ext uri="{FF2B5EF4-FFF2-40B4-BE49-F238E27FC236}">
                <a16:creationId xmlns:a16="http://schemas.microsoft.com/office/drawing/2014/main" id="{01290E9E-AAE4-E20C-3EA8-30E7F04BF699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38C7AF91-5C7F-84A4-754C-1844EEFD98A1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5">
            <a:extLst>
              <a:ext uri="{FF2B5EF4-FFF2-40B4-BE49-F238E27FC236}">
                <a16:creationId xmlns:a16="http://schemas.microsoft.com/office/drawing/2014/main" id="{ABCCE5DC-DD02-58AE-653D-5C5EF39F4210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8">
            <a:extLst>
              <a:ext uri="{FF2B5EF4-FFF2-40B4-BE49-F238E27FC236}">
                <a16:creationId xmlns:a16="http://schemas.microsoft.com/office/drawing/2014/main" id="{ECA7F5AF-575F-7436-DA20-6B81CB698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17310781-E22A-A10A-5640-EC7BF1D4C11D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7872543-1261-FD18-B9C9-BA648F101A59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genda 1">
            <a:extLst>
              <a:ext uri="{FF2B5EF4-FFF2-40B4-BE49-F238E27FC236}">
                <a16:creationId xmlns:a16="http://schemas.microsoft.com/office/drawing/2014/main" id="{26AB3374-5967-5091-AFF4-0E07CA2A6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00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1</a:t>
            </a:r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86A831F1-26EC-5200-CA77-3AC3BF034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5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2</a:t>
            </a:r>
            <a:endParaRPr lang="en-DE"/>
          </a:p>
        </p:txBody>
      </p:sp>
      <p:sp>
        <p:nvSpPr>
          <p:cNvPr id="41" name="Agenda 3">
            <a:extLst>
              <a:ext uri="{FF2B5EF4-FFF2-40B4-BE49-F238E27FC236}">
                <a16:creationId xmlns:a16="http://schemas.microsoft.com/office/drawing/2014/main" id="{370D08E7-F149-0817-0A3E-232570C27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7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3</a:t>
            </a:r>
          </a:p>
        </p:txBody>
      </p:sp>
      <p:sp>
        <p:nvSpPr>
          <p:cNvPr id="43" name="Agenda 4">
            <a:extLst>
              <a:ext uri="{FF2B5EF4-FFF2-40B4-BE49-F238E27FC236}">
                <a16:creationId xmlns:a16="http://schemas.microsoft.com/office/drawing/2014/main" id="{005C177C-E30E-2AE3-75DB-515BB2F6E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09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4</a:t>
            </a:r>
            <a:endParaRPr lang="en-DE"/>
          </a:p>
        </p:txBody>
      </p:sp>
      <p:sp>
        <p:nvSpPr>
          <p:cNvPr id="45" name="Agenda 5">
            <a:extLst>
              <a:ext uri="{FF2B5EF4-FFF2-40B4-BE49-F238E27FC236}">
                <a16:creationId xmlns:a16="http://schemas.microsoft.com/office/drawing/2014/main" id="{F20B011E-B44E-4407-9CB0-7D9124701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81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5</a:t>
            </a:r>
            <a:endParaRPr lang="en-DE"/>
          </a:p>
        </p:txBody>
      </p:sp>
      <p:sp>
        <p:nvSpPr>
          <p:cNvPr id="47" name="Agenda 6">
            <a:extLst>
              <a:ext uri="{FF2B5EF4-FFF2-40B4-BE49-F238E27FC236}">
                <a16:creationId xmlns:a16="http://schemas.microsoft.com/office/drawing/2014/main" id="{5257DF87-6A97-DAB4-AB1C-458A7C415F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53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6</a:t>
            </a:r>
            <a:endParaRPr lang="en-DE"/>
          </a:p>
        </p:txBody>
      </p:sp>
      <p:sp>
        <p:nvSpPr>
          <p:cNvPr id="49" name="Agenda 1">
            <a:extLst>
              <a:ext uri="{FF2B5EF4-FFF2-40B4-BE49-F238E27FC236}">
                <a16:creationId xmlns:a16="http://schemas.microsoft.com/office/drawing/2014/main" id="{98DC1B09-CE2D-0FCA-7539-5A4D5240E1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0" name="Explanation 1">
            <a:extLst>
              <a:ext uri="{FF2B5EF4-FFF2-40B4-BE49-F238E27FC236}">
                <a16:creationId xmlns:a16="http://schemas.microsoft.com/office/drawing/2014/main" id="{EB26A0B0-8865-78CD-5855-A368C362F1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1" name="Agenda 2">
            <a:extLst>
              <a:ext uri="{FF2B5EF4-FFF2-40B4-BE49-F238E27FC236}">
                <a16:creationId xmlns:a16="http://schemas.microsoft.com/office/drawing/2014/main" id="{A700D805-D01E-D4E2-71F5-B3EF232903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2" name="Explanation 2">
            <a:extLst>
              <a:ext uri="{FF2B5EF4-FFF2-40B4-BE49-F238E27FC236}">
                <a16:creationId xmlns:a16="http://schemas.microsoft.com/office/drawing/2014/main" id="{FB6FC81E-1CCB-A258-AF87-16BB778E61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3" name="Agenda 3">
            <a:extLst>
              <a:ext uri="{FF2B5EF4-FFF2-40B4-BE49-F238E27FC236}">
                <a16:creationId xmlns:a16="http://schemas.microsoft.com/office/drawing/2014/main" id="{63F11476-F4E3-6860-D1ED-A809DD2594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4" name="Explanation 3">
            <a:extLst>
              <a:ext uri="{FF2B5EF4-FFF2-40B4-BE49-F238E27FC236}">
                <a16:creationId xmlns:a16="http://schemas.microsoft.com/office/drawing/2014/main" id="{EC030A72-32FE-D505-64BF-020E486F5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5" name="Agenda 4">
            <a:extLst>
              <a:ext uri="{FF2B5EF4-FFF2-40B4-BE49-F238E27FC236}">
                <a16:creationId xmlns:a16="http://schemas.microsoft.com/office/drawing/2014/main" id="{C7DFF850-7169-7B84-A153-AACCFC102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6" name="Explanation 4">
            <a:extLst>
              <a:ext uri="{FF2B5EF4-FFF2-40B4-BE49-F238E27FC236}">
                <a16:creationId xmlns:a16="http://schemas.microsoft.com/office/drawing/2014/main" id="{A823D5A9-4B66-6540-CCA2-121C74A1E2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7" name="Agenda 5">
            <a:extLst>
              <a:ext uri="{FF2B5EF4-FFF2-40B4-BE49-F238E27FC236}">
                <a16:creationId xmlns:a16="http://schemas.microsoft.com/office/drawing/2014/main" id="{29F35CD0-B1CF-9A16-B4BE-AC6148CE93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8" name="Explanation 5">
            <a:extLst>
              <a:ext uri="{FF2B5EF4-FFF2-40B4-BE49-F238E27FC236}">
                <a16:creationId xmlns:a16="http://schemas.microsoft.com/office/drawing/2014/main" id="{2004F434-83F8-D91A-08D8-C8C9445AC1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9" name="Agenda 6">
            <a:extLst>
              <a:ext uri="{FF2B5EF4-FFF2-40B4-BE49-F238E27FC236}">
                <a16:creationId xmlns:a16="http://schemas.microsoft.com/office/drawing/2014/main" id="{B7B74687-2CCD-B269-8932-DF588F73E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0" name="Explanation 6">
            <a:extLst>
              <a:ext uri="{FF2B5EF4-FFF2-40B4-BE49-F238E27FC236}">
                <a16:creationId xmlns:a16="http://schemas.microsoft.com/office/drawing/2014/main" id="{8E79DCF9-D77F-917D-91EC-56D20C3BB8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1" name="Agenda 7">
            <a:extLst>
              <a:ext uri="{FF2B5EF4-FFF2-40B4-BE49-F238E27FC236}">
                <a16:creationId xmlns:a16="http://schemas.microsoft.com/office/drawing/2014/main" id="{69050B5D-305C-223F-79AB-FE38035F2A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2" name="Explanation 7">
            <a:extLst>
              <a:ext uri="{FF2B5EF4-FFF2-40B4-BE49-F238E27FC236}">
                <a16:creationId xmlns:a16="http://schemas.microsoft.com/office/drawing/2014/main" id="{7783330C-50C4-D0CD-BDC5-0CD759D0F2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3" name="Agenda 8">
            <a:extLst>
              <a:ext uri="{FF2B5EF4-FFF2-40B4-BE49-F238E27FC236}">
                <a16:creationId xmlns:a16="http://schemas.microsoft.com/office/drawing/2014/main" id="{35D8ADC9-B192-3D09-CE40-6D06217841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4" name="Explanation 8">
            <a:extLst>
              <a:ext uri="{FF2B5EF4-FFF2-40B4-BE49-F238E27FC236}">
                <a16:creationId xmlns:a16="http://schemas.microsoft.com/office/drawing/2014/main" id="{947D677F-4DB8-09BC-8C30-1E4BE9EFBC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556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l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D76A99B6-678F-3A01-EB30-1DD1D32FE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88452" cy="5715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8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on a desk&#10;&#10;Description automatically generated">
            <a:extLst>
              <a:ext uri="{FF2B5EF4-FFF2-40B4-BE49-F238E27FC236}">
                <a16:creationId xmlns:a16="http://schemas.microsoft.com/office/drawing/2014/main" id="{7DAFFF48-3F18-4504-FA38-E28A1E3D4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5224838"/>
            <a:ext cx="9143997" cy="490161"/>
          </a:xfrm>
          <a:prstGeom prst="rect">
            <a:avLst/>
          </a:prstGeom>
        </p:spPr>
      </p:pic>
      <p:pic>
        <p:nvPicPr>
          <p:cNvPr id="8" name="Picture 7" descr="A computer on a desk&#10;&#10;Description automatically generated">
            <a:extLst>
              <a:ext uri="{FF2B5EF4-FFF2-40B4-BE49-F238E27FC236}">
                <a16:creationId xmlns:a16="http://schemas.microsoft.com/office/drawing/2014/main" id="{A984B8C0-F737-487E-4288-C6ADA7EB7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1353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5" name="Picture 4" descr="A group of children with their hands up&#10;&#10;Description automatically generated">
            <a:extLst>
              <a:ext uri="{FF2B5EF4-FFF2-40B4-BE49-F238E27FC236}">
                <a16:creationId xmlns:a16="http://schemas.microsoft.com/office/drawing/2014/main" id="{D8CE651D-2E6D-97FD-80DC-E19B7C02F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A9D206C-C9EE-F049-618A-2C9BC839B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feld 95">
            <a:extLst>
              <a:ext uri="{FF2B5EF4-FFF2-40B4-BE49-F238E27FC236}">
                <a16:creationId xmlns:a16="http://schemas.microsoft.com/office/drawing/2014/main" id="{F7FC6A63-595B-FD5F-B788-6F1EA13F3370}"/>
              </a:ext>
            </a:extLst>
          </p:cNvPr>
          <p:cNvSpPr txBox="1">
            <a:spLocks/>
          </p:cNvSpPr>
          <p:nvPr userDrawn="1"/>
        </p:nvSpPr>
        <p:spPr>
          <a:xfrm>
            <a:off x="25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45B9403-1BC3-7887-91AD-3FD941748B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1188000"/>
            <a:ext cx="266190" cy="311979"/>
          </a:xfrm>
          <a:prstGeom prst="rect">
            <a:avLst/>
          </a:prstGeom>
        </p:spPr>
      </p:pic>
      <p:sp>
        <p:nvSpPr>
          <p:cNvPr id="15" name="Textfeld 95">
            <a:extLst>
              <a:ext uri="{FF2B5EF4-FFF2-40B4-BE49-F238E27FC236}">
                <a16:creationId xmlns:a16="http://schemas.microsoft.com/office/drawing/2014/main" id="{2D72D67B-14AF-1A03-C6F7-D5D296981855}"/>
              </a:ext>
            </a:extLst>
          </p:cNvPr>
          <p:cNvSpPr txBox="1">
            <a:spLocks/>
          </p:cNvSpPr>
          <p:nvPr userDrawn="1"/>
        </p:nvSpPr>
        <p:spPr>
          <a:xfrm>
            <a:off x="619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0E35438-5DB5-71E8-6D80-46668963A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3204000"/>
            <a:ext cx="266190" cy="311979"/>
          </a:xfrm>
          <a:prstGeom prst="rect">
            <a:avLst/>
          </a:prstGeom>
        </p:spPr>
      </p:pic>
      <p:sp>
        <p:nvSpPr>
          <p:cNvPr id="18" name="Textfeld 95">
            <a:extLst>
              <a:ext uri="{FF2B5EF4-FFF2-40B4-BE49-F238E27FC236}">
                <a16:creationId xmlns:a16="http://schemas.microsoft.com/office/drawing/2014/main" id="{FA97FB3D-46E3-0B13-7982-D87777BE1297}"/>
              </a:ext>
            </a:extLst>
          </p:cNvPr>
          <p:cNvSpPr txBox="1">
            <a:spLocks/>
          </p:cNvSpPr>
          <p:nvPr userDrawn="1"/>
        </p:nvSpPr>
        <p:spPr>
          <a:xfrm>
            <a:off x="31044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031AFFD-4098-942E-CBB7-984E1DC050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3204000"/>
            <a:ext cx="266190" cy="311979"/>
          </a:xfrm>
          <a:prstGeom prst="rect">
            <a:avLst/>
          </a:prstGeom>
        </p:spPr>
      </p:pic>
      <p:sp>
        <p:nvSpPr>
          <p:cNvPr id="21" name="Textfeld 95">
            <a:extLst>
              <a:ext uri="{FF2B5EF4-FFF2-40B4-BE49-F238E27FC236}">
                <a16:creationId xmlns:a16="http://schemas.microsoft.com/office/drawing/2014/main" id="{DCFC0E01-6BC6-97A6-32A1-D8A60AFF3811}"/>
              </a:ext>
            </a:extLst>
          </p:cNvPr>
          <p:cNvSpPr txBox="1">
            <a:spLocks/>
          </p:cNvSpPr>
          <p:nvPr userDrawn="1"/>
        </p:nvSpPr>
        <p:spPr>
          <a:xfrm>
            <a:off x="25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F1FB735-B1CF-E444-EF0C-3C7F628A54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3204000"/>
            <a:ext cx="266190" cy="311979"/>
          </a:xfrm>
          <a:prstGeom prst="rect">
            <a:avLst/>
          </a:prstGeom>
        </p:spPr>
      </p:pic>
      <p:sp>
        <p:nvSpPr>
          <p:cNvPr id="24" name="Textfeld 95">
            <a:extLst>
              <a:ext uri="{FF2B5EF4-FFF2-40B4-BE49-F238E27FC236}">
                <a16:creationId xmlns:a16="http://schemas.microsoft.com/office/drawing/2014/main" id="{C8C781AB-794C-4F0F-AF9B-6C1065EA6AAE}"/>
              </a:ext>
            </a:extLst>
          </p:cNvPr>
          <p:cNvSpPr txBox="1">
            <a:spLocks/>
          </p:cNvSpPr>
          <p:nvPr userDrawn="1"/>
        </p:nvSpPr>
        <p:spPr>
          <a:xfrm>
            <a:off x="619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2D703A5-CFF9-F793-35A0-BDA2171403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1188000"/>
            <a:ext cx="266190" cy="311979"/>
          </a:xfrm>
          <a:prstGeom prst="rect">
            <a:avLst/>
          </a:prstGeom>
        </p:spPr>
      </p:pic>
      <p:sp>
        <p:nvSpPr>
          <p:cNvPr id="27" name="Textfeld 95">
            <a:extLst>
              <a:ext uri="{FF2B5EF4-FFF2-40B4-BE49-F238E27FC236}">
                <a16:creationId xmlns:a16="http://schemas.microsoft.com/office/drawing/2014/main" id="{53793816-6539-8615-D41E-41C9770A6845}"/>
              </a:ext>
            </a:extLst>
          </p:cNvPr>
          <p:cNvSpPr txBox="1">
            <a:spLocks/>
          </p:cNvSpPr>
          <p:nvPr userDrawn="1"/>
        </p:nvSpPr>
        <p:spPr>
          <a:xfrm>
            <a:off x="313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90E5F13-1D27-8AEC-2729-EFC7B2647C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1188000"/>
            <a:ext cx="266190" cy="3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9564093-11CD-0137-15BC-0649157F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323FC2F-0926-5A1E-EA8E-FA6F4D1B94AA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C77A894F-6082-BB94-1EF0-6B94972E8E70}"/>
              </a:ext>
            </a:extLst>
          </p:cNvPr>
          <p:cNvSpPr txBox="1"/>
          <p:nvPr userDrawn="1"/>
        </p:nvSpPr>
        <p:spPr>
          <a:xfrm>
            <a:off x="224386" y="168371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14AEB894-C951-E85D-A60F-B01FC0985746}"/>
              </a:ext>
            </a:extLst>
          </p:cNvPr>
          <p:cNvSpPr txBox="1"/>
          <p:nvPr userDrawn="1"/>
        </p:nvSpPr>
        <p:spPr>
          <a:xfrm>
            <a:off x="224386" y="223089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54A15FFD-D238-32CC-0303-9B298F4BD726}"/>
              </a:ext>
            </a:extLst>
          </p:cNvPr>
          <p:cNvSpPr txBox="1"/>
          <p:nvPr userDrawn="1"/>
        </p:nvSpPr>
        <p:spPr>
          <a:xfrm>
            <a:off x="224386" y="273783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650A2FD8-84CF-3FD4-F4C9-A58E577A009A}"/>
              </a:ext>
            </a:extLst>
          </p:cNvPr>
          <p:cNvSpPr txBox="1"/>
          <p:nvPr userDrawn="1"/>
        </p:nvSpPr>
        <p:spPr>
          <a:xfrm>
            <a:off x="224386" y="326630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3644A2F9-1E94-E831-8971-B9A3CC9CCDB2}"/>
              </a:ext>
            </a:extLst>
          </p:cNvPr>
          <p:cNvSpPr txBox="1"/>
          <p:nvPr userDrawn="1"/>
        </p:nvSpPr>
        <p:spPr>
          <a:xfrm>
            <a:off x="224386" y="381256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3CF43483-C9EC-E877-8AEC-D3ABDBE95BA9}"/>
              </a:ext>
            </a:extLst>
          </p:cNvPr>
          <p:cNvCxnSpPr/>
          <p:nvPr userDrawn="1"/>
        </p:nvCxnSpPr>
        <p:spPr>
          <a:xfrm>
            <a:off x="252000" y="221077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1FBA23F-399D-A239-D384-5AFBB9953708}"/>
              </a:ext>
            </a:extLst>
          </p:cNvPr>
          <p:cNvCxnSpPr/>
          <p:nvPr userDrawn="1"/>
        </p:nvCxnSpPr>
        <p:spPr>
          <a:xfrm>
            <a:off x="252000" y="274501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C254310F-ED15-BD09-D091-34D05FBDD93F}"/>
              </a:ext>
            </a:extLst>
          </p:cNvPr>
          <p:cNvCxnSpPr/>
          <p:nvPr userDrawn="1"/>
        </p:nvCxnSpPr>
        <p:spPr>
          <a:xfrm>
            <a:off x="252000" y="327924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809B484C-0FD5-B541-7BBD-84FC2E157823}"/>
              </a:ext>
            </a:extLst>
          </p:cNvPr>
          <p:cNvCxnSpPr/>
          <p:nvPr userDrawn="1"/>
        </p:nvCxnSpPr>
        <p:spPr>
          <a:xfrm>
            <a:off x="252000" y="381347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B985F146-1D88-794D-C43E-6D54A696392E}"/>
              </a:ext>
            </a:extLst>
          </p:cNvPr>
          <p:cNvCxnSpPr>
            <a:cxnSpLocks/>
          </p:cNvCxnSpPr>
          <p:nvPr userDrawn="1"/>
        </p:nvCxnSpPr>
        <p:spPr>
          <a:xfrm>
            <a:off x="972000" y="1136543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68DCE756-3ECE-5796-A069-9792AC7D5693}"/>
              </a:ext>
            </a:extLst>
          </p:cNvPr>
          <p:cNvSpPr txBox="1"/>
          <p:nvPr userDrawn="1"/>
        </p:nvSpPr>
        <p:spPr>
          <a:xfrm>
            <a:off x="224386" y="1143065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64DCE5D-70A5-6BD9-38F9-AF527B790ECB}"/>
              </a:ext>
            </a:extLst>
          </p:cNvPr>
          <p:cNvCxnSpPr/>
          <p:nvPr userDrawn="1"/>
        </p:nvCxnSpPr>
        <p:spPr>
          <a:xfrm>
            <a:off x="252000" y="167654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CCE7DECD-CF39-6A00-BC06-1A7F628A362A}"/>
              </a:ext>
            </a:extLst>
          </p:cNvPr>
          <p:cNvCxnSpPr/>
          <p:nvPr userDrawn="1"/>
        </p:nvCxnSpPr>
        <p:spPr>
          <a:xfrm>
            <a:off x="252000" y="434771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0">
            <a:extLst>
              <a:ext uri="{FF2B5EF4-FFF2-40B4-BE49-F238E27FC236}">
                <a16:creationId xmlns:a16="http://schemas.microsoft.com/office/drawing/2014/main" id="{23488831-AF22-EF2E-3C3D-8C1DDEA9ECF1}"/>
              </a:ext>
            </a:extLst>
          </p:cNvPr>
          <p:cNvSpPr txBox="1"/>
          <p:nvPr userDrawn="1"/>
        </p:nvSpPr>
        <p:spPr>
          <a:xfrm>
            <a:off x="224386" y="43419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0" name="Agenda 1">
            <a:extLst>
              <a:ext uri="{FF2B5EF4-FFF2-40B4-BE49-F238E27FC236}">
                <a16:creationId xmlns:a16="http://schemas.microsoft.com/office/drawing/2014/main" id="{978807F6-76DA-3BA1-D2FF-B86B044C8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1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1" name="Explanation 1">
            <a:extLst>
              <a:ext uri="{FF2B5EF4-FFF2-40B4-BE49-F238E27FC236}">
                <a16:creationId xmlns:a16="http://schemas.microsoft.com/office/drawing/2014/main" id="{7E4FBAC4-AFD2-A124-748B-4BE1A842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4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6" name="Agenda 2">
            <a:extLst>
              <a:ext uri="{FF2B5EF4-FFF2-40B4-BE49-F238E27FC236}">
                <a16:creationId xmlns:a16="http://schemas.microsoft.com/office/drawing/2014/main" id="{9A7ED4DA-5EC8-D87F-77C7-D067504208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7" name="Explanation 2">
            <a:extLst>
              <a:ext uri="{FF2B5EF4-FFF2-40B4-BE49-F238E27FC236}">
                <a16:creationId xmlns:a16="http://schemas.microsoft.com/office/drawing/2014/main" id="{CC3CEE6B-5CDC-6E1B-6346-6B2762A05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9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39" name="Agenda 3">
            <a:extLst>
              <a:ext uri="{FF2B5EF4-FFF2-40B4-BE49-F238E27FC236}">
                <a16:creationId xmlns:a16="http://schemas.microsoft.com/office/drawing/2014/main" id="{C79BB7A0-E814-648D-45CF-67D1C7AA5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26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0" name="Explanation 3">
            <a:extLst>
              <a:ext uri="{FF2B5EF4-FFF2-40B4-BE49-F238E27FC236}">
                <a16:creationId xmlns:a16="http://schemas.microsoft.com/office/drawing/2014/main" id="{1F0DF9A9-7BB8-8F6F-CDCB-5765B5C2E1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52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1" name="Agenda 4">
            <a:extLst>
              <a:ext uri="{FF2B5EF4-FFF2-40B4-BE49-F238E27FC236}">
                <a16:creationId xmlns:a16="http://schemas.microsoft.com/office/drawing/2014/main" id="{A4834E5A-4593-BDFE-F05D-5170BC477E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80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3CB54E2F-8128-DC37-098C-DA787F3DD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06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75029F71-A55E-B7E5-0117-F7D5EFCAC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4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35936F3D-E329-E8FC-CA39-E4C98E757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60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D41E64EC-2191-4ACC-6991-53901D91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8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F7364C90-B2B1-7FDE-6CBE-9F8618510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41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038865A9-D519-6D14-3945-4D715CAD5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4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F41CF372-9F20-6441-3607-4CF002B288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6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2" name="Agenda 1">
            <a:extLst>
              <a:ext uri="{FF2B5EF4-FFF2-40B4-BE49-F238E27FC236}">
                <a16:creationId xmlns:a16="http://schemas.microsoft.com/office/drawing/2014/main" id="{214CAB3A-A1D0-5EB0-73E0-6AC60F701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73" name="Explanation 1">
            <a:extLst>
              <a:ext uri="{FF2B5EF4-FFF2-40B4-BE49-F238E27FC236}">
                <a16:creationId xmlns:a16="http://schemas.microsoft.com/office/drawing/2014/main" id="{0533622B-7059-9574-228E-6A0EBBA9A3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74" name="Agenda 2">
            <a:extLst>
              <a:ext uri="{FF2B5EF4-FFF2-40B4-BE49-F238E27FC236}">
                <a16:creationId xmlns:a16="http://schemas.microsoft.com/office/drawing/2014/main" id="{D862801C-1DDA-9BD2-5665-3C52164819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75" name="Explanation 2">
            <a:extLst>
              <a:ext uri="{FF2B5EF4-FFF2-40B4-BE49-F238E27FC236}">
                <a16:creationId xmlns:a16="http://schemas.microsoft.com/office/drawing/2014/main" id="{1F74C405-0C69-A86D-9536-B91ABEC4DA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76" name="Agenda 3">
            <a:extLst>
              <a:ext uri="{FF2B5EF4-FFF2-40B4-BE49-F238E27FC236}">
                <a16:creationId xmlns:a16="http://schemas.microsoft.com/office/drawing/2014/main" id="{B5FA6A4A-88D4-3DA4-2FB0-38AFEE1F65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77" name="Explanation 3">
            <a:extLst>
              <a:ext uri="{FF2B5EF4-FFF2-40B4-BE49-F238E27FC236}">
                <a16:creationId xmlns:a16="http://schemas.microsoft.com/office/drawing/2014/main" id="{B3C7411A-0068-808E-95D2-DA2B22D608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8" name="Agenda 4">
            <a:extLst>
              <a:ext uri="{FF2B5EF4-FFF2-40B4-BE49-F238E27FC236}">
                <a16:creationId xmlns:a16="http://schemas.microsoft.com/office/drawing/2014/main" id="{9D0BD6BF-FAA4-5DF7-C2B4-B121F5FCF3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9" name="Explanation 4">
            <a:extLst>
              <a:ext uri="{FF2B5EF4-FFF2-40B4-BE49-F238E27FC236}">
                <a16:creationId xmlns:a16="http://schemas.microsoft.com/office/drawing/2014/main" id="{07871387-C080-B3FF-B3D8-EF05E6C613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80" name="Agenda 5">
            <a:extLst>
              <a:ext uri="{FF2B5EF4-FFF2-40B4-BE49-F238E27FC236}">
                <a16:creationId xmlns:a16="http://schemas.microsoft.com/office/drawing/2014/main" id="{9B9CE5B0-521C-270B-3A53-1F03968FE7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81" name="Explanation 5">
            <a:extLst>
              <a:ext uri="{FF2B5EF4-FFF2-40B4-BE49-F238E27FC236}">
                <a16:creationId xmlns:a16="http://schemas.microsoft.com/office/drawing/2014/main" id="{C151504C-AA98-FF3F-B665-C3B9509764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82" name="Agenda 6">
            <a:extLst>
              <a:ext uri="{FF2B5EF4-FFF2-40B4-BE49-F238E27FC236}">
                <a16:creationId xmlns:a16="http://schemas.microsoft.com/office/drawing/2014/main" id="{0EB8F1FB-E520-323E-4586-A753E2CD7D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83" name="Explanation 6">
            <a:extLst>
              <a:ext uri="{FF2B5EF4-FFF2-40B4-BE49-F238E27FC236}">
                <a16:creationId xmlns:a16="http://schemas.microsoft.com/office/drawing/2014/main" id="{34BC2205-E1DE-44AE-67C6-74B2DFD72B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84" name="Agenda 7">
            <a:extLst>
              <a:ext uri="{FF2B5EF4-FFF2-40B4-BE49-F238E27FC236}">
                <a16:creationId xmlns:a16="http://schemas.microsoft.com/office/drawing/2014/main" id="{3417DEDB-E740-7A69-6A40-E4FA9AA919C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85" name="Explanation 7">
            <a:extLst>
              <a:ext uri="{FF2B5EF4-FFF2-40B4-BE49-F238E27FC236}">
                <a16:creationId xmlns:a16="http://schemas.microsoft.com/office/drawing/2014/main" id="{938EF1D2-F3F5-1565-26CC-038CE51E76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86" name="Agenda 8">
            <a:extLst>
              <a:ext uri="{FF2B5EF4-FFF2-40B4-BE49-F238E27FC236}">
                <a16:creationId xmlns:a16="http://schemas.microsoft.com/office/drawing/2014/main" id="{4FE373E3-E327-37A2-AC2D-31CC926E63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87" name="Explanation 8">
            <a:extLst>
              <a:ext uri="{FF2B5EF4-FFF2-40B4-BE49-F238E27FC236}">
                <a16:creationId xmlns:a16="http://schemas.microsoft.com/office/drawing/2014/main" id="{29FEC5CF-E279-6ECB-CC2E-B004F3CDD3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425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ubdrive Power Exten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94"/>
            <a:ext cx="9144000" cy="5692411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178E9E-1507-48F8-8E56-4FE738CDD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78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25884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3766116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5883" y="1980000"/>
            <a:ext cx="377071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7336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79229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5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9766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499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F1E65EA-2FCD-4ECF-95AB-F1F0BDBE55E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94162" y="23301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3D17E50F-2005-4E33-B97A-B2E4004DB2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3895" y="19780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B3A0D6B-04DE-41B7-A702-9C48F40249B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48825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8" name="Textplatzhalter 21">
            <a:extLst>
              <a:ext uri="{FF2B5EF4-FFF2-40B4-BE49-F238E27FC236}">
                <a16:creationId xmlns:a16="http://schemas.microsoft.com/office/drawing/2014/main" id="{92528D01-F9F5-42B8-AEE1-DE7847D3D0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38558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195B7921-AEC2-4B9A-8200-DB701B5BFEA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515709" y="23325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0" name="Textplatzhalter 21">
            <a:extLst>
              <a:ext uri="{FF2B5EF4-FFF2-40B4-BE49-F238E27FC236}">
                <a16:creationId xmlns:a16="http://schemas.microsoft.com/office/drawing/2014/main" id="{5655F8FE-E638-4BE9-A850-F25E3C6FCA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5442" y="19804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9FF4AE6C-29B6-44E2-9BEF-FBBB96C12AD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260105" y="2332135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B4CABDBB-1FC0-4362-8F93-6783047BF0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60105" y="1980000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66969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4185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1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AE17A2-6F42-44B8-A4C0-1ACAB2F851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180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9106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3958102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5986" y="1980000"/>
            <a:ext cx="3958101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3958102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4088" y="1620000"/>
            <a:ext cx="395810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0102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4088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9851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1351" y="4212000"/>
            <a:ext cx="269875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41250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B44E385-E93A-4145-8E5A-87E0E7468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93249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6860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A8FBE3-6B77-4814-A361-07334F598A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0369" y="4132135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C0F49E3-F31E-4158-A816-86D18DABA2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96946" y="4130631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B6BBB62-6D1B-45EC-9DAD-14FD68E79A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44054" y="4021200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0F1F9B7-8F5F-4091-91F8-A88D76B64B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00706" y="4013335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694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31D6AD3-F528-0BBE-776E-AA36CAE4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C9CD382-E8B5-B065-C02C-FE2BFD3F663E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DC28DA4-FAC1-8C9D-144F-78B8775DF8D9}"/>
              </a:ext>
            </a:extLst>
          </p:cNvPr>
          <p:cNvSpPr txBox="1"/>
          <p:nvPr userDrawn="1"/>
        </p:nvSpPr>
        <p:spPr>
          <a:xfrm>
            <a:off x="224386" y="144717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7D747CB3-2CE8-F3E7-9E8B-D2D34A29B445}"/>
              </a:ext>
            </a:extLst>
          </p:cNvPr>
          <p:cNvSpPr txBox="1"/>
          <p:nvPr userDrawn="1"/>
        </p:nvSpPr>
        <p:spPr>
          <a:xfrm>
            <a:off x="224386" y="199434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3B649881-D64E-77BE-E6AA-4AC27D28B30B}"/>
              </a:ext>
            </a:extLst>
          </p:cNvPr>
          <p:cNvSpPr txBox="1"/>
          <p:nvPr userDrawn="1"/>
        </p:nvSpPr>
        <p:spPr>
          <a:xfrm>
            <a:off x="224386" y="250129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7AE4BC06-F288-C2E0-64E6-38AEDCEFBCAD}"/>
              </a:ext>
            </a:extLst>
          </p:cNvPr>
          <p:cNvSpPr txBox="1"/>
          <p:nvPr userDrawn="1"/>
        </p:nvSpPr>
        <p:spPr>
          <a:xfrm>
            <a:off x="224386" y="302976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45FE204D-56D9-0546-DA98-6DAE8801F596}"/>
              </a:ext>
            </a:extLst>
          </p:cNvPr>
          <p:cNvSpPr txBox="1"/>
          <p:nvPr userDrawn="1"/>
        </p:nvSpPr>
        <p:spPr>
          <a:xfrm>
            <a:off x="224386" y="357602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985B90C2-CFEA-4700-ECFE-93C86A2E9909}"/>
              </a:ext>
            </a:extLst>
          </p:cNvPr>
          <p:cNvCxnSpPr/>
          <p:nvPr userDrawn="1"/>
        </p:nvCxnSpPr>
        <p:spPr>
          <a:xfrm>
            <a:off x="252000" y="1974234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992EFFB-58BD-3233-2BA7-D1C18674F238}"/>
              </a:ext>
            </a:extLst>
          </p:cNvPr>
          <p:cNvCxnSpPr/>
          <p:nvPr userDrawn="1"/>
        </p:nvCxnSpPr>
        <p:spPr>
          <a:xfrm>
            <a:off x="252000" y="2508468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444664A6-224E-554F-4ED2-C21A7C6BF9DC}"/>
              </a:ext>
            </a:extLst>
          </p:cNvPr>
          <p:cNvCxnSpPr/>
          <p:nvPr userDrawn="1"/>
        </p:nvCxnSpPr>
        <p:spPr>
          <a:xfrm>
            <a:off x="252000" y="30427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DA820D38-1860-04B0-D2FB-B20EEFE07C82}"/>
              </a:ext>
            </a:extLst>
          </p:cNvPr>
          <p:cNvCxnSpPr/>
          <p:nvPr userDrawn="1"/>
        </p:nvCxnSpPr>
        <p:spPr>
          <a:xfrm>
            <a:off x="252000" y="3576936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4712FA5D-0A29-5E57-D53C-98CE3B14C5CD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7BEA6376-29A0-9C48-F711-1CFCFDCC0B1D}"/>
              </a:ext>
            </a:extLst>
          </p:cNvPr>
          <p:cNvSpPr txBox="1"/>
          <p:nvPr userDrawn="1"/>
        </p:nvSpPr>
        <p:spPr>
          <a:xfrm>
            <a:off x="224386" y="906522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8A0630-95C9-CDD7-46F1-A8BE36143F95}"/>
              </a:ext>
            </a:extLst>
          </p:cNvPr>
          <p:cNvCxnSpPr/>
          <p:nvPr userDrawn="1"/>
        </p:nvCxnSpPr>
        <p:spPr>
          <a:xfrm>
            <a:off x="252000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A577EBD9-5DC8-81E4-8C35-3125AEF7CF1A}"/>
              </a:ext>
            </a:extLst>
          </p:cNvPr>
          <p:cNvCxnSpPr/>
          <p:nvPr userDrawn="1"/>
        </p:nvCxnSpPr>
        <p:spPr>
          <a:xfrm>
            <a:off x="252000" y="411117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5">
            <a:extLst>
              <a:ext uri="{FF2B5EF4-FFF2-40B4-BE49-F238E27FC236}">
                <a16:creationId xmlns:a16="http://schemas.microsoft.com/office/drawing/2014/main" id="{65C9FAC4-F79E-4381-D2F1-DD18318F3476}"/>
              </a:ext>
            </a:extLst>
          </p:cNvPr>
          <p:cNvCxnSpPr/>
          <p:nvPr userDrawn="1"/>
        </p:nvCxnSpPr>
        <p:spPr>
          <a:xfrm>
            <a:off x="252000" y="46454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0">
            <a:extLst>
              <a:ext uri="{FF2B5EF4-FFF2-40B4-BE49-F238E27FC236}">
                <a16:creationId xmlns:a16="http://schemas.microsoft.com/office/drawing/2014/main" id="{6F0FEF4C-52D3-FAB7-5443-EB77EDA37BC5}"/>
              </a:ext>
            </a:extLst>
          </p:cNvPr>
          <p:cNvSpPr txBox="1"/>
          <p:nvPr userDrawn="1"/>
        </p:nvSpPr>
        <p:spPr>
          <a:xfrm>
            <a:off x="224386" y="4105402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AD6C5BDF-942E-257D-0E3D-907FA8F19A94}"/>
              </a:ext>
            </a:extLst>
          </p:cNvPr>
          <p:cNvSpPr txBox="1"/>
          <p:nvPr userDrawn="1"/>
        </p:nvSpPr>
        <p:spPr>
          <a:xfrm>
            <a:off x="224386" y="4633867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DF6915D8-93F0-D524-5F06-D00B5B687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F156E99E-80AB-46AF-5707-AF0EFDF96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187269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C5E4262D-65ED-24EC-A100-8B9DD33D10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475533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0" name="Explanation 2">
            <a:extLst>
              <a:ext uri="{FF2B5EF4-FFF2-40B4-BE49-F238E27FC236}">
                <a16:creationId xmlns:a16="http://schemas.microsoft.com/office/drawing/2014/main" id="{8CE7AA1F-E1F2-6098-D63E-C622F6E7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72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8" name="Agenda 3">
            <a:extLst>
              <a:ext uri="{FF2B5EF4-FFF2-40B4-BE49-F238E27FC236}">
                <a16:creationId xmlns:a16="http://schemas.microsoft.com/office/drawing/2014/main" id="{37AB8B87-C9ED-3385-5FF6-FF92D31E6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01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9" name="Explanation 3">
            <a:extLst>
              <a:ext uri="{FF2B5EF4-FFF2-40B4-BE49-F238E27FC236}">
                <a16:creationId xmlns:a16="http://schemas.microsoft.com/office/drawing/2014/main" id="{4B68A809-A25E-9206-8B41-6A054EF7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26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0" name="Agenda 4">
            <a:extLst>
              <a:ext uri="{FF2B5EF4-FFF2-40B4-BE49-F238E27FC236}">
                <a16:creationId xmlns:a16="http://schemas.microsoft.com/office/drawing/2014/main" id="{E9C3F722-8C97-6387-4455-92F63E371C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55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1" name="Explanation 4">
            <a:extLst>
              <a:ext uri="{FF2B5EF4-FFF2-40B4-BE49-F238E27FC236}">
                <a16:creationId xmlns:a16="http://schemas.microsoft.com/office/drawing/2014/main" id="{A3DA7737-EB6A-732B-9518-880DFA626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80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2" name="Agenda 5">
            <a:extLst>
              <a:ext uri="{FF2B5EF4-FFF2-40B4-BE49-F238E27FC236}">
                <a16:creationId xmlns:a16="http://schemas.microsoft.com/office/drawing/2014/main" id="{F3FF8C5D-FDE8-5DDA-7558-6FD4BF6814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09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3" name="Explanation 5">
            <a:extLst>
              <a:ext uri="{FF2B5EF4-FFF2-40B4-BE49-F238E27FC236}">
                <a16:creationId xmlns:a16="http://schemas.microsoft.com/office/drawing/2014/main" id="{FB15355A-C409-438C-3A07-6F96A442A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34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4" name="Agenda 6">
            <a:extLst>
              <a:ext uri="{FF2B5EF4-FFF2-40B4-BE49-F238E27FC236}">
                <a16:creationId xmlns:a16="http://schemas.microsoft.com/office/drawing/2014/main" id="{2A639F7D-21BF-D998-4428-C1C209219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60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5" name="Explanation 6">
            <a:extLst>
              <a:ext uri="{FF2B5EF4-FFF2-40B4-BE49-F238E27FC236}">
                <a16:creationId xmlns:a16="http://schemas.microsoft.com/office/drawing/2014/main" id="{68CF3BF2-B0E1-09F6-DBB1-6C785A97F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385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6" name="Agenda 7">
            <a:extLst>
              <a:ext uri="{FF2B5EF4-FFF2-40B4-BE49-F238E27FC236}">
                <a16:creationId xmlns:a16="http://schemas.microsoft.com/office/drawing/2014/main" id="{ED5A8A6D-10CF-C2F5-7F72-47EA8D898D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14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7" name="Explanation 7">
            <a:extLst>
              <a:ext uri="{FF2B5EF4-FFF2-40B4-BE49-F238E27FC236}">
                <a16:creationId xmlns:a16="http://schemas.microsoft.com/office/drawing/2014/main" id="{15ABCFF9-7FD1-FC6B-2431-ADCA5B06D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391205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8" name="Agenda 8">
            <a:extLst>
              <a:ext uri="{FF2B5EF4-FFF2-40B4-BE49-F238E27FC236}">
                <a16:creationId xmlns:a16="http://schemas.microsoft.com/office/drawing/2014/main" id="{73D60251-404A-5480-FD30-9115DC8D8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468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9" name="Explanation 8">
            <a:extLst>
              <a:ext uri="{FF2B5EF4-FFF2-40B4-BE49-F238E27FC236}">
                <a16:creationId xmlns:a16="http://schemas.microsoft.com/office/drawing/2014/main" id="{05B065A1-A609-7A69-2D07-A8DA3E1BB3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000" y="493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  <p:sp>
        <p:nvSpPr>
          <p:cNvPr id="86" name="Agenda 1">
            <a:extLst>
              <a:ext uri="{FF2B5EF4-FFF2-40B4-BE49-F238E27FC236}">
                <a16:creationId xmlns:a16="http://schemas.microsoft.com/office/drawing/2014/main" id="{60F85A38-FDE3-3630-0739-EA2ABC940F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87" name="Explanation 1">
            <a:extLst>
              <a:ext uri="{FF2B5EF4-FFF2-40B4-BE49-F238E27FC236}">
                <a16:creationId xmlns:a16="http://schemas.microsoft.com/office/drawing/2014/main" id="{684C3C47-8F02-DCF7-BE3A-5DF8860845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88" name="Agenda 2">
            <a:extLst>
              <a:ext uri="{FF2B5EF4-FFF2-40B4-BE49-F238E27FC236}">
                <a16:creationId xmlns:a16="http://schemas.microsoft.com/office/drawing/2014/main" id="{89E78CD1-7781-64ED-612F-AF152ABD47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89" name="Explanation 2">
            <a:extLst>
              <a:ext uri="{FF2B5EF4-FFF2-40B4-BE49-F238E27FC236}">
                <a16:creationId xmlns:a16="http://schemas.microsoft.com/office/drawing/2014/main" id="{2E80E57E-7868-C228-7AAB-4758235BC5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90" name="Agenda 3">
            <a:extLst>
              <a:ext uri="{FF2B5EF4-FFF2-40B4-BE49-F238E27FC236}">
                <a16:creationId xmlns:a16="http://schemas.microsoft.com/office/drawing/2014/main" id="{733FB19F-CC18-62CB-54FA-85412EE8E3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91" name="Explanation 3">
            <a:extLst>
              <a:ext uri="{FF2B5EF4-FFF2-40B4-BE49-F238E27FC236}">
                <a16:creationId xmlns:a16="http://schemas.microsoft.com/office/drawing/2014/main" id="{5B69A452-3CDA-E100-A3DF-25D419424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92" name="Agenda 4">
            <a:extLst>
              <a:ext uri="{FF2B5EF4-FFF2-40B4-BE49-F238E27FC236}">
                <a16:creationId xmlns:a16="http://schemas.microsoft.com/office/drawing/2014/main" id="{71C4418B-8C8C-1C34-A5CE-781D47FFC7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93" name="Explanation 4">
            <a:extLst>
              <a:ext uri="{FF2B5EF4-FFF2-40B4-BE49-F238E27FC236}">
                <a16:creationId xmlns:a16="http://schemas.microsoft.com/office/drawing/2014/main" id="{D7F7B8CA-E6A0-704B-B2C1-8D146A01F3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94" name="Agenda 5">
            <a:extLst>
              <a:ext uri="{FF2B5EF4-FFF2-40B4-BE49-F238E27FC236}">
                <a16:creationId xmlns:a16="http://schemas.microsoft.com/office/drawing/2014/main" id="{4854DE62-F62F-A168-359D-6802763EEF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95" name="Explanation 5">
            <a:extLst>
              <a:ext uri="{FF2B5EF4-FFF2-40B4-BE49-F238E27FC236}">
                <a16:creationId xmlns:a16="http://schemas.microsoft.com/office/drawing/2014/main" id="{B0C1F5BE-FC45-5008-4DF8-90B4453648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96" name="Agenda 6">
            <a:extLst>
              <a:ext uri="{FF2B5EF4-FFF2-40B4-BE49-F238E27FC236}">
                <a16:creationId xmlns:a16="http://schemas.microsoft.com/office/drawing/2014/main" id="{3B85D3CE-0B9B-1D27-B440-6D02A93FF5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97" name="Explanation 6">
            <a:extLst>
              <a:ext uri="{FF2B5EF4-FFF2-40B4-BE49-F238E27FC236}">
                <a16:creationId xmlns:a16="http://schemas.microsoft.com/office/drawing/2014/main" id="{20931C57-AE1C-8515-B721-5AD7EEE7CC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98" name="Agenda 7">
            <a:extLst>
              <a:ext uri="{FF2B5EF4-FFF2-40B4-BE49-F238E27FC236}">
                <a16:creationId xmlns:a16="http://schemas.microsoft.com/office/drawing/2014/main" id="{592592FC-58B0-102A-9133-F292B1E4E10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99" name="Explanation 7">
            <a:extLst>
              <a:ext uri="{FF2B5EF4-FFF2-40B4-BE49-F238E27FC236}">
                <a16:creationId xmlns:a16="http://schemas.microsoft.com/office/drawing/2014/main" id="{EB1B1208-2156-5BE6-DFCD-43753BBA0F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100" name="Agenda 8">
            <a:extLst>
              <a:ext uri="{FF2B5EF4-FFF2-40B4-BE49-F238E27FC236}">
                <a16:creationId xmlns:a16="http://schemas.microsoft.com/office/drawing/2014/main" id="{31FBE108-8808-D3AD-ACE4-808E8EA1FF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101" name="Explanation 8">
            <a:extLst>
              <a:ext uri="{FF2B5EF4-FFF2-40B4-BE49-F238E27FC236}">
                <a16:creationId xmlns:a16="http://schemas.microsoft.com/office/drawing/2014/main" id="{FE1D624F-2802-B876-5386-ECBD03584D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306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F158A5-0D66-42E0-A7C8-B1F84C779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10064"/>
            <a:ext cx="9144000" cy="2786063"/>
          </a:xfrm>
        </p:spPr>
        <p:txBody>
          <a:bodyPr/>
          <a:lstStyle>
            <a:lvl1pPr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98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DB0F0E40-1DC0-0564-206D-96B8E1713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15" name="Gerader Verbinder 6">
            <a:extLst>
              <a:ext uri="{FF2B5EF4-FFF2-40B4-BE49-F238E27FC236}">
                <a16:creationId xmlns:a16="http://schemas.microsoft.com/office/drawing/2014/main" id="{65C59391-239F-606A-A58F-433519544A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2547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1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2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3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4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1CC8D71-396C-9611-CDA9-A8971900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0DA8E80-44D9-F61D-985E-E535C452874C}"/>
              </a:ext>
            </a:extLst>
          </p:cNvPr>
          <p:cNvSpPr txBox="1"/>
          <p:nvPr userDrawn="1"/>
        </p:nvSpPr>
        <p:spPr>
          <a:xfrm>
            <a:off x="3131932" y="193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A5A0717-A91F-FDD3-3C6D-22E901E2F4D6}"/>
              </a:ext>
            </a:extLst>
          </p:cNvPr>
          <p:cNvSpPr txBox="1"/>
          <p:nvPr userDrawn="1"/>
        </p:nvSpPr>
        <p:spPr>
          <a:xfrm>
            <a:off x="3131932" y="265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46216758-0AC4-C55D-80E4-24200F33843B}"/>
              </a:ext>
            </a:extLst>
          </p:cNvPr>
          <p:cNvSpPr txBox="1"/>
          <p:nvPr userDrawn="1"/>
        </p:nvSpPr>
        <p:spPr>
          <a:xfrm>
            <a:off x="3131932" y="337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675512D6-203A-F1E2-E5B3-50DAC6B9BD5C}"/>
              </a:ext>
            </a:extLst>
          </p:cNvPr>
          <p:cNvSpPr txBox="1"/>
          <p:nvPr userDrawn="1"/>
        </p:nvSpPr>
        <p:spPr>
          <a:xfrm>
            <a:off x="3131932" y="409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6" name="Gerader Verbinder 22">
            <a:extLst>
              <a:ext uri="{FF2B5EF4-FFF2-40B4-BE49-F238E27FC236}">
                <a16:creationId xmlns:a16="http://schemas.microsoft.com/office/drawing/2014/main" id="{7C8E11C7-1B14-D5D9-B1F8-43CCBE70732E}"/>
              </a:ext>
            </a:extLst>
          </p:cNvPr>
          <p:cNvCxnSpPr/>
          <p:nvPr userDrawn="1"/>
        </p:nvCxnSpPr>
        <p:spPr>
          <a:xfrm>
            <a:off x="3131932" y="265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7176B46B-DF85-1178-099B-67A5C37B0A12}"/>
              </a:ext>
            </a:extLst>
          </p:cNvPr>
          <p:cNvCxnSpPr/>
          <p:nvPr userDrawn="1"/>
        </p:nvCxnSpPr>
        <p:spPr>
          <a:xfrm>
            <a:off x="3131932" y="337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56A48FD0-1326-C4E5-ECBA-D4EA788727A8}"/>
              </a:ext>
            </a:extLst>
          </p:cNvPr>
          <p:cNvCxnSpPr/>
          <p:nvPr userDrawn="1"/>
        </p:nvCxnSpPr>
        <p:spPr>
          <a:xfrm>
            <a:off x="3131932" y="409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8">
            <a:extLst>
              <a:ext uri="{FF2B5EF4-FFF2-40B4-BE49-F238E27FC236}">
                <a16:creationId xmlns:a16="http://schemas.microsoft.com/office/drawing/2014/main" id="{BC892EE4-36D3-204A-1767-ACA392A35897}"/>
              </a:ext>
            </a:extLst>
          </p:cNvPr>
          <p:cNvCxnSpPr>
            <a:cxnSpLocks/>
          </p:cNvCxnSpPr>
          <p:nvPr userDrawn="1"/>
        </p:nvCxnSpPr>
        <p:spPr>
          <a:xfrm>
            <a:off x="3851932" y="1218172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1">
            <a:extLst>
              <a:ext uri="{FF2B5EF4-FFF2-40B4-BE49-F238E27FC236}">
                <a16:creationId xmlns:a16="http://schemas.microsoft.com/office/drawing/2014/main" id="{CB6B2A5D-6234-A4D1-2E3E-B7805C214609}"/>
              </a:ext>
            </a:extLst>
          </p:cNvPr>
          <p:cNvSpPr txBox="1"/>
          <p:nvPr userDrawn="1"/>
        </p:nvSpPr>
        <p:spPr>
          <a:xfrm>
            <a:off x="3131932" y="121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8" name="Gerader Verbinder 34">
            <a:extLst>
              <a:ext uri="{FF2B5EF4-FFF2-40B4-BE49-F238E27FC236}">
                <a16:creationId xmlns:a16="http://schemas.microsoft.com/office/drawing/2014/main" id="{FDED666A-AE3F-6F03-605D-5B4888AE54EB}"/>
              </a:ext>
            </a:extLst>
          </p:cNvPr>
          <p:cNvCxnSpPr/>
          <p:nvPr userDrawn="1"/>
        </p:nvCxnSpPr>
        <p:spPr>
          <a:xfrm>
            <a:off x="3131932" y="193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tertitel 2">
            <a:extLst>
              <a:ext uri="{FF2B5EF4-FFF2-40B4-BE49-F238E27FC236}">
                <a16:creationId xmlns:a16="http://schemas.microsoft.com/office/drawing/2014/main" id="{ABBF4964-5175-1EFF-D0D3-8B1A49EA34C0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31" name="Agenda 1">
            <a:extLst>
              <a:ext uri="{FF2B5EF4-FFF2-40B4-BE49-F238E27FC236}">
                <a16:creationId xmlns:a16="http://schemas.microsoft.com/office/drawing/2014/main" id="{7441B570-0015-2547-75A9-A905902C95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1" y="133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EA80EB2A-64EE-2AA8-103C-0FA3C746A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0" y="162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9D5553E-9BFC-B971-DEBE-D60FBCCA0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0" y="205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A80A4A5A-92C2-7D46-D5EB-38743ADBA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0" y="234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FA1B0D7B-5D66-C39E-E2F1-777151B6C8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0" y="277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8B67CD75-82BD-0D1C-7966-2F6A37AD4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0" y="306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A3C027F9-6256-AAA6-26EA-A179F9DA1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0" y="349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80907CF0-1981-655F-7B35-5BE5DE4AE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0" y="378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D26724C6-B26E-3E2D-C33A-934208B6A9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0" y="421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F4A24DFE-5E66-BCFC-893C-E61D4A865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0" y="450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9EE2B56-D798-F95D-673E-EB2971CD2C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63869F82-D83F-5CE2-FCFB-A5FFF5E54E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D34F720C-1061-00CC-5098-E73E3730B7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84E20697-A577-6F45-B66E-6A11DD39D8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C6FB8AE1-CE07-035C-623B-5C62261F88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0E725717-5386-2B5C-EF8E-B5A8FA39C1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835E03D-B747-A15F-A3E4-C5CD3CB5EF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698CA766-65F7-EA2D-91A1-3757100F88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1E14D889-B240-F716-7723-7E3CEC4BF0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43B409CE-014E-CF06-7CF3-AC266D97690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9E4DFAC7-15C4-D382-9604-EFD707AAB5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AB80793B-80C8-0CD6-4F9D-118D656F7A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835FE525-4180-94DF-E135-AA51C594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7FA3148A-F79B-9477-1176-C90CBDF60D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9F5EC35D-8556-F6B8-3E12-330BF4BC161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46DC565A-B403-77A2-B935-206DCBAA29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6485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5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1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2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2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1">
    <p:bg>
      <p:bgPr>
        <a:solidFill>
          <a:srgbClr val="00B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25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2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66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3">
    <p:bg>
      <p:bgPr>
        <a:solidFill>
          <a:srgbClr val="009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6922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17814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2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8710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1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230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41C6094-2514-86A3-DB6D-E54979A7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891760D-5507-1050-E74E-553BA7AEDEA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9F46228-C61B-E431-582A-B5922E335737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2FC6E34-BAC9-AE56-539D-DCE78153C9D1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B9610AB2-25FE-A252-228B-0FA13243D38B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1B9767E9-D941-A3F5-F0A6-8145126B9A3A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8" name="Gerader Verbinder 22">
            <a:extLst>
              <a:ext uri="{FF2B5EF4-FFF2-40B4-BE49-F238E27FC236}">
                <a16:creationId xmlns:a16="http://schemas.microsoft.com/office/drawing/2014/main" id="{E9B6CA59-14DA-D24F-C215-C0D42B2BF39F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FDE83C05-E220-5B0F-B01E-36D9E08FD64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4E49A228-516D-3607-5784-C423E07BB56C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5">
            <a:extLst>
              <a:ext uri="{FF2B5EF4-FFF2-40B4-BE49-F238E27FC236}">
                <a16:creationId xmlns:a16="http://schemas.microsoft.com/office/drawing/2014/main" id="{EA6FD0AE-E33E-B074-9FE0-EAA857C5C8C1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8">
            <a:extLst>
              <a:ext uri="{FF2B5EF4-FFF2-40B4-BE49-F238E27FC236}">
                <a16:creationId xmlns:a16="http://schemas.microsoft.com/office/drawing/2014/main" id="{80467B5E-7165-EE21-28B4-10627619388B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1">
            <a:extLst>
              <a:ext uri="{FF2B5EF4-FFF2-40B4-BE49-F238E27FC236}">
                <a16:creationId xmlns:a16="http://schemas.microsoft.com/office/drawing/2014/main" id="{220AD546-7F6D-5F7F-5250-A851C760C641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0" name="Gerader Verbinder 34">
            <a:extLst>
              <a:ext uri="{FF2B5EF4-FFF2-40B4-BE49-F238E27FC236}">
                <a16:creationId xmlns:a16="http://schemas.microsoft.com/office/drawing/2014/main" id="{8A38B7DB-5107-E872-879C-6E607A649F9D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tertitel 2">
            <a:extLst>
              <a:ext uri="{FF2B5EF4-FFF2-40B4-BE49-F238E27FC236}">
                <a16:creationId xmlns:a16="http://schemas.microsoft.com/office/drawing/2014/main" id="{650286F3-6742-3359-7C7B-524E5292F5A1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2" name="Agenda 1">
            <a:extLst>
              <a:ext uri="{FF2B5EF4-FFF2-40B4-BE49-F238E27FC236}">
                <a16:creationId xmlns:a16="http://schemas.microsoft.com/office/drawing/2014/main" id="{08C95484-7199-D5FF-0440-3C48ECB58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2" y="8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6B2BD8A8-5867-E406-6919-97F486FA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1" y="1117539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5361C93C-FEDD-C03D-B026-35116A1DE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1" y="154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77045FBA-96A2-90EE-40B7-1B899D84B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1" y="183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90DA7035-FD57-518E-4876-D9076B048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1" y="2267775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F13B8957-5772-3760-3D4B-F875D740F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1" y="2554226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E9D59B46-C3ED-9C7E-994F-D5B5E8297F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1" y="298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50851EC2-8DE2-9AD9-4047-397CCEE37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1" y="327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165CE364-48D2-0E30-77BA-CA191C0FA7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1" y="3706391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D302EC7D-8B82-E599-939B-57077E6185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1" y="399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EC801893-05CD-780D-2F56-D524B8571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1" y="44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6</a:t>
            </a:r>
            <a:endParaRPr lang="en-DE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9BCCE0B4-6941-52D8-38E5-302CC7753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1" y="4716000"/>
            <a:ext cx="4680873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CB96AE06-F3EB-E241-BA16-5135B39121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05AE1CC-B084-813D-DEFC-A32786EB5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ECA534D1-2391-2DAD-FC5D-C8A509057E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1C38FCE-F119-533F-65DD-C20CC46CB7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F76EA4E2-1B67-8407-CC1D-4BD913DE87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69963115-D148-94C6-AB94-E7CD8DB128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5C5E0E56-14FA-5376-6053-60633DF771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28DE02EC-53F9-9D26-C636-A510B0B4E3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19DCBDA2-DFE8-70F1-BF55-B2F192FCC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41F67DA5-AB9B-70C1-AE5B-D4763E169F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3A285DEE-D06F-6505-8625-BA27FB6D5D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A66EB019-1D98-7B10-58FC-794809770F9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612F07D2-DC8F-0804-4298-3D70044424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C43544BF-8A39-5533-20A6-CC5F304626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0C659183-0B45-A7AA-855D-9C13958980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43A3F974-B99A-6133-E22F-1B1B6B5073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5756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1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72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2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999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3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3099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4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791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1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7685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2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281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1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080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2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2817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603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DF1983-F489-EC9A-CDAF-31901BE5023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753" r:id="rId3"/>
    <p:sldLayoutId id="2147483756" r:id="rId4"/>
    <p:sldLayoutId id="2147484326" r:id="rId5"/>
    <p:sldLayoutId id="2147483899" r:id="rId6"/>
    <p:sldLayoutId id="2147483898" r:id="rId7"/>
    <p:sldLayoutId id="2147483901" r:id="rId8"/>
    <p:sldLayoutId id="2147483755" r:id="rId9"/>
    <p:sldLayoutId id="2147483900" r:id="rId10"/>
    <p:sldLayoutId id="2147483904" r:id="rId11"/>
    <p:sldLayoutId id="2147483903" r:id="rId12"/>
    <p:sldLayoutId id="2147483902" r:id="rId13"/>
    <p:sldLayoutId id="2147483771" r:id="rId14"/>
    <p:sldLayoutId id="2147484348" r:id="rId15"/>
    <p:sldLayoutId id="21474843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7705D-2079-17D5-96A0-D0E82DC3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8E381-FE57-CC6F-43DD-32C9539F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3184-D6DB-5EAA-6A86-AB3ED7CA8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15A75-6157-4B6B-9331-DE0E09E76CD7}" type="datetimeFigureOut">
              <a:rPr lang="en-DE" smtClean="0"/>
              <a:t>05/21/2026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C702-2AA8-ED56-25EC-29CEA8D52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7501-6854-86E5-4700-0A5A10B3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BBBC8-200B-43B6-97D8-0D349B8FD6C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75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51" r:id="rId2"/>
    <p:sldLayoutId id="2147484392" r:id="rId3"/>
    <p:sldLayoutId id="2147484395" r:id="rId4"/>
    <p:sldLayoutId id="2147484398" r:id="rId5"/>
    <p:sldLayoutId id="2147484237" r:id="rId6"/>
    <p:sldLayoutId id="2147484394" r:id="rId7"/>
    <p:sldLayoutId id="2147484350" r:id="rId8"/>
    <p:sldLayoutId id="2147484284" r:id="rId9"/>
    <p:sldLayoutId id="2147484283" r:id="rId10"/>
    <p:sldLayoutId id="2147483876" r:id="rId11"/>
    <p:sldLayoutId id="2147483875" r:id="rId12"/>
    <p:sldLayoutId id="2147484311" r:id="rId13"/>
    <p:sldLayoutId id="2147484312" r:id="rId14"/>
    <p:sldLayoutId id="2147483877" r:id="rId15"/>
    <p:sldLayoutId id="21474842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200ABA-D7CC-CA2A-2B51-81A394ED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4B0B0-21C1-0E18-BCBC-E24C31F4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D020C-7DF9-D80C-2611-1D11B6304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FACB5-6388-42B1-8BB6-221E35DE88B5}" type="datetimeFigureOut">
              <a:rPr lang="LID4096" smtClean="0"/>
              <a:t>05/21/2026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128B8-1B3B-AD63-7E87-D158C872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07B0-097F-F179-A26F-8F00DA04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D42D28-E864-4F2B-9ADB-D2BEBA31377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98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E5397-3930-19CD-2940-2235F849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4E-1201-1261-1E47-9FFC4094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C392-9047-2666-D5CF-82D811A42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A23FF-25C0-4467-9CEB-6C919BDF166E}" type="datetimeFigureOut">
              <a:rPr lang="LID4096" smtClean="0"/>
              <a:t>05/21/2026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0913-9815-B071-DB19-7228E562E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168A-C498-48AA-63B9-77EC20EC4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1C471-F332-473E-AAA0-C6881A58ADE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88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88" r:id="rId8"/>
    <p:sldLayoutId id="2147484376" r:id="rId9"/>
    <p:sldLayoutId id="2147484390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5308A-7395-211B-03B9-2926B90E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53CF-E1FF-46EA-8AE6-EFDF6113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CEBF4-2D85-1C72-266D-F8A7B4B15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B02EB2-7C7F-4232-8872-E9196F7D1C69}" type="datetimeFigureOut">
              <a:rPr lang="LID4096" smtClean="0"/>
              <a:t>05/21/2026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CCDAA-C594-6098-A212-114D72111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F835-C2D6-3620-8D83-DE7F7E696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907E3-C598-4F10-BB44-F8AEB80BAAA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22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9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4E6492A-5C95-2151-ED45-F6229026452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73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3878" r:id="rId9"/>
    <p:sldLayoutId id="21474842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4" r:id="rId2"/>
    <p:sldLayoutId id="2147483838" r:id="rId3"/>
    <p:sldLayoutId id="2147483837" r:id="rId4"/>
    <p:sldLayoutId id="2147483825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39DC4-DC0B-1CDE-27B0-F9DE3F07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816ED-C3CB-286E-D2DE-333B63E7F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E88D-5646-480E-5517-BE68079BD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8BF94-ECFF-401E-9811-9A46A2AA8704}" type="datetimeFigureOut">
              <a:rPr lang="LID4096" smtClean="0"/>
              <a:t>05/21/2026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7A659-32EC-018A-3AAE-0D62F2E14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4554-C7AF-BC22-968A-798B1C9D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64AD8-9F9E-497B-9E00-92B29F245E6B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7CFDFA-9F91-C265-2BC9-CED88B65615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53" r:id="rId2"/>
    <p:sldLayoutId id="2147484365" r:id="rId3"/>
    <p:sldLayoutId id="2147484354" r:id="rId4"/>
    <p:sldLayoutId id="2147484355" r:id="rId5"/>
    <p:sldLayoutId id="2147484356" r:id="rId6"/>
    <p:sldLayoutId id="2147484366" r:id="rId7"/>
    <p:sldLayoutId id="2147484357" r:id="rId8"/>
    <p:sldLayoutId id="2147484367" r:id="rId9"/>
    <p:sldLayoutId id="2147484361" r:id="rId10"/>
    <p:sldLayoutId id="2147484358" r:id="rId11"/>
    <p:sldLayoutId id="2147484360" r:id="rId12"/>
    <p:sldLayoutId id="2147484359" r:id="rId13"/>
    <p:sldLayoutId id="2147484363" r:id="rId14"/>
    <p:sldLayoutId id="2147484362" r:id="rId15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29FEAB-DFE8-6F1F-5853-13938BA45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6114" r="5719" b="860"/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22" name="Subtitle 21">
            <a:extLst>
              <a:ext uri="{FF2B5EF4-FFF2-40B4-BE49-F238E27FC236}">
                <a16:creationId xmlns:a16="http://schemas.microsoft.com/office/drawing/2014/main" id="{4C8F81D6-D119-E7B1-E36C-62571310E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560631"/>
            <a:ext cx="9144000" cy="699404"/>
          </a:xfrm>
        </p:spPr>
        <p:txBody>
          <a:bodyPr/>
          <a:lstStyle/>
          <a:p>
            <a:r>
              <a:rPr lang="en-US" sz="1800" noProof="1"/>
              <a:t>Hubdrive HR for Dynamics</a:t>
            </a:r>
          </a:p>
          <a:p>
            <a:r>
              <a:rPr lang="en-US" sz="1800" noProof="1"/>
              <a:t>Best Practice Implementierung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F87D02B-4034-E6BC-6435-235F74F76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045159"/>
            <a:ext cx="9144001" cy="541385"/>
          </a:xfrm>
        </p:spPr>
        <p:txBody>
          <a:bodyPr/>
          <a:lstStyle/>
          <a:p>
            <a:r>
              <a:rPr lang="de-DE" sz="2800" noProof="1"/>
              <a:t>Willkommen auf Ihrer digitalen HR‑Reise</a:t>
            </a:r>
            <a:endParaRPr lang="en-US" sz="2800" noProof="1"/>
          </a:p>
        </p:txBody>
      </p:sp>
    </p:spTree>
    <p:extLst>
      <p:ext uri="{BB962C8B-B14F-4D97-AF65-F5344CB8AC3E}">
        <p14:creationId xmlns:p14="http://schemas.microsoft.com/office/powerpoint/2010/main" val="29166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50EFE1B-592F-31FF-F188-E1F3C90D5A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AC73E0-5E60-D3AA-CDB1-8DC5AA6E9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583498"/>
            <a:ext cx="4068000" cy="460502"/>
          </a:xfrm>
        </p:spPr>
        <p:txBody>
          <a:bodyPr/>
          <a:lstStyle/>
          <a:p>
            <a:r>
              <a:rPr lang="en-US"/>
              <a:t>Meine </a:t>
            </a:r>
            <a:r>
              <a:rPr lang="en-US" err="1"/>
              <a:t>Kontaktdaten</a:t>
            </a:r>
            <a:endParaRPr lang="en-D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3705DB2-9194-2018-702E-44A9DC0F7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1326380"/>
          </a:xfrm>
        </p:spPr>
        <p:txBody>
          <a:bodyPr vert="horz" wrap="square" lIns="0" tIns="36000" rIns="0" bIns="36000" rtlCol="0" anchor="t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[Bild des </a:t>
            </a:r>
            <a:r>
              <a:rPr lang="en-US" sz="2800" err="1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Beraters</a:t>
            </a:r>
            <a:endParaRPr lang="en-US" sz="2800">
              <a:solidFill>
                <a:srgbClr val="000000"/>
              </a:solidFill>
              <a:latin typeface="Segoe UI Light"/>
              <a:cs typeface="Segoe UI Light"/>
            </a:endParaRPr>
          </a:p>
          <a:p>
            <a:pPr algn="ctr"/>
            <a:r>
              <a:rPr lang="en-US" sz="2800" err="1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hier</a:t>
            </a:r>
            <a:r>
              <a:rPr lang="en-US" sz="2800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 </a:t>
            </a:r>
            <a:r>
              <a:rPr lang="en-US" sz="2800" err="1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einfügen</a:t>
            </a:r>
            <a:r>
              <a:rPr lang="en-US" sz="2800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]</a:t>
            </a:r>
            <a:endParaRPr lang="en-US" sz="2800">
              <a:solidFill>
                <a:srgbClr val="000000"/>
              </a:solidFill>
              <a:latin typeface="Segoe UI Light"/>
              <a:cs typeface="Segoe UI Light"/>
            </a:endParaRPr>
          </a:p>
          <a:p>
            <a:endParaRPr lang="en-D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822CA1-93DE-1CA6-1646-10277BD740D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0" tIns="36000" rIns="0" bIns="36000" rtlCol="0" anchor="t">
            <a:noAutofit/>
          </a:bodyPr>
          <a:lstStyle/>
          <a:p>
            <a:r>
              <a:rPr lang="en-US">
                <a:highlight>
                  <a:srgbClr val="FFFF00"/>
                </a:highlight>
                <a:latin typeface="Segoe UI Light"/>
                <a:cs typeface="Segoe UI Light"/>
              </a:rPr>
              <a:t>[Bitte </a:t>
            </a:r>
            <a:r>
              <a:rPr lang="en-US" err="1">
                <a:highlight>
                  <a:srgbClr val="FFFF00"/>
                </a:highlight>
                <a:latin typeface="Segoe UI Light"/>
                <a:cs typeface="Segoe UI Light"/>
              </a:rPr>
              <a:t>hier</a:t>
            </a:r>
            <a:r>
              <a:rPr lang="en-US">
                <a:highlight>
                  <a:srgbClr val="FFFF00"/>
                </a:highlight>
                <a:latin typeface="Segoe UI Light"/>
                <a:cs typeface="Segoe UI Light"/>
              </a:rPr>
              <a:t> </a:t>
            </a:r>
            <a:r>
              <a:rPr lang="en-US" err="1">
                <a:highlight>
                  <a:srgbClr val="FFFF00"/>
                </a:highlight>
                <a:latin typeface="Segoe UI Light"/>
                <a:cs typeface="Segoe UI Light"/>
              </a:rPr>
              <a:t>Kontaktdaten</a:t>
            </a:r>
            <a:r>
              <a:rPr lang="en-US">
                <a:highlight>
                  <a:srgbClr val="FFFF00"/>
                </a:highlight>
                <a:latin typeface="Segoe UI Light"/>
                <a:cs typeface="Segoe UI Light"/>
              </a:rPr>
              <a:t> des </a:t>
            </a:r>
            <a:r>
              <a:rPr lang="en-US" err="1">
                <a:highlight>
                  <a:srgbClr val="FFFF00"/>
                </a:highlight>
                <a:latin typeface="Segoe UI Light"/>
                <a:cs typeface="Segoe UI Light"/>
              </a:rPr>
              <a:t>Beraters</a:t>
            </a:r>
            <a:r>
              <a:rPr lang="en-US">
                <a:highlight>
                  <a:srgbClr val="FFFF00"/>
                </a:highlight>
                <a:latin typeface="Segoe UI Light"/>
                <a:cs typeface="Segoe UI Light"/>
              </a:rPr>
              <a:t> </a:t>
            </a:r>
            <a:r>
              <a:rPr lang="en-US" err="1">
                <a:highlight>
                  <a:srgbClr val="FFFF00"/>
                </a:highlight>
                <a:latin typeface="Segoe UI Light"/>
                <a:cs typeface="Segoe UI Light"/>
              </a:rPr>
              <a:t>hinterlegen</a:t>
            </a:r>
            <a:r>
              <a:rPr lang="en-US">
                <a:highlight>
                  <a:srgbClr val="FFFF00"/>
                </a:highlight>
                <a:latin typeface="Segoe UI Light"/>
                <a:cs typeface="Segoe UI 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185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E84D7-2406-0F35-125C-2C00CADF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140409-266B-CC67-230D-67D38A1CC0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DE">
              <a:highlight>
                <a:srgbClr val="FFFF00"/>
              </a:highligh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B3B1E-83B6-BD8D-37DA-C27EBA22F4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61720"/>
            <a:ext cx="4068000" cy="412228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</a:endParaRPr>
          </a:p>
          <a:p>
            <a:r>
              <a:rPr lang="de-DE" b="1">
                <a:solidFill>
                  <a:schemeClr val="tx1"/>
                </a:solidFill>
              </a:rPr>
              <a:t>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Hubdrive HR for Dynamics unternehmensweit ausrollen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HR‑Prozesse vereinfachen und die </a:t>
            </a:r>
            <a:r>
              <a:rPr lang="de-DE" err="1">
                <a:solidFill>
                  <a:schemeClr val="tx1"/>
                </a:solidFill>
              </a:rPr>
              <a:t>Employee</a:t>
            </a:r>
            <a:r>
              <a:rPr lang="de-DE">
                <a:solidFill>
                  <a:schemeClr val="tx1"/>
                </a:solidFill>
              </a:rPr>
              <a:t> Experience verbessern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</a:rPr>
              <a:t>Messbaren Geschäftswert durch Automatisierung erzielen</a:t>
            </a:r>
            <a:endParaRPr lang="en-DE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B601C21-50E1-0181-2DFE-DF69E7F20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95700"/>
            <a:ext cx="4068000" cy="848300"/>
          </a:xfrm>
        </p:spPr>
        <p:txBody>
          <a:bodyPr/>
          <a:lstStyle/>
          <a:p>
            <a:r>
              <a:rPr lang="en-US" err="1"/>
              <a:t>Implementierung</a:t>
            </a:r>
            <a:r>
              <a:rPr lang="en-US"/>
              <a:t> </a:t>
            </a:r>
            <a:r>
              <a:rPr lang="en-US" err="1"/>
              <a:t>nach</a:t>
            </a:r>
            <a:r>
              <a:rPr lang="en-US"/>
              <a:t> </a:t>
            </a:r>
            <a:br>
              <a:rPr lang="en-US"/>
            </a:br>
            <a:r>
              <a:rPr lang="en-US"/>
              <a:t>Best Practice</a:t>
            </a:r>
          </a:p>
        </p:txBody>
      </p:sp>
      <p:sp>
        <p:nvSpPr>
          <p:cNvPr id="29" name="Subtitle 7">
            <a:extLst>
              <a:ext uri="{FF2B5EF4-FFF2-40B4-BE49-F238E27FC236}">
                <a16:creationId xmlns:a16="http://schemas.microsoft.com/office/drawing/2014/main" id="{97C3662E-AF50-689D-46B0-3D4E4194C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1364339"/>
          </a:xfrm>
        </p:spPr>
        <p:txBody>
          <a:bodyPr vert="horz" wrap="square" lIns="0" tIns="36000" rIns="0" bIns="36000" rtlCol="0" anchor="t">
            <a:spAutoFit/>
          </a:bodyPr>
          <a:lstStyle/>
          <a:p>
            <a:pPr algn="ctr"/>
            <a:r>
              <a:rPr lang="de-DE" sz="2800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[Bild des Kunden (Logo/Firmengebäude) </a:t>
            </a:r>
          </a:p>
          <a:p>
            <a:pPr algn="ctr"/>
            <a:r>
              <a:rPr lang="de-DE" sz="2800">
                <a:solidFill>
                  <a:srgbClr val="000000"/>
                </a:solidFill>
                <a:highlight>
                  <a:srgbClr val="FFFF00"/>
                </a:highlight>
                <a:latin typeface="Segoe UI Light"/>
                <a:cs typeface="Segoe UI Light"/>
              </a:rPr>
              <a:t>hier einfügen]</a:t>
            </a:r>
          </a:p>
        </p:txBody>
      </p:sp>
    </p:spTree>
    <p:extLst>
      <p:ext uri="{BB962C8B-B14F-4D97-AF65-F5344CB8AC3E}">
        <p14:creationId xmlns:p14="http://schemas.microsoft.com/office/powerpoint/2010/main" val="266003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Placeholder 98">
            <a:extLst>
              <a:ext uri="{FF2B5EF4-FFF2-40B4-BE49-F238E27FC236}">
                <a16:creationId xmlns:a16="http://schemas.microsoft.com/office/drawing/2014/main" id="{59F54A88-21F6-A0EF-9E97-CBAC0285E8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24236"/>
          <a:stretch>
            <a:fillRect/>
          </a:stretch>
        </p:blipFill>
        <p:spPr>
          <a:xfrm>
            <a:off x="0" y="0"/>
            <a:ext cx="9144000" cy="1831975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0E2F311-8B43-E643-E204-B961FD916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12" y="431800"/>
            <a:ext cx="5049837" cy="504825"/>
          </a:xfrm>
        </p:spPr>
        <p:txBody>
          <a:bodyPr wrap="square" anchor="b">
            <a:noAutofit/>
          </a:bodyPr>
          <a:lstStyle/>
          <a:p>
            <a:r>
              <a:rPr lang="en-US"/>
              <a:t>Umfang der Implementierung</a:t>
            </a:r>
            <a:endParaRPr lang="en-DE"/>
          </a:p>
        </p:txBody>
      </p:sp>
      <p:sp>
        <p:nvSpPr>
          <p:cNvPr id="87" name="Subtitle 86">
            <a:extLst>
              <a:ext uri="{FF2B5EF4-FFF2-40B4-BE49-F238E27FC236}">
                <a16:creationId xmlns:a16="http://schemas.microsoft.com/office/drawing/2014/main" id="{FEEA07EF-04AA-C9F2-29BF-BCE226E30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5049837" cy="412009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3E40EFD0-5737-E2A1-5A56-9E9AA1C887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</p:spPr>
        <p:txBody>
          <a:bodyPr/>
          <a:lstStyle/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[Projektmanager: Module und Funktionen für diese Phase definieren]</a:t>
            </a:r>
          </a:p>
          <a:p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  <a:p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Beispiele: 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Core HR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Zeitmanagement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Abwesenheitsmanagement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Onboarding</a:t>
            </a:r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81FA84B4-A1B6-B729-3493-4DDFB25D9B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</p:spPr>
        <p:txBody>
          <a:bodyPr/>
          <a:lstStyle/>
          <a:p>
            <a:r>
              <a:rPr lang="en-US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[Projektmanager: Messbare Ergenisse und KPIs definieren]</a:t>
            </a:r>
          </a:p>
          <a:p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  <a:p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Beispiele: 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Reduzierung der Prozessdurchlaufzeit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Nutzungsquote der Anwender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Datenqualität</a:t>
            </a:r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3429B5E9-32F3-5676-34EF-D0FA2585895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</p:spPr>
        <p:txBody>
          <a:bodyPr/>
          <a:lstStyle/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[Projektmanager: Abteilungen, Standorte und Mitarbeitersegmente festlegen]</a:t>
            </a:r>
          </a:p>
          <a:p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Beispiele: 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HR‑Team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Führungskräfte</a:t>
            </a:r>
          </a:p>
          <a:p>
            <a:r>
              <a:rPr lang="de-DE" sz="1200">
                <a:highlight>
                  <a:srgbClr val="FFFF00"/>
                </a:highlight>
                <a:latin typeface="+mn-lt"/>
                <a:cs typeface="Segoe UI" panose="020B0502040204020203" pitchFamily="34" charset="0"/>
              </a:rPr>
              <a:t>alle Mitarbeitenden in Region X</a:t>
            </a:r>
            <a:endParaRPr lang="en-US" sz="1200">
              <a:highlight>
                <a:srgbClr val="FFFF00"/>
              </a:highlight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6D7420-EFB9-2D8B-3A67-011DF0A30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</p:spPr>
        <p:txBody>
          <a:bodyPr anchor="ctr">
            <a:normAutofit/>
          </a:bodyPr>
          <a:lstStyle/>
          <a:p>
            <a:r>
              <a:rPr lang="en-US" err="1"/>
              <a:t>Implementierungsphase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B19B9F2-7599-0FCD-BBDD-DF2AF050B7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</p:spPr>
        <p:txBody>
          <a:bodyPr anchor="ctr">
            <a:normAutofit/>
          </a:bodyPr>
          <a:lstStyle/>
          <a:p>
            <a:r>
              <a:rPr lang="en-US" err="1"/>
              <a:t>Zielgruppen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9E0F779-EC08-F480-6282-2D01F2030E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</p:spPr>
        <p:txBody>
          <a:bodyPr anchor="ctr">
            <a:noAutofit/>
          </a:bodyPr>
          <a:lstStyle/>
          <a:p>
            <a:r>
              <a:rPr lang="en-US"/>
              <a:t>Erreichbare Verbesserungen</a:t>
            </a:r>
          </a:p>
        </p:txBody>
      </p:sp>
    </p:spTree>
    <p:extLst>
      <p:ext uri="{BB962C8B-B14F-4D97-AF65-F5344CB8AC3E}">
        <p14:creationId xmlns:p14="http://schemas.microsoft.com/office/powerpoint/2010/main" val="220108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F26FA92A-6C8B-2C29-A7BE-3C13CE3A28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80" b="80"/>
          <a:stretch/>
        </p:blipFill>
        <p:spPr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05C909D-533F-892A-8D93-D52267FC1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5320760" cy="504000"/>
          </a:xfrm>
        </p:spPr>
        <p:txBody>
          <a:bodyPr/>
          <a:lstStyle/>
          <a:p>
            <a:r>
              <a:rPr lang="en-US" err="1"/>
              <a:t>Gewünschte</a:t>
            </a:r>
            <a:r>
              <a:rPr lang="en-US"/>
              <a:t> </a:t>
            </a:r>
            <a:r>
              <a:rPr lang="en-US" err="1"/>
              <a:t>Verbesserungen</a:t>
            </a:r>
            <a:endParaRPr lang="en-DE"/>
          </a:p>
        </p:txBody>
      </p:sp>
      <p:sp>
        <p:nvSpPr>
          <p:cNvPr id="45" name="Subtitle 44">
            <a:extLst>
              <a:ext uri="{FF2B5EF4-FFF2-40B4-BE49-F238E27FC236}">
                <a16:creationId xmlns:a16="http://schemas.microsoft.com/office/drawing/2014/main" id="{13E0EF70-6859-EB27-BE0C-601D58A88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5320760" cy="412009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7D7512E-E827-92A7-C7C3-4C8068A2633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1200">
                <a:highlight>
                  <a:srgbClr val="FFFF00"/>
                </a:highlight>
                <a:latin typeface="+mn-lt"/>
              </a:rPr>
              <a:t>[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Projektmanager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: 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Prozessverbesserung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 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spezifizieren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]</a:t>
            </a:r>
          </a:p>
          <a:p>
            <a:endParaRPr lang="de-DE" sz="1200">
              <a:highlight>
                <a:srgbClr val="FFFF00"/>
              </a:highlight>
              <a:latin typeface="+mn-lt"/>
            </a:endParaRPr>
          </a:p>
          <a:p>
            <a:endParaRPr lang="de-DE" sz="1200">
              <a:highlight>
                <a:srgbClr val="FFFF00"/>
              </a:highlight>
              <a:latin typeface="+mn-lt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</a:rPr>
              <a:t>Beispiel: Time‑</a:t>
            </a:r>
            <a:r>
              <a:rPr lang="de-DE" sz="1200" err="1">
                <a:highlight>
                  <a:srgbClr val="FFFF00"/>
                </a:highlight>
                <a:latin typeface="+mn-lt"/>
              </a:rPr>
              <a:t>to</a:t>
            </a:r>
            <a:r>
              <a:rPr lang="de-DE" sz="1200">
                <a:highlight>
                  <a:srgbClr val="FFFF00"/>
                </a:highlight>
                <a:latin typeface="+mn-lt"/>
              </a:rPr>
              <a:t>‑Hire um 40 % reduzieren</a:t>
            </a:r>
            <a:endParaRPr lang="en-DE" sz="120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EBFB766-3471-1E62-25B6-78E27A2AD1A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sz="1200">
                <a:highlight>
                  <a:srgbClr val="FFFF00"/>
                </a:highlight>
                <a:latin typeface="+mn-lt"/>
              </a:rPr>
              <a:t>[Projektmanager: Compliance‑ oder Reporting‑Vorteil spezifizieren]</a:t>
            </a:r>
          </a:p>
          <a:p>
            <a:endParaRPr lang="de-DE" sz="1200">
              <a:highlight>
                <a:srgbClr val="FFFF00"/>
              </a:highlight>
              <a:latin typeface="+mn-lt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</a:rPr>
              <a:t>Beispiel: Echtzeit‑HR‑Analysen und Reporting</a:t>
            </a:r>
            <a:endParaRPr lang="en-DE" sz="120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B7162AB-724F-6DE8-F26E-7F534BFC141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1200">
                <a:highlight>
                  <a:srgbClr val="FFFF00"/>
                </a:highlight>
                <a:latin typeface="+mn-lt"/>
              </a:rPr>
              <a:t>[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Projektmanager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: 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Effizienzgewinn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 </a:t>
            </a:r>
            <a:r>
              <a:rPr lang="en-US" sz="1200" err="1">
                <a:highlight>
                  <a:srgbClr val="FFFF00"/>
                </a:highlight>
                <a:latin typeface="+mn-lt"/>
              </a:rPr>
              <a:t>spezifizieren</a:t>
            </a:r>
            <a:r>
              <a:rPr lang="en-US" sz="1200">
                <a:highlight>
                  <a:srgbClr val="FFFF00"/>
                </a:highlight>
                <a:latin typeface="+mn-lt"/>
              </a:rPr>
              <a:t>]</a:t>
            </a:r>
            <a:endParaRPr lang="de-DE" sz="1200">
              <a:highlight>
                <a:srgbClr val="FFFF00"/>
              </a:highlight>
              <a:latin typeface="+mn-lt"/>
            </a:endParaRPr>
          </a:p>
          <a:p>
            <a:endParaRPr lang="de-DE" sz="1200">
              <a:highlight>
                <a:srgbClr val="FFFF00"/>
              </a:highlight>
              <a:latin typeface="+mn-lt"/>
            </a:endParaRPr>
          </a:p>
          <a:p>
            <a:endParaRPr lang="de-DE" sz="1200">
              <a:highlight>
                <a:srgbClr val="FFFF00"/>
              </a:highlight>
              <a:latin typeface="+mn-lt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</a:rPr>
              <a:t>Beispiel: Genehmigungsworkflow für Abwesenheiten automatisieren</a:t>
            </a:r>
            <a:endParaRPr lang="en-DE" sz="120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4BC0719-EE21-5FD6-B5A5-516363D21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Bereich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3DECD0E-6C6C-10E7-2902-AD99A71EA0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Bereich 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EB77A8-59AE-EFB8-17A4-C7EC7D112F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Bereich 4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B4AFF03-A6E6-88F8-A83C-9E339207DC4B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sz="1200">
                <a:highlight>
                  <a:srgbClr val="FFFF00"/>
                </a:highlight>
                <a:latin typeface="+mn-lt"/>
              </a:rPr>
              <a:t>[Projektmanager: Verbesserung der User Experience spezifizieren]</a:t>
            </a:r>
          </a:p>
          <a:p>
            <a:endParaRPr lang="en-GB" sz="1200">
              <a:highlight>
                <a:srgbClr val="FFFF00"/>
              </a:highlight>
              <a:latin typeface="+mn-lt"/>
            </a:endParaRPr>
          </a:p>
          <a:p>
            <a:endParaRPr lang="en-GB" sz="1200">
              <a:highlight>
                <a:srgbClr val="FFFF00"/>
              </a:highlight>
              <a:latin typeface="+mn-lt"/>
            </a:endParaRPr>
          </a:p>
          <a:p>
            <a:r>
              <a:rPr lang="de-DE" sz="1200">
                <a:highlight>
                  <a:srgbClr val="FFFF00"/>
                </a:highlight>
                <a:latin typeface="+mn-lt"/>
              </a:rPr>
              <a:t>Beispiel: Self‑Service‑Portalzugang für Mitarbeitende</a:t>
            </a:r>
            <a:endParaRPr lang="en-DE" sz="120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7C1A326-D771-FBE2-A45D-64AC9C6DCC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Bereich 3</a:t>
            </a:r>
          </a:p>
        </p:txBody>
      </p:sp>
    </p:spTree>
    <p:extLst>
      <p:ext uri="{BB962C8B-B14F-4D97-AF65-F5344CB8AC3E}">
        <p14:creationId xmlns:p14="http://schemas.microsoft.com/office/powerpoint/2010/main" val="6066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99C3-FB78-FA68-4946-570EB987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EF50DC89-F29B-2FEE-BB7F-F71B7A13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Implementierung nach Best Practice in 10 Schritten</a:t>
            </a: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EE89F19C-1F27-17F2-C0CD-1DC82E40C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931797"/>
              </p:ext>
            </p:extLst>
          </p:nvPr>
        </p:nvGraphicFramePr>
        <p:xfrm>
          <a:off x="495300" y="908050"/>
          <a:ext cx="8261350" cy="4929000"/>
        </p:xfrm>
        <a:graphic>
          <a:graphicData uri="http://schemas.openxmlformats.org/drawingml/2006/table">
            <a:tbl>
              <a:tblPr bandRow="1"/>
              <a:tblGrid>
                <a:gridCol w="3554186">
                  <a:extLst>
                    <a:ext uri="{9D8B030D-6E8A-4147-A177-3AD203B41FA5}">
                      <a16:colId xmlns:a16="http://schemas.microsoft.com/office/drawing/2014/main" val="444099632"/>
                    </a:ext>
                  </a:extLst>
                </a:gridCol>
                <a:gridCol w="506308">
                  <a:extLst>
                    <a:ext uri="{9D8B030D-6E8A-4147-A177-3AD203B41FA5}">
                      <a16:colId xmlns:a16="http://schemas.microsoft.com/office/drawing/2014/main" val="3120872994"/>
                    </a:ext>
                  </a:extLst>
                </a:gridCol>
                <a:gridCol w="3905093">
                  <a:extLst>
                    <a:ext uri="{9D8B030D-6E8A-4147-A177-3AD203B41FA5}">
                      <a16:colId xmlns:a16="http://schemas.microsoft.com/office/drawing/2014/main" val="667869429"/>
                    </a:ext>
                  </a:extLst>
                </a:gridCol>
                <a:gridCol w="295763">
                  <a:extLst>
                    <a:ext uri="{9D8B030D-6E8A-4147-A177-3AD203B41FA5}">
                      <a16:colId xmlns:a16="http://schemas.microsoft.com/office/drawing/2014/main" val="225239875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r>
                        <a:rPr lang="de-DE" sz="1800" noProof="0" dirty="0">
                          <a:solidFill>
                            <a:srgbClr val="00A500"/>
                          </a:solidFill>
                        </a:rPr>
                        <a:t>1. Kick-off Implementierung</a:t>
                      </a:r>
                    </a:p>
                    <a:p>
                      <a:pPr marL="251460" lvl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noProof="0" dirty="0">
                          <a:solidFill>
                            <a:schemeClr val="tx1"/>
                          </a:solidFill>
                          <a:latin typeface="+mn-lt"/>
                          <a:cs typeface="Segoe UI Semilight"/>
                        </a:rPr>
                        <a:t>Kick-off Kennenlernen und Terminierung der anstehenden Hubdrive-Verbesserungen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2. Einrichtung Systemerweiterung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/>
                        </a:rPr>
                        <a:t>Erforderliche Systemerweiterungen für Hubdrive einrichten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8896567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3. Key-User-Training 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/>
                        </a:rPr>
                        <a:t>Hubdrive Key-User gezielt auf die anstehenden Verbesserungen trainieren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4. Anpassungen &amp; Automatisierung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/>
                        </a:rPr>
                        <a:t>Für die aktuelle Implementierungsphase erforderliche Anpassungen an Hubdrive HR umsetzen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1217035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5. Datenmigration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 panose="020B0402040204020203" pitchFamily="34" charset="0"/>
                        </a:rPr>
                        <a:t>Notwendige Daten für die aktuelle Implementierungsphase migrieren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6. </a:t>
                      </a:r>
                      <a:r>
                        <a:rPr lang="de-DE" sz="1800" b="0" i="0" u="none" strike="noStrike" noProof="0" dirty="0">
                          <a:solidFill>
                            <a:srgbClr val="00A500"/>
                          </a:solidFill>
                          <a:latin typeface="Segoe UI"/>
                          <a:cs typeface="Segoe UI"/>
                        </a:rPr>
                        <a:t>Key-User p</a:t>
                      </a:r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raktische Erfahrung 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 panose="020B0402040204020203" pitchFamily="34" charset="0"/>
                        </a:rPr>
                        <a:t>Die Key-User sammeln praktische Erfahrung mit der angepassten Lösung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750057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7. Interne Kommunikation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/>
                        </a:rPr>
                        <a:t>Mehrwert der Implementierungsphase von Hubdrive intern kommunizieren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8. Anwender-Training 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 panose="020B0402040204020203" pitchFamily="34" charset="0"/>
                        </a:rPr>
                        <a:t>Beteiligte Anwender der aktuellen Implementierungsphase trainieren und bei den ersten Schritten begleiten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45287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9. Freigabe Nutzung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/>
                        </a:rPr>
                        <a:t>Nutzung anstehender Verbesserungen freigeben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rgbClr val="00A500"/>
                          </a:solidFill>
                        </a:rPr>
                        <a:t>10. Go-live &amp; finale Kommunikation</a:t>
                      </a:r>
                    </a:p>
                    <a:p>
                      <a:pPr marL="251460" lvl="1" algn="l" defTabSz="914400" rtl="0" eaLnBrk="1" latinLnBrk="0" hangingPunct="1">
                        <a:tabLst>
                          <a:tab pos="180000" algn="l"/>
                          <a:tab pos="360000" algn="l"/>
                        </a:tabLst>
                      </a:pPr>
                      <a:r>
                        <a:rPr lang="de-DE" sz="1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Semilight" panose="020B0402040204020203" pitchFamily="34" charset="0"/>
                        </a:rPr>
                        <a:t>Go-live starten, die Nutzung der Verbesserungen bestätigen und die finale Kommunikation durchführen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6285478"/>
                  </a:ext>
                </a:extLst>
              </a:tr>
              <a:tr h="668150"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000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noProof="0" dirty="0">
                        <a:solidFill>
                          <a:srgbClr val="00A500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9993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72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B5298B1-E728-E1F6-66DB-D0CA1F19B9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 b="945"/>
          <a:stretch/>
        </p:blipFill>
        <p:spPr>
          <a:xfrm>
            <a:off x="0" y="0"/>
            <a:ext cx="9144000" cy="1822450"/>
          </a:xfrm>
          <a:solidFill>
            <a:prstClr val="white">
              <a:lumMod val="95000"/>
            </a:prstClr>
          </a:solidFill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6C7F2E5-D863-A73A-EBB9-9B1EE613D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12" y="431800"/>
            <a:ext cx="6376987" cy="504825"/>
          </a:xfrm>
        </p:spPr>
        <p:txBody>
          <a:bodyPr/>
          <a:lstStyle/>
          <a:p>
            <a:r>
              <a:rPr lang="en-US"/>
              <a:t>Rollen &amp; </a:t>
            </a:r>
            <a:r>
              <a:rPr lang="en-US" err="1"/>
              <a:t>Verantwortlichkeiten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Team</a:t>
            </a:r>
            <a:endParaRPr lang="en-DE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85C13951-E206-5098-9FC5-21EFC07AE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413" y="936625"/>
            <a:ext cx="6376986" cy="411163"/>
          </a:xfrm>
        </p:spPr>
        <p:txBody>
          <a:bodyPr/>
          <a:lstStyle/>
          <a:p>
            <a:r>
              <a:rPr lang="de-DE"/>
              <a:t>Eindeutige Verantwortung sichert den Projekterfolg</a:t>
            </a:r>
            <a:endParaRPr lang="en-US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5A531642-1876-ECEE-CA2F-810FD8315855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24630859"/>
              </p:ext>
            </p:extLst>
          </p:nvPr>
        </p:nvGraphicFramePr>
        <p:xfrm>
          <a:off x="252413" y="1979613"/>
          <a:ext cx="8473952" cy="3169927"/>
        </p:xfrm>
        <a:graphic>
          <a:graphicData uri="http://schemas.openxmlformats.org/drawingml/2006/table">
            <a:tbl>
              <a:tblPr firstRow="1" bandRow="1"/>
              <a:tblGrid>
                <a:gridCol w="1259181">
                  <a:extLst>
                    <a:ext uri="{9D8B030D-6E8A-4147-A177-3AD203B41FA5}">
                      <a16:colId xmlns:a16="http://schemas.microsoft.com/office/drawing/2014/main" val="444099632"/>
                    </a:ext>
                  </a:extLst>
                </a:gridCol>
                <a:gridCol w="2072672">
                  <a:extLst>
                    <a:ext uri="{9D8B030D-6E8A-4147-A177-3AD203B41FA5}">
                      <a16:colId xmlns:a16="http://schemas.microsoft.com/office/drawing/2014/main" val="667869429"/>
                    </a:ext>
                  </a:extLst>
                </a:gridCol>
                <a:gridCol w="5142099">
                  <a:extLst>
                    <a:ext uri="{9D8B030D-6E8A-4147-A177-3AD203B41FA5}">
                      <a16:colId xmlns:a16="http://schemas.microsoft.com/office/drawing/2014/main" val="2207857761"/>
                    </a:ext>
                  </a:extLst>
                </a:gridCol>
              </a:tblGrid>
              <a:tr h="250691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en-DE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Rolle</a:t>
                      </a:r>
                      <a:endParaRPr lang="en-DE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Hauptverantwortlichkeiten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896567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Implementierungs</a:t>
                      </a:r>
                      <a:r>
                        <a:rPr lang="en-US" sz="1000"/>
                        <a:t>-Manager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1217035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HR-Leiter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750057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HR-Mitarbeiter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452871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Key-User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85478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IT-Administrator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118222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Mitarbeiter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0428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Abteilungsleiter</a:t>
                      </a:r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208938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Power Platform Customizer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116541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Project Sponsor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24586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Hubdrive CSM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73927"/>
                  </a:ext>
                </a:extLst>
              </a:tr>
              <a:tr h="2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Hubdrive Consultant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[To be added]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08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74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1C345-3A53-9CFC-CF5D-5CDB0D280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Group 311">
            <a:extLst>
              <a:ext uri="{FF2B5EF4-FFF2-40B4-BE49-F238E27FC236}">
                <a16:creationId xmlns:a16="http://schemas.microsoft.com/office/drawing/2014/main" id="{2522CC9C-969B-E840-9150-A74B10D3E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643224"/>
              </p:ext>
            </p:extLst>
          </p:nvPr>
        </p:nvGraphicFramePr>
        <p:xfrm>
          <a:off x="252413" y="782840"/>
          <a:ext cx="8592738" cy="374212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78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3800">
                <a:tc>
                  <a:txBody>
                    <a:bodyPr/>
                    <a:lstStyle/>
                    <a:p>
                      <a:pPr marL="182245" marR="0" lvl="0" indent="-18224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kern="1200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Implementierung </a:t>
                      </a:r>
                      <a:r>
                        <a:rPr lang="de-DE" sz="1200" u="none" strike="noStrike" kern="1200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[MODULNAME]</a:t>
                      </a:r>
                      <a:endParaRPr kumimoji="0" lang="de-DE" sz="1200" u="none" strike="noStrike" kern="1200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Monat 1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kern="1200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Monat 2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Monat 3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r>
                        <a:rPr lang="en-US" sz="1400"/>
                        <a:t>Kick-off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Systemerweiterung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Key-User-Training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Anpassungen</a:t>
                      </a:r>
                      <a:r>
                        <a:rPr lang="en-US" sz="140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Datenmigration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Erfahrung</a:t>
                      </a:r>
                      <a:r>
                        <a:rPr lang="en-US" sz="1400"/>
                        <a:t> Key-User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Interne Kommunikation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Anwender</a:t>
                      </a:r>
                      <a:r>
                        <a:rPr lang="en-US" sz="1400"/>
                        <a:t>-Training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Freigabe 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Go-live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6E9725-5127-39C8-D6D7-A31B1D527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/>
          <a:lstStyle/>
          <a:p>
            <a:r>
              <a:rPr lang="de-DE" noProof="0"/>
              <a:t>Zeitplan</a:t>
            </a:r>
          </a:p>
        </p:txBody>
      </p:sp>
      <p:sp>
        <p:nvSpPr>
          <p:cNvPr id="11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B1C2CF2D-445A-F9B8-9E34-534046E202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52321" y="1159822"/>
            <a:ext cx="99475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72EF84EF-D57F-2E48-94FD-F0685865B1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60941" y="1510014"/>
            <a:ext cx="136186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41527872-29DB-F5C8-F91E-4F38CB00E0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1877" y="2210505"/>
            <a:ext cx="403698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944E3086-F9F4-FDC5-F244-09C9E28FCF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94214" y="2569148"/>
            <a:ext cx="953310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C7F5666F-D6CF-77D5-17B9-B0E9CE35E5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47525" y="2917435"/>
            <a:ext cx="491245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02AD7C35-6F62-24B4-2301-347E44BDA5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38771" y="3259150"/>
            <a:ext cx="491245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FBAE81DC-EB3A-71E0-95F4-0BC05FDA654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88192" y="4287590"/>
            <a:ext cx="486383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BFA30231-F245-8232-6578-71FF5A8C51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21261" y="3962005"/>
            <a:ext cx="121599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FFD26998-B9D5-B1F6-162D-CACF54A446C4}"/>
              </a:ext>
            </a:extLst>
          </p:cNvPr>
          <p:cNvCxnSpPr>
            <a:cxnSpLocks/>
            <a:stCxn id="11" idx="3"/>
            <a:endCxn id="12" idx="0"/>
          </p:cNvCxnSpPr>
          <p:nvPr/>
        </p:nvCxnSpPr>
        <p:spPr>
          <a:xfrm>
            <a:off x="3151796" y="1260622"/>
            <a:ext cx="277238" cy="249392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7275DB8-47A9-D2F8-91B8-06C1EA1388F0}"/>
              </a:ext>
            </a:extLst>
          </p:cNvPr>
          <p:cNvCxnSpPr>
            <a:cxnSpLocks/>
            <a:stCxn id="13" idx="3"/>
            <a:endCxn id="14" idx="0"/>
          </p:cNvCxnSpPr>
          <p:nvPr/>
        </p:nvCxnSpPr>
        <p:spPr>
          <a:xfrm>
            <a:off x="4445575" y="2311305"/>
            <a:ext cx="525294" cy="257843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00505652-7A2E-A428-3AD4-4EA50F495778}"/>
              </a:ext>
            </a:extLst>
          </p:cNvPr>
          <p:cNvCxnSpPr>
            <a:cxnSpLocks/>
            <a:stCxn id="15" idx="3"/>
            <a:endCxn id="16" idx="0"/>
          </p:cNvCxnSpPr>
          <p:nvPr/>
        </p:nvCxnSpPr>
        <p:spPr>
          <a:xfrm>
            <a:off x="5938770" y="3018235"/>
            <a:ext cx="245624" cy="240915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CD91B37-448B-0BDA-71DB-6746D8DB1CAB}"/>
              </a:ext>
            </a:extLst>
          </p:cNvPr>
          <p:cNvCxnSpPr>
            <a:cxnSpLocks/>
            <a:stCxn id="14" idx="3"/>
            <a:endCxn id="15" idx="0"/>
          </p:cNvCxnSpPr>
          <p:nvPr/>
        </p:nvCxnSpPr>
        <p:spPr>
          <a:xfrm>
            <a:off x="5447524" y="2669948"/>
            <a:ext cx="245624" cy="247487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0832C0CF-3F15-8439-4D1A-A89449225B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30016" y="3588522"/>
            <a:ext cx="491245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1763270-320B-D46E-B2C5-4D4B9AE70AAA}"/>
              </a:ext>
            </a:extLst>
          </p:cNvPr>
          <p:cNvCxnSpPr>
            <a:cxnSpLocks/>
            <a:stCxn id="16" idx="3"/>
            <a:endCxn id="23" idx="0"/>
          </p:cNvCxnSpPr>
          <p:nvPr/>
        </p:nvCxnSpPr>
        <p:spPr>
          <a:xfrm>
            <a:off x="6430016" y="3359950"/>
            <a:ext cx="245623" cy="228572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0342CF3-1EC6-F54A-94BB-98962157BE0B}"/>
              </a:ext>
            </a:extLst>
          </p:cNvPr>
          <p:cNvCxnSpPr>
            <a:cxnSpLocks/>
            <a:stCxn id="23" idx="3"/>
            <a:endCxn id="18" idx="0"/>
          </p:cNvCxnSpPr>
          <p:nvPr/>
        </p:nvCxnSpPr>
        <p:spPr>
          <a:xfrm>
            <a:off x="6921261" y="3689322"/>
            <a:ext cx="60800" cy="272683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080AEE8-DC21-A177-421B-2FA76F0381E4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>
            <a:off x="7042860" y="4062805"/>
            <a:ext cx="588524" cy="224785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A98C0715-AC17-0A12-1AA0-B2258584D5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33314" y="1857585"/>
            <a:ext cx="248055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17474F72-919B-9286-AA59-D3B49F46FB9D}"/>
              </a:ext>
            </a:extLst>
          </p:cNvPr>
          <p:cNvCxnSpPr>
            <a:cxnSpLocks/>
            <a:stCxn id="27" idx="3"/>
            <a:endCxn id="13" idx="0"/>
          </p:cNvCxnSpPr>
          <p:nvPr/>
        </p:nvCxnSpPr>
        <p:spPr>
          <a:xfrm>
            <a:off x="3881369" y="1958385"/>
            <a:ext cx="362357" cy="252120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E4D9CFB9-2CEA-C580-0BA9-63A931DA2495}"/>
              </a:ext>
            </a:extLst>
          </p:cNvPr>
          <p:cNvCxnSpPr>
            <a:cxnSpLocks/>
            <a:stCxn id="12" idx="3"/>
            <a:endCxn id="27" idx="0"/>
          </p:cNvCxnSpPr>
          <p:nvPr/>
        </p:nvCxnSpPr>
        <p:spPr>
          <a:xfrm>
            <a:off x="3497127" y="1610814"/>
            <a:ext cx="260215" cy="246771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82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9EF9-7442-8643-DE82-CE21E74B2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E400BB2-2C67-9EB3-A175-9325CFABC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13" y="0"/>
            <a:ext cx="8639175" cy="647700"/>
          </a:xfrm>
        </p:spPr>
        <p:txBody>
          <a:bodyPr/>
          <a:lstStyle/>
          <a:p>
            <a:r>
              <a:rPr lang="en-US" err="1"/>
              <a:t>Zeitplan</a:t>
            </a:r>
            <a:r>
              <a:rPr lang="en-US"/>
              <a:t> &amp; </a:t>
            </a:r>
            <a:r>
              <a:rPr lang="en-US" err="1"/>
              <a:t>Teilnehmer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Detail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E467C4-08F5-FED7-553E-3B59B447C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867"/>
              </p:ext>
            </p:extLst>
          </p:nvPr>
        </p:nvGraphicFramePr>
        <p:xfrm>
          <a:off x="252413" y="780300"/>
          <a:ext cx="8592737" cy="4541520"/>
        </p:xfrm>
        <a:graphic>
          <a:graphicData uri="http://schemas.openxmlformats.org/drawingml/2006/table">
            <a:tbl>
              <a:tblPr firstRow="1" bandRow="1"/>
              <a:tblGrid>
                <a:gridCol w="4190452">
                  <a:extLst>
                    <a:ext uri="{9D8B030D-6E8A-4147-A177-3AD203B41FA5}">
                      <a16:colId xmlns:a16="http://schemas.microsoft.com/office/drawing/2014/main" val="383453269"/>
                    </a:ext>
                  </a:extLst>
                </a:gridCol>
                <a:gridCol w="1069255">
                  <a:extLst>
                    <a:ext uri="{9D8B030D-6E8A-4147-A177-3AD203B41FA5}">
                      <a16:colId xmlns:a16="http://schemas.microsoft.com/office/drawing/2014/main" val="231712511"/>
                    </a:ext>
                  </a:extLst>
                </a:gridCol>
                <a:gridCol w="912901">
                  <a:extLst>
                    <a:ext uri="{9D8B030D-6E8A-4147-A177-3AD203B41FA5}">
                      <a16:colId xmlns:a16="http://schemas.microsoft.com/office/drawing/2014/main" val="1033404469"/>
                    </a:ext>
                  </a:extLst>
                </a:gridCol>
                <a:gridCol w="2420129">
                  <a:extLst>
                    <a:ext uri="{9D8B030D-6E8A-4147-A177-3AD203B41FA5}">
                      <a16:colId xmlns:a16="http://schemas.microsoft.com/office/drawing/2014/main" val="815553601"/>
                    </a:ext>
                  </a:extLst>
                </a:gridCol>
              </a:tblGrid>
              <a:tr h="254075">
                <a:tc>
                  <a:txBody>
                    <a:bodyPr/>
                    <a:lstStyle/>
                    <a:p>
                      <a:r>
                        <a:rPr lang="en-US" sz="1200" err="1">
                          <a:solidFill>
                            <a:schemeClr val="bg1"/>
                          </a:solidFill>
                        </a:rPr>
                        <a:t>Implementierungsschritte</a:t>
                      </a:r>
                      <a:endParaRPr lang="en-DE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Datum</a:t>
                      </a:r>
                      <a:endParaRPr lang="en-DE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Dauer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err="1">
                          <a:solidFill>
                            <a:schemeClr val="bg1"/>
                          </a:solidFill>
                        </a:rPr>
                        <a:t>Teilnehmer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8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100"/>
                        <a:t>1. Kick-off Kennenlernen und Terminierung der anstehenden Hubdrive-Verbesserungen ist erfolgt.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5191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2. Die erforderlichen technischen Systemerweiterungen für </a:t>
                      </a:r>
                      <a:r>
                        <a:rPr lang="de-DE" sz="1100" err="1"/>
                        <a:t>Hubdrive</a:t>
                      </a:r>
                      <a:r>
                        <a:rPr lang="de-DE" sz="1100"/>
                        <a:t> sind eingerichtet.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4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3. Die </a:t>
                      </a:r>
                      <a:r>
                        <a:rPr lang="de-DE" sz="1100" err="1"/>
                        <a:t>Hubdrive</a:t>
                      </a:r>
                      <a:r>
                        <a:rPr lang="de-DE" sz="1100"/>
                        <a:t> Key-User wurden gezielt für die anstehenden Verbesserungen geschult.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813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4. Alle für die aktuelle Implementierungsphase erforderlichen Anpassungen an </a:t>
                      </a:r>
                      <a:r>
                        <a:rPr lang="de-DE" sz="1100" err="1"/>
                        <a:t>Hubdrive</a:t>
                      </a:r>
                      <a:r>
                        <a:rPr lang="de-DE" sz="1100"/>
                        <a:t> sind umgesetzt.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5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5. Die notwendigen Daten für die aktuelle Implementierungsphase wurden vollständig migriert.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3511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6. Die Key-User haben praktische Erfahrung mit der angepassten Lösung gesammelt.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98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7. Der Mehrwert der aktuellen Implementierungsphase wurde intern erfolgreich kommuniziert.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107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8. Beteiligte Anwender der aktuellen Implementierungsphase sind geschult.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98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9. Die Nutzung der anstehenden </a:t>
                      </a:r>
                      <a:r>
                        <a:rPr lang="de-DE" sz="1100" err="1"/>
                        <a:t>Hubdrive</a:t>
                      </a:r>
                      <a:r>
                        <a:rPr lang="de-DE" sz="1100"/>
                        <a:t>-Verbesserungen ist freigegeben.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400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10. Die Nutzung der Verbesserungen wurde bestätigt und die finale Kommunikation ist durchgeführt.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558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87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A4B0E1-5D8C-5493-798A-853EA4DB78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527487"/>
              </p:ext>
            </p:extLst>
          </p:nvPr>
        </p:nvGraphicFramePr>
        <p:xfrm>
          <a:off x="252413" y="955280"/>
          <a:ext cx="4140200" cy="8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650128F-5F6B-9D70-F3D0-151921B5F58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28149861"/>
              </p:ext>
            </p:extLst>
          </p:nvPr>
        </p:nvGraphicFramePr>
        <p:xfrm>
          <a:off x="4751388" y="955280"/>
          <a:ext cx="4140200" cy="8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4DE9E6-5712-2B8E-DE3C-5DE0FC590E94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968673959"/>
              </p:ext>
            </p:extLst>
          </p:nvPr>
        </p:nvGraphicFramePr>
        <p:xfrm>
          <a:off x="252413" y="3280966"/>
          <a:ext cx="4140200" cy="80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C781DF7-1006-588D-791C-EB82299B74EE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495239779"/>
              </p:ext>
            </p:extLst>
          </p:nvPr>
        </p:nvGraphicFramePr>
        <p:xfrm>
          <a:off x="4751388" y="3280966"/>
          <a:ext cx="4140200" cy="80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Title 16">
            <a:extLst>
              <a:ext uri="{FF2B5EF4-FFF2-40B4-BE49-F238E27FC236}">
                <a16:creationId xmlns:a16="http://schemas.microsoft.com/office/drawing/2014/main" id="{90BAB484-22B2-7C53-6B92-0F48BEA1E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/>
          <a:lstStyle/>
          <a:p>
            <a:r>
              <a:rPr lang="en-US"/>
              <a:t>Die </a:t>
            </a:r>
            <a:r>
              <a:rPr lang="en-US" err="1"/>
              <a:t>nächsten</a:t>
            </a:r>
            <a:r>
              <a:rPr lang="en-US"/>
              <a:t> </a:t>
            </a:r>
            <a:r>
              <a:rPr lang="en-US" err="1"/>
              <a:t>Schritte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892C2-705C-35E1-C6D2-3C6107CA05EA}"/>
              </a:ext>
            </a:extLst>
          </p:cNvPr>
          <p:cNvSpPr txBox="1"/>
          <p:nvPr/>
        </p:nvSpPr>
        <p:spPr>
          <a:xfrm>
            <a:off x="252001" y="1775478"/>
            <a:ext cx="4140612" cy="90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err="1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Zeitplan</a:t>
            </a:r>
            <a:r>
              <a:rPr lang="en-US" sz="2400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 </a:t>
            </a:r>
            <a:r>
              <a:rPr lang="en-US" sz="2400" err="1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bestätigen</a:t>
            </a:r>
            <a:endParaRPr lang="en-US" sz="2400">
              <a:solidFill>
                <a:srgbClr val="00A500"/>
              </a:solidFill>
              <a:latin typeface="+mj-lt"/>
              <a:cs typeface="Segoe UI Semilight" panose="020B04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300">
                <a:latin typeface="Segoe UI "/>
                <a:cs typeface="Segoe UI Semilight" panose="020B0402040204020203" pitchFamily="34" charset="0"/>
              </a:rPr>
              <a:t>Finale Terminplanung für alle Meilensteine</a:t>
            </a:r>
            <a:endParaRPr lang="en-DE" sz="1300">
              <a:latin typeface="Segoe UI "/>
              <a:cs typeface="Segoe UI Semilight" panose="020B04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1CC81-5F83-B4AE-E927-269F54A0C57E}"/>
              </a:ext>
            </a:extLst>
          </p:cNvPr>
          <p:cNvSpPr txBox="1"/>
          <p:nvPr/>
        </p:nvSpPr>
        <p:spPr>
          <a:xfrm>
            <a:off x="4750976" y="1775478"/>
            <a:ext cx="4140612" cy="90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err="1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Zuordnung</a:t>
            </a:r>
            <a:r>
              <a:rPr lang="en-US" sz="2400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 der Rollen</a:t>
            </a:r>
          </a:p>
          <a:p>
            <a:pPr>
              <a:lnSpc>
                <a:spcPct val="150000"/>
              </a:lnSpc>
            </a:pPr>
            <a:r>
              <a:rPr lang="de-DE" sz="1300">
                <a:latin typeface="Segoe UI "/>
                <a:cs typeface="Segoe UI Semilight" panose="020B0402040204020203" pitchFamily="34" charset="0"/>
              </a:rPr>
              <a:t>Teamliste vollständig mit allen Kontaktdaten erfassen</a:t>
            </a:r>
            <a:endParaRPr lang="en-DE" sz="1300">
              <a:latin typeface="Segoe UI "/>
              <a:cs typeface="Segoe UI Semilight" panose="020B04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C6A50-9F8D-1649-74EC-27F7A07FEC20}"/>
              </a:ext>
            </a:extLst>
          </p:cNvPr>
          <p:cNvSpPr txBox="1"/>
          <p:nvPr/>
        </p:nvSpPr>
        <p:spPr>
          <a:xfrm>
            <a:off x="252001" y="4104674"/>
            <a:ext cx="4140612" cy="90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Information der </a:t>
            </a:r>
            <a:r>
              <a:rPr lang="en-US" sz="2400" err="1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Teilnehmer</a:t>
            </a:r>
            <a:endParaRPr lang="en-US" sz="2400">
              <a:solidFill>
                <a:srgbClr val="00A500"/>
              </a:solidFill>
              <a:latin typeface="+mj-lt"/>
              <a:cs typeface="Segoe UI Semilight" panose="020B04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300">
                <a:latin typeface="Segoe UI "/>
                <a:cs typeface="Segoe UI Semilight" panose="020B0402040204020203" pitchFamily="34" charset="0"/>
              </a:rPr>
              <a:t>Finalisierte Kick‑off‑Präsentation verteilen</a:t>
            </a:r>
            <a:endParaRPr lang="en-DE" sz="1300">
              <a:latin typeface="Segoe UI "/>
              <a:cs typeface="Segoe UI Semilight" panose="020B04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12909-B93D-3073-C9B5-D5C945B9C1CD}"/>
              </a:ext>
            </a:extLst>
          </p:cNvPr>
          <p:cNvSpPr txBox="1"/>
          <p:nvPr/>
        </p:nvSpPr>
        <p:spPr>
          <a:xfrm>
            <a:off x="4750975" y="4100116"/>
            <a:ext cx="42406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Start des 2. </a:t>
            </a:r>
            <a:r>
              <a:rPr lang="en-US" sz="2400" err="1">
                <a:solidFill>
                  <a:srgbClr val="00A500"/>
                </a:solidFill>
                <a:latin typeface="+mj-lt"/>
                <a:cs typeface="Segoe UI Semilight" panose="020B0402040204020203" pitchFamily="34" charset="0"/>
              </a:rPr>
              <a:t>Schritts</a:t>
            </a:r>
            <a:endParaRPr lang="en-US" sz="2400">
              <a:solidFill>
                <a:srgbClr val="00A500"/>
              </a:solidFill>
              <a:latin typeface="+mj-lt"/>
              <a:cs typeface="Segoe UI Semilight" panose="020B0402040204020203" pitchFamily="34" charset="0"/>
            </a:endParaRPr>
          </a:p>
          <a:p>
            <a:r>
              <a:rPr lang="de-DE" sz="1300">
                <a:latin typeface="Segoe UI "/>
                <a:cs typeface="Segoe UI Semilight" panose="020B0402040204020203" pitchFamily="34" charset="0"/>
              </a:rPr>
              <a:t>HR‑Lösung in Ihrer bestehenden IT‑Umgebung konfigurieren</a:t>
            </a:r>
            <a:endParaRPr lang="en-DE" sz="1300">
              <a:latin typeface="Segoe UI 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99441"/>
      </p:ext>
    </p:extLst>
  </p:cSld>
  <p:clrMapOvr>
    <a:masterClrMapping/>
  </p:clrMapOvr>
</p:sld>
</file>

<file path=ppt/theme/theme1.xml><?xml version="1.0" encoding="utf-8"?>
<a:theme xmlns:a="http://schemas.openxmlformats.org/drawingml/2006/main" name="Hubdrive 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6162E063-2FDF-431B-AE4B-DF278F84CC3B}"/>
    </a:ext>
  </a:extLst>
</a:theme>
</file>

<file path=ppt/theme/theme10.xml><?xml version="1.0" encoding="utf-8"?>
<a:theme xmlns:a="http://schemas.openxmlformats.org/drawingml/2006/main" name="Work Layout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304F5979-392B-4D93-8892-751E8AB221C0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bdrive: Standard Layout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FEA62CB-DDE4-4E37-8836-4E54CB6FADCB}"/>
    </a:ext>
  </a:extLst>
</a:theme>
</file>

<file path=ppt/theme/theme3.xml><?xml version="1.0" encoding="utf-8"?>
<a:theme xmlns:a="http://schemas.openxmlformats.org/drawingml/2006/main" name="YouTub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BA07FCD2-A193-4753-B7C6-7C3B4C0B24AA}"/>
    </a:ext>
  </a:extLst>
</a:theme>
</file>

<file path=ppt/theme/theme4.xml><?xml version="1.0" encoding="utf-8"?>
<a:theme xmlns:a="http://schemas.openxmlformats.org/drawingml/2006/main" name="Vide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7D7490ED-6F71-45C5-91C3-0EFDC12A5ADB}"/>
    </a:ext>
  </a:extLst>
</a:theme>
</file>

<file path=ppt/theme/theme5.xml><?xml version="1.0" encoding="utf-8"?>
<a:theme xmlns:a="http://schemas.openxmlformats.org/drawingml/2006/main" name="Industri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E59D935B-DBCC-47DF-842D-B294C8A5D77A}"/>
    </a:ext>
  </a:extLst>
</a:theme>
</file>

<file path=ppt/theme/theme6.xml><?xml version="1.0" encoding="utf-8"?>
<a:theme xmlns:a="http://schemas.openxmlformats.org/drawingml/2006/main" name="Hubdrive: Title with huma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BF1DB527-E86F-460F-94DD-96CD63201F62}"/>
    </a:ext>
  </a:extLst>
</a:theme>
</file>

<file path=ppt/theme/theme7.xml><?xml version="1.0" encoding="utf-8"?>
<a:theme xmlns:a="http://schemas.openxmlformats.org/drawingml/2006/main" name="Hubdrive: Table Template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BCDF76D-59A1-4380-84C8-87DA340DAF99}"/>
    </a:ext>
  </a:extLst>
</a:theme>
</file>

<file path=ppt/theme/theme8.xml><?xml version="1.0" encoding="utf-8"?>
<a:theme xmlns:a="http://schemas.openxmlformats.org/drawingml/2006/main" name="Hubdrive: Title Chapter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7BAC33C7-66DE-41AE-8271-01193B86EAEE}"/>
    </a:ext>
  </a:extLst>
</a:theme>
</file>

<file path=ppt/theme/theme9.xml><?xml version="1.0" encoding="utf-8"?>
<a:theme xmlns:a="http://schemas.openxmlformats.org/drawingml/2006/main" name="Hubdrive: Title Chapter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91733949-C0AF-40DD-AFBD-03A4D130A1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f7f19e-80c1-41b3-bddf-3d44958bc40f">MSRW4JKJCTT3-1632839479-24959</_dlc_DocId>
    <_dlc_DocIdUrl xmlns="61f7f19e-80c1-41b3-bddf-3d44958bc40f">
      <Url>https://xcloud.sharepoint.com/sites/CSM/_layouts/15/DocIdRedir.aspx?ID=MSRW4JKJCTT3-1632839479-24959</Url>
      <Description>MSRW4JKJCTT3-1632839479-24959</Description>
    </_dlc_DocIdUrl>
    <lcf76f155ced4ddcb4097134ff3c332f xmlns="8fc9f63c-79f1-46fc-b9d1-28f41d0cbb80">
      <Terms xmlns="http://schemas.microsoft.com/office/infopath/2007/PartnerControls"/>
    </lcf76f155ced4ddcb4097134ff3c332f>
    <TaxCatchAll xmlns="61f7f19e-80c1-41b3-bddf-3d44958bc4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8813122B6D42A020F77B3A439476" ma:contentTypeVersion="19" ma:contentTypeDescription="Create a new document." ma:contentTypeScope="" ma:versionID="e4b1e70655d66565ced7f071e9d7404e">
  <xsd:schema xmlns:xsd="http://www.w3.org/2001/XMLSchema" xmlns:xs="http://www.w3.org/2001/XMLSchema" xmlns:p="http://schemas.microsoft.com/office/2006/metadata/properties" xmlns:ns2="61f7f19e-80c1-41b3-bddf-3d44958bc40f" xmlns:ns3="8fc9f63c-79f1-46fc-b9d1-28f41d0cbb80" targetNamespace="http://schemas.microsoft.com/office/2006/metadata/properties" ma:root="true" ma:fieldsID="3da8dd1e626dd65af30a093a91e731e7" ns2:_="" ns3:_="">
    <xsd:import namespace="61f7f19e-80c1-41b3-bddf-3d44958bc40f"/>
    <xsd:import namespace="8fc9f63c-79f1-46fc-b9d1-28f41d0cbb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f19e-80c1-41b3-bddf-3d44958bc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bf35170-0b2d-4e24-843b-a1f3cbd4b170}" ma:internalName="TaxCatchAll" ma:showField="CatchAllData" ma:web="61f7f19e-80c1-41b3-bddf-3d44958bc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f63c-79f1-46fc-b9d1-28f41d0cb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d1cd023-d6ac-43f7-a2cd-3c10e77f1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8F321D-3D3B-49A3-AD5B-CFB1C11D7D77}">
  <ds:schemaRefs>
    <ds:schemaRef ds:uri="61f7f19e-80c1-41b3-bddf-3d44958bc40f"/>
    <ds:schemaRef ds:uri="8fc9f63c-79f1-46fc-b9d1-28f41d0cb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938DD5-9F21-4522-9C69-6550DD50DEFE}">
  <ds:schemaRefs>
    <ds:schemaRef ds:uri="61f7f19e-80c1-41b3-bddf-3d44958bc40f"/>
    <ds:schemaRef ds:uri="8fc9f63c-79f1-46fc-b9d1-28f41d0cb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Hubdrive Master PPT</Template>
  <TotalTime>1</TotalTime>
  <Words>706</Words>
  <Application>Microsoft Office PowerPoint</Application>
  <PresentationFormat>On-screen Show (16:10)</PresentationFormat>
  <Paragraphs>172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Segoe Pro SemiLight</vt:lpstr>
      <vt:lpstr>Segoe UI</vt:lpstr>
      <vt:lpstr>Segoe UI </vt:lpstr>
      <vt:lpstr>Segoe UI Light</vt:lpstr>
      <vt:lpstr>Segoe UI Semibold</vt:lpstr>
      <vt:lpstr>Segoe UI Semilight</vt:lpstr>
      <vt:lpstr>Wingdings</vt:lpstr>
      <vt:lpstr>Hubdrive Agenda</vt:lpstr>
      <vt:lpstr>Hubdrive: Standard Layouts</vt:lpstr>
      <vt:lpstr>YouTube</vt:lpstr>
      <vt:lpstr>Video</vt:lpstr>
      <vt:lpstr>Industries</vt:lpstr>
      <vt:lpstr>Hubdrive: Title with humans</vt:lpstr>
      <vt:lpstr>Hubdrive: Table Templates</vt:lpstr>
      <vt:lpstr>Hubdrive: Title Chapter one Colour</vt:lpstr>
      <vt:lpstr>Hubdrive: Title Chapter Standard</vt:lpstr>
      <vt:lpstr>Work Layouts</vt:lpstr>
      <vt:lpstr>Willkommen auf Ihrer digitalen HR‑Reise</vt:lpstr>
      <vt:lpstr>Implementierung nach  Best Practice</vt:lpstr>
      <vt:lpstr>Umfang der Implementierung</vt:lpstr>
      <vt:lpstr>Gewünschte Verbesserungen</vt:lpstr>
      <vt:lpstr>Implementierung nach Best Practice in 10 Schritten</vt:lpstr>
      <vt:lpstr>Rollen &amp; Verantwortlichkeiten im Team</vt:lpstr>
      <vt:lpstr>Zeitplan</vt:lpstr>
      <vt:lpstr>Zeitplan &amp; Teilnehmer im Detail</vt:lpstr>
      <vt:lpstr>Die nächsten Schritte</vt:lpstr>
      <vt:lpstr>Meine Kontaktdaten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Marius Wolf - Hubdrive.com</dc:creator>
  <cp:lastModifiedBy>Maximilian Ziegler - Hubdrive.com</cp:lastModifiedBy>
  <cp:revision>11</cp:revision>
  <cp:lastPrinted>2024-04-17T15:57:25Z</cp:lastPrinted>
  <dcterms:created xsi:type="dcterms:W3CDTF">2026-03-13T10:13:08Z</dcterms:created>
  <dcterms:modified xsi:type="dcterms:W3CDTF">2026-05-21T07:20:15Z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0x010100C1938813122B6D42A020F77B3A439476</vt:lpwstr>
  </property>
  <property fmtid="{D5CDD505-2E9C-101B-9397-08002B2CF9AE}" pid="3" name="_dlc_DocIdItemGuid">
    <vt:lpwstr>93b0bee9-4878-4925-9232-364bdc8e3253</vt:lpwstr>
  </property>
  <property fmtid="{D5CDD505-2E9C-101B-9397-08002B2CF9AE}" pid="4" name="Order">
    <vt:r8>4400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