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ink/ink1.xml" ContentType="application/inkml+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0" r:id="rId5"/>
    <p:sldMasterId id="2147483929" r:id="rId6"/>
    <p:sldMasterId id="2147483956" r:id="rId7"/>
    <p:sldMasterId id="2147483667" r:id="rId8"/>
    <p:sldMasterId id="2147484006" r:id="rId9"/>
    <p:sldMasterId id="2147484012" r:id="rId10"/>
    <p:sldMasterId id="2147484018" r:id="rId11"/>
  </p:sldMasterIdLst>
  <p:notesMasterIdLst>
    <p:notesMasterId r:id="rId26"/>
  </p:notesMasterIdLst>
  <p:handoutMasterIdLst>
    <p:handoutMasterId r:id="rId27"/>
  </p:handoutMasterIdLst>
  <p:sldIdLst>
    <p:sldId id="317" r:id="rId12"/>
    <p:sldId id="316" r:id="rId13"/>
    <p:sldId id="302" r:id="rId14"/>
    <p:sldId id="280" r:id="rId15"/>
    <p:sldId id="303" r:id="rId16"/>
    <p:sldId id="313" r:id="rId17"/>
    <p:sldId id="305" r:id="rId18"/>
    <p:sldId id="307" r:id="rId19"/>
    <p:sldId id="314" r:id="rId20"/>
    <p:sldId id="308" r:id="rId21"/>
    <p:sldId id="312" r:id="rId22"/>
    <p:sldId id="309" r:id="rId23"/>
    <p:sldId id="310" r:id="rId24"/>
    <p:sldId id="311" r:id="rId25"/>
  </p:sldIdLst>
  <p:sldSz cx="9144000" cy="5715000" type="screen16x1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57" userDrawn="1">
          <p15:clr>
            <a:srgbClr val="A4A3A4"/>
          </p15:clr>
        </p15:guide>
        <p15:guide id="2" orient="horz" pos="180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1BED5-8561-6887-1ABD-4881F349FBE0}" name="Timo Estenfelder  - Hubdrive.com" initials="TE" userId="S::Timo.Estenfelder@hubdrive.com::9f083cc7-1296-4eb4-ab9c-3502c99612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a Colicino" initials="LC" lastIdx="1" clrIdx="0">
    <p:extLst>
      <p:ext uri="{19B8F6BF-5375-455C-9EA6-DF929625EA0E}">
        <p15:presenceInfo xmlns:p15="http://schemas.microsoft.com/office/powerpoint/2012/main" userId="b5457ff3928dd420" providerId="Windows Live"/>
      </p:ext>
    </p:extLst>
  </p:cmAuthor>
  <p:cmAuthor id="2" name="Carolina Neder - xRM1.com" initials="CN-x" lastIdx="29" clrIdx="1">
    <p:extLst>
      <p:ext uri="{19B8F6BF-5375-455C-9EA6-DF929625EA0E}">
        <p15:presenceInfo xmlns:p15="http://schemas.microsoft.com/office/powerpoint/2012/main" userId="Carolina Neder - xRM1.com" providerId="None"/>
      </p:ext>
    </p:extLst>
  </p:cmAuthor>
  <p:cmAuthor id="3" name="Louisa Wendenkampf - xRM1.com" initials="LW-x" lastIdx="1" clrIdx="2">
    <p:extLst>
      <p:ext uri="{19B8F6BF-5375-455C-9EA6-DF929625EA0E}">
        <p15:presenceInfo xmlns:p15="http://schemas.microsoft.com/office/powerpoint/2012/main" userId="Louisa Wendenkampf - xRM1.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32D"/>
    <a:srgbClr val="00A500"/>
    <a:srgbClr val="009900"/>
    <a:srgbClr val="D03919"/>
    <a:srgbClr val="00A0DC"/>
    <a:srgbClr val="B11C36"/>
    <a:srgbClr val="9C59A3"/>
    <a:srgbClr val="E64B2F"/>
    <a:srgbClr val="7030A0"/>
    <a:srgbClr val="D8123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B0A61-C567-483E-97F2-EC7F95B42823}" v="2" dt="2026-04-16T08:07:29.700"/>
    <p1510:client id="{7125A3AC-970F-281A-1D53-C039A8FE8D30}" v="331" dt="2026-04-17T07:41:11.460"/>
    <p1510:client id="{8EB4AC54-E291-062D-5566-8059DCCD1A5B}" v="75" dt="2026-04-17T08:00:04.530"/>
    <p1510:client id="{9EA78A81-ED34-4DBD-84A6-D39D20ECC438}" v="1" dt="2026-04-17T07:30:58.247"/>
    <p1510:client id="{F71D6A5C-3491-4C3A-B1F9-1CE1A8458719}" v="72" dt="2026-04-17T08:04:03.114"/>
    <p1510:client id="{FA91315A-6CCC-4E84-B052-C0A70EAE46EB}" v="138" dt="2026-04-16T08:32:20.83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5" d="100"/>
          <a:sy n="125" d="100"/>
        </p:scale>
        <p:origin x="768" y="96"/>
      </p:cViewPr>
      <p:guideLst>
        <p:guide pos="2857"/>
        <p:guide orient="horz" pos="18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677F4017-AF46-4E51-841F-93B11A697DE1}" type="datetimeFigureOut">
              <a:rPr lang="de-DE" smtClean="0"/>
              <a:t>17.04.2026</a:t>
            </a:fld>
            <a:endParaRPr lang="de-DE"/>
          </a:p>
        </p:txBody>
      </p:sp>
      <p:sp>
        <p:nvSpPr>
          <p:cNvPr id="4" name="Fußzeilenplatzhalter 3"/>
          <p:cNvSpPr>
            <a:spLocks noGrp="1"/>
          </p:cNvSpPr>
          <p:nvPr>
            <p:ph type="ftr" sz="quarter" idx="2"/>
          </p:nvPr>
        </p:nvSpPr>
        <p:spPr>
          <a:xfrm>
            <a:off x="1" y="9428585"/>
            <a:ext cx="2945659" cy="49805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5"/>
            <a:ext cx="2945659" cy="498054"/>
          </a:xfrm>
          <a:prstGeom prst="rect">
            <a:avLst/>
          </a:prstGeom>
        </p:spPr>
        <p:txBody>
          <a:bodyPr vert="horz" lIns="91440" tIns="45720" rIns="91440" bIns="45720" rtlCol="0" anchor="b"/>
          <a:lstStyle>
            <a:lvl1pPr algn="r">
              <a:defRPr sz="1200"/>
            </a:lvl1pPr>
          </a:lstStyle>
          <a:p>
            <a:fld id="{BEF3C8AE-FA7E-453D-A7FF-E3086857E8C6}" type="slidenum">
              <a:rPr lang="de-DE" smtClean="0"/>
              <a:t>‹#›</a:t>
            </a:fld>
            <a:endParaRPr lang="de-DE"/>
          </a:p>
        </p:txBody>
      </p:sp>
    </p:spTree>
    <p:extLst>
      <p:ext uri="{BB962C8B-B14F-4D97-AF65-F5344CB8AC3E}">
        <p14:creationId xmlns:p14="http://schemas.microsoft.com/office/powerpoint/2010/main" val="376357011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26.001"/>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5 0,'0'0</inkml:trace>
  <inkml:trace contextRef="#ctx0" brushRef="#br0" timeOffset="1536.24">0 0,'1'0,"0"0</inkml:trace>
  <inkml:trace contextRef="#ctx0" brushRef="#br0" timeOffset="4768.72">5 0,'0'0</inkml:trace>
  <inkml:trace contextRef="#ctx0" brushRef="#br0" timeOffset="6319.8">11 0,'0'0</inkml:trace>
  <inkml:trace contextRef="#ctx0" brushRef="#br0" timeOffset="8205.29">16 11,'0'0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A9E7E504-3DFB-4C7F-9AD1-309CEE3431CE}" type="datetimeFigureOut">
              <a:rPr lang="de-DE" smtClean="0"/>
              <a:t>17.04.2026</a:t>
            </a:fld>
            <a:endParaRPr lang="de-DE"/>
          </a:p>
        </p:txBody>
      </p:sp>
      <p:sp>
        <p:nvSpPr>
          <p:cNvPr id="4" name="Folienbildplatzhalter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5"/>
            <a:ext cx="2945659" cy="49805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5"/>
            <a:ext cx="2945659" cy="498054"/>
          </a:xfrm>
          <a:prstGeom prst="rect">
            <a:avLst/>
          </a:prstGeom>
        </p:spPr>
        <p:txBody>
          <a:bodyPr vert="horz" lIns="91440" tIns="45720" rIns="91440" bIns="45720" rtlCol="0" anchor="b"/>
          <a:lstStyle>
            <a:lvl1pPr algn="r">
              <a:defRPr sz="1200"/>
            </a:lvl1pPr>
          </a:lstStyle>
          <a:p>
            <a:fld id="{91B5C248-F97A-4747-A15D-8532AF3B9EFF}" type="slidenum">
              <a:rPr lang="de-DE" smtClean="0"/>
              <a:t>‹#›</a:t>
            </a:fld>
            <a:endParaRPr lang="de-DE"/>
          </a:p>
        </p:txBody>
      </p:sp>
    </p:spTree>
    <p:extLst>
      <p:ext uri="{BB962C8B-B14F-4D97-AF65-F5344CB8AC3E}">
        <p14:creationId xmlns:p14="http://schemas.microsoft.com/office/powerpoint/2010/main" val="2588917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ustomXml" Target="../ink/ink1.xml"/><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_Bild">
    <p:bg>
      <p:bgPr>
        <a:solidFill>
          <a:srgbClr val="0070C0"/>
        </a:solidFill>
        <a:effectLst/>
      </p:bgPr>
    </p:bg>
    <p:spTree>
      <p:nvGrpSpPr>
        <p:cNvPr id="1" name=""/>
        <p:cNvGrpSpPr/>
        <p:nvPr/>
      </p:nvGrpSpPr>
      <p:grpSpPr>
        <a:xfrm>
          <a:off x="0" y="0"/>
          <a:ext cx="0" cy="0"/>
          <a:chOff x="0" y="0"/>
          <a:chExt cx="0" cy="0"/>
        </a:xfrm>
      </p:grpSpPr>
      <p:pic>
        <p:nvPicPr>
          <p:cNvPr id="8" name="Grafik 7"/>
          <p:cNvPicPr>
            <a:picLocks noChangeAspect="1"/>
          </p:cNvPicPr>
          <p:nvPr userDrawn="1"/>
        </p:nvPicPr>
        <p:blipFill rotWithShape="1">
          <a:blip r:embed="rId2" cstate="hqprint">
            <a:extLst>
              <a:ext uri="{28A0092B-C50C-407E-A947-70E740481C1C}">
                <a14:useLocalDpi xmlns:a14="http://schemas.microsoft.com/office/drawing/2010/main"/>
              </a:ext>
            </a:extLst>
          </a:blip>
          <a:srcRect t="-64"/>
          <a:stretch/>
        </p:blipFill>
        <p:spPr>
          <a:xfrm>
            <a:off x="-1" y="0"/>
            <a:ext cx="9151035" cy="5711486"/>
          </a:xfrm>
          <a:prstGeom prst="rect">
            <a:avLst/>
          </a:prstGeom>
        </p:spPr>
      </p:pic>
      <p:sp>
        <p:nvSpPr>
          <p:cNvPr id="2" name="Title 1"/>
          <p:cNvSpPr>
            <a:spLocks noGrp="1"/>
          </p:cNvSpPr>
          <p:nvPr>
            <p:ph type="ctrTitle"/>
          </p:nvPr>
        </p:nvSpPr>
        <p:spPr>
          <a:xfrm>
            <a:off x="432000" y="2703389"/>
            <a:ext cx="6080312" cy="805522"/>
          </a:xfrm>
        </p:spPr>
        <p:txBody>
          <a:bodyPr vert="horz" lIns="91440" tIns="45720" rIns="91440" bIns="45720" rtlCol="0" anchor="b">
            <a:noAutofit/>
          </a:bodyPr>
          <a:lstStyle>
            <a:lvl1pPr>
              <a:defRPr lang="en-US" sz="40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3654671"/>
            <a:ext cx="6080312" cy="1260000"/>
          </a:xfrm>
        </p:spPr>
        <p:txBody>
          <a:bodyPr>
            <a:normAutofit/>
          </a:bodyPr>
          <a:lstStyle>
            <a:lvl1pPr marL="0" indent="0" algn="l">
              <a:lnSpc>
                <a:spcPct val="110000"/>
              </a:lnSpc>
              <a:buNone/>
              <a:defRPr sz="20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spTree>
    <p:extLst>
      <p:ext uri="{BB962C8B-B14F-4D97-AF65-F5344CB8AC3E}">
        <p14:creationId xmlns:p14="http://schemas.microsoft.com/office/powerpoint/2010/main" val="417907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60000" tIns="90000" rIns="60000" bIns="90000" rtlCol="0" anchor="ctr"/>
          <a:lstStyle/>
          <a:p>
            <a:pPr algn="ctr"/>
            <a:endParaRPr lang="de-DE" sz="1500"/>
          </a:p>
        </p:txBody>
      </p:sp>
      <p:sp>
        <p:nvSpPr>
          <p:cNvPr id="5" name="Titel 4"/>
          <p:cNvSpPr>
            <a:spLocks noGrp="1"/>
          </p:cNvSpPr>
          <p:nvPr>
            <p:ph type="title"/>
          </p:nvPr>
        </p:nvSpPr>
        <p:spPr>
          <a:xfrm>
            <a:off x="6624000" y="0"/>
            <a:ext cx="2520000" cy="1260000"/>
          </a:xfrm>
          <a:noFill/>
        </p:spPr>
        <p:txBody>
          <a:bodyPr anchor="b">
            <a:normAutofit/>
          </a:bodyPr>
          <a:lstStyle>
            <a:lvl1pPr>
              <a:defRPr sz="200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pic>
        <p:nvPicPr>
          <p:cNvPr id="7"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23467" y="5349608"/>
            <a:ext cx="868722" cy="221683"/>
          </a:xfrm>
          <a:prstGeom prst="rect">
            <a:avLst/>
          </a:prstGeom>
        </p:spPr>
      </p:pic>
      <p:sp>
        <p:nvSpPr>
          <p:cNvPr id="9" name="Textplatzhalter 3"/>
          <p:cNvSpPr>
            <a:spLocks noGrp="1"/>
          </p:cNvSpPr>
          <p:nvPr>
            <p:ph type="body" sz="half" idx="2"/>
          </p:nvPr>
        </p:nvSpPr>
        <p:spPr>
          <a:xfrm>
            <a:off x="144000" y="216000"/>
            <a:ext cx="6120000" cy="323230"/>
          </a:xfrm>
        </p:spPr>
        <p:txBody>
          <a:bodyPr wrap="square">
            <a:spAutoFit/>
          </a:bodyPr>
          <a:lstStyle>
            <a:lvl1pPr marL="0" indent="0">
              <a:buNone/>
              <a:defRPr sz="1667">
                <a:solidFill>
                  <a:schemeClr val="tx1">
                    <a:lumMod val="75000"/>
                    <a:lumOff val="25000"/>
                  </a:schemeClr>
                </a:solidFill>
                <a:latin typeface="Segoe UI" panose="020B0502040204020203" pitchFamily="34" charset="0"/>
                <a:cs typeface="Segoe UI" panose="020B0502040204020203" pitchFamily="34" charset="0"/>
              </a:defRPr>
            </a:lvl1pPr>
            <a:lvl2pPr marL="380940" indent="0">
              <a:buNone/>
              <a:defRPr sz="1167"/>
            </a:lvl2pPr>
            <a:lvl3pPr marL="761880" indent="0">
              <a:buNone/>
              <a:defRPr sz="1000"/>
            </a:lvl3pPr>
            <a:lvl4pPr marL="1142818" indent="0">
              <a:buNone/>
              <a:defRPr sz="833"/>
            </a:lvl4pPr>
            <a:lvl5pPr marL="1523756" indent="0">
              <a:buNone/>
              <a:defRPr sz="833"/>
            </a:lvl5pPr>
            <a:lvl6pPr marL="1904695" indent="0">
              <a:buNone/>
              <a:defRPr sz="833"/>
            </a:lvl6pPr>
            <a:lvl7pPr marL="2285635" indent="0">
              <a:buNone/>
              <a:defRPr sz="833"/>
            </a:lvl7pPr>
            <a:lvl8pPr marL="2666573" indent="0">
              <a:buNone/>
              <a:defRPr sz="833"/>
            </a:lvl8pPr>
            <a:lvl9pPr marL="3047512" indent="0">
              <a:buNone/>
              <a:defRPr sz="833"/>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833"/>
              </a:spcBef>
              <a:buNone/>
              <a:defRPr sz="1667">
                <a:solidFill>
                  <a:schemeClr val="bg1"/>
                </a:solidFill>
                <a:latin typeface="Segoe UI Light" panose="020B0502040204020203" pitchFamily="34" charset="0"/>
                <a:cs typeface="Segoe UI Light" panose="020B0502040204020203" pitchFamily="34" charset="0"/>
              </a:defRPr>
            </a:lvl1pPr>
            <a:lvl2pPr marL="380940" indent="0">
              <a:buNone/>
              <a:defRPr sz="1167"/>
            </a:lvl2pPr>
            <a:lvl3pPr marL="761880" indent="0">
              <a:buNone/>
              <a:defRPr sz="1000"/>
            </a:lvl3pPr>
            <a:lvl4pPr marL="1142818" indent="0">
              <a:buNone/>
              <a:defRPr sz="833"/>
            </a:lvl4pPr>
            <a:lvl5pPr marL="1523756" indent="0">
              <a:buNone/>
              <a:defRPr sz="833"/>
            </a:lvl5pPr>
            <a:lvl6pPr marL="1904695" indent="0">
              <a:buNone/>
              <a:defRPr sz="833"/>
            </a:lvl6pPr>
            <a:lvl7pPr marL="2285635" indent="0">
              <a:buNone/>
              <a:defRPr sz="833"/>
            </a:lvl7pPr>
            <a:lvl8pPr marL="2666573" indent="0">
              <a:buNone/>
              <a:defRPr sz="833"/>
            </a:lvl8pPr>
            <a:lvl9pPr marL="3047512" indent="0">
              <a:buNone/>
              <a:defRPr sz="833"/>
            </a:lvl9pPr>
          </a:lstStyle>
          <a:p>
            <a:pPr lvl="0"/>
            <a:r>
              <a:rPr lang="de-DE"/>
              <a:t>Formatvorlagen des Textmasters bearbeiten</a:t>
            </a:r>
          </a:p>
        </p:txBody>
      </p:sp>
    </p:spTree>
    <p:extLst>
      <p:ext uri="{BB962C8B-B14F-4D97-AF65-F5344CB8AC3E}">
        <p14:creationId xmlns:p14="http://schemas.microsoft.com/office/powerpoint/2010/main" val="206575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_Bild_Public Sector">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p:nvPr>
        </p:nvSpPr>
        <p:spPr>
          <a:xfrm>
            <a:off x="108000" y="612000"/>
            <a:ext cx="4320000" cy="1656000"/>
          </a:xfrm>
          <a:solidFill>
            <a:srgbClr val="008000"/>
          </a:solidFill>
        </p:spPr>
        <p:txBody>
          <a:bodyPr lIns="288000" tIns="288000" rIns="288000" bIns="432000" anchor="b">
            <a:noAutofit/>
          </a:bodyPr>
          <a:lstStyle>
            <a:lvl1pPr algn="l">
              <a:defRPr sz="34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3" name="Untertitel 2"/>
          <p:cNvSpPr>
            <a:spLocks noGrp="1"/>
          </p:cNvSpPr>
          <p:nvPr>
            <p:ph type="subTitle" idx="1"/>
          </p:nvPr>
        </p:nvSpPr>
        <p:spPr>
          <a:xfrm>
            <a:off x="108000" y="828000"/>
            <a:ext cx="4320000" cy="540000"/>
          </a:xfrm>
        </p:spPr>
        <p:txBody>
          <a:bodyPr lIns="288000" tIns="72000" rIns="288000" bIns="72000" anchor="b">
            <a:normAutofit/>
          </a:bodyPr>
          <a:lstStyle>
            <a:lvl1pPr marL="0" indent="0" algn="l">
              <a:buNone/>
              <a:defRPr sz="2000" b="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8B47A02-7E17-45C5-8A8F-1A83187BEE39}" type="datetimeFigureOut">
              <a:rPr lang="de-DE" smtClean="0"/>
              <a:t>17.04.2026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96EB474-B5FB-463F-8189-A62D68C41354}" type="slidenum">
              <a:rPr lang="de-DE" smtClean="0"/>
              <a:t>‹#›</a:t>
            </a:fld>
            <a:endParaRPr lang="de-DE"/>
          </a:p>
        </p:txBody>
      </p:sp>
    </p:spTree>
    <p:extLst>
      <p:ext uri="{BB962C8B-B14F-4D97-AF65-F5344CB8AC3E}">
        <p14:creationId xmlns:p14="http://schemas.microsoft.com/office/powerpoint/2010/main" val="577604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8B47A02-7E17-45C5-8A8F-1A83187BEE39}" type="datetimeFigureOut">
              <a:rPr lang="de-DE" smtClean="0"/>
              <a:t>17.04.2026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96EB474-B5FB-463F-8189-A62D68C41354}" type="slidenum">
              <a:rPr lang="de-DE" smtClean="0"/>
              <a:t>‹#›</a:t>
            </a:fld>
            <a:endParaRPr lang="de-DE"/>
          </a:p>
        </p:txBody>
      </p:sp>
    </p:spTree>
    <p:extLst>
      <p:ext uri="{BB962C8B-B14F-4D97-AF65-F5344CB8AC3E}">
        <p14:creationId xmlns:p14="http://schemas.microsoft.com/office/powerpoint/2010/main" val="464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_NGO">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p:nvPr>
        </p:nvSpPr>
        <p:spPr>
          <a:xfrm>
            <a:off x="108000" y="612000"/>
            <a:ext cx="6408000" cy="1656000"/>
          </a:xfrm>
          <a:solidFill>
            <a:srgbClr val="008000"/>
          </a:solidFill>
        </p:spPr>
        <p:txBody>
          <a:bodyPr vert="horz" lIns="288000" tIns="288000" rIns="288000" bIns="432000" rtlCol="0" anchor="b">
            <a:noAutofit/>
          </a:bodyPr>
          <a:lstStyle>
            <a:lvl1pPr>
              <a:defRPr lang="de-DE" sz="3400" dirty="0">
                <a:solidFill>
                  <a:schemeClr val="bg1"/>
                </a:solidFill>
                <a:latin typeface="Segoe UI Light" panose="020B0502040204020203" pitchFamily="34" charset="0"/>
                <a:cs typeface="Segoe UI Light" panose="020B0502040204020203" pitchFamily="34" charset="0"/>
              </a:defRPr>
            </a:lvl1pPr>
          </a:lstStyle>
          <a:p>
            <a:pPr lvl="0"/>
            <a:r>
              <a:rPr lang="de-DE"/>
              <a:t>Titelmasterformat durch Klicken bearbeiten</a:t>
            </a:r>
          </a:p>
        </p:txBody>
      </p:sp>
      <p:sp>
        <p:nvSpPr>
          <p:cNvPr id="3" name="Untertitel 2"/>
          <p:cNvSpPr>
            <a:spLocks noGrp="1"/>
          </p:cNvSpPr>
          <p:nvPr>
            <p:ph type="subTitle" idx="1"/>
          </p:nvPr>
        </p:nvSpPr>
        <p:spPr>
          <a:xfrm>
            <a:off x="108000" y="828000"/>
            <a:ext cx="4320000" cy="540000"/>
          </a:xfrm>
        </p:spPr>
        <p:txBody>
          <a:bodyPr lIns="288000" tIns="72000" rIns="288000" bIns="72000" anchor="b"/>
          <a:lstStyle>
            <a:lvl1pPr marL="0" indent="0" algn="l">
              <a:buNone/>
              <a:defRPr lang="de-DE" sz="2000" b="0" kern="1200">
                <a:solidFill>
                  <a:schemeClr val="bg1"/>
                </a:solidFill>
                <a:latin typeface="Segoe UI Light" panose="020B0502040204020203" pitchFamily="34" charset="0"/>
                <a:ea typeface="+mn-ea"/>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F330321-8093-4DC7-A087-4E884142C9BB}" type="datetimeFigureOut">
              <a:rPr lang="de-DE" smtClean="0"/>
              <a:t>17.04.2026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CDD8EE-7471-4511-99B1-3F9B67BAD778}" type="slidenum">
              <a:rPr lang="de-DE" smtClean="0"/>
              <a:t>‹#›</a:t>
            </a:fld>
            <a:endParaRPr lang="de-DE"/>
          </a:p>
        </p:txBody>
      </p:sp>
    </p:spTree>
    <p:extLst>
      <p:ext uri="{BB962C8B-B14F-4D97-AF65-F5344CB8AC3E}">
        <p14:creationId xmlns:p14="http://schemas.microsoft.com/office/powerpoint/2010/main" val="1562336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B021B65-06BB-405F-9E72-73B67D76BFD6}" type="datetimeFigureOut">
              <a:rPr lang="de-DE" smtClean="0"/>
              <a:t>17.04.2026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E16449E-60D5-4BE5-BE55-29BF3BCA6288}" type="slidenum">
              <a:rPr lang="de-DE" smtClean="0"/>
              <a:t>‹#›</a:t>
            </a:fld>
            <a:endParaRPr lang="de-DE"/>
          </a:p>
        </p:txBody>
      </p:sp>
    </p:spTree>
    <p:extLst>
      <p:ext uri="{BB962C8B-B14F-4D97-AF65-F5344CB8AC3E}">
        <p14:creationId xmlns:p14="http://schemas.microsoft.com/office/powerpoint/2010/main" val="1532780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_Man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6C9DE92-2235-41DC-BDBA-457D320EA213}" type="datetimeFigureOut">
              <a:rPr lang="de-DE" smtClean="0"/>
              <a:t>17.04.2026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3F6D232-1CCD-4392-8F85-6F3B42173831}" type="slidenum">
              <a:rPr lang="de-DE" smtClean="0"/>
              <a:t>‹#›</a:t>
            </a:fld>
            <a:endParaRPr lang="de-DE"/>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95522" y="5396987"/>
            <a:ext cx="897480" cy="276957"/>
          </a:xfrm>
          <a:prstGeom prst="rect">
            <a:avLst/>
          </a:prstGeom>
        </p:spPr>
      </p:pic>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 y="-332772"/>
            <a:ext cx="9164473" cy="6064832"/>
          </a:xfrm>
          <a:prstGeom prst="rect">
            <a:avLst/>
          </a:prstGeom>
        </p:spPr>
      </p:pic>
    </p:spTree>
    <p:extLst>
      <p:ext uri="{BB962C8B-B14F-4D97-AF65-F5344CB8AC3E}">
        <p14:creationId xmlns:p14="http://schemas.microsoft.com/office/powerpoint/2010/main" val="26921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_Grup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6C9DE92-2235-41DC-BDBA-457D320EA213}" type="datetimeFigureOut">
              <a:rPr lang="de-DE" smtClean="0"/>
              <a:t>17.04.2026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3F6D232-1CCD-4392-8F85-6F3B42173831}" type="slidenum">
              <a:rPr lang="de-DE" smtClean="0"/>
              <a:t>‹#›</a:t>
            </a:fld>
            <a:endParaRPr lang="de-DE"/>
          </a:p>
        </p:txBody>
      </p:sp>
      <p:pic>
        <p:nvPicPr>
          <p:cNvPr id="8" name="Grafik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715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95522" y="5396987"/>
            <a:ext cx="897480" cy="276957"/>
          </a:xfrm>
          <a:prstGeom prst="rect">
            <a:avLst/>
          </a:prstGeom>
        </p:spPr>
      </p:pic>
    </p:spTree>
    <p:extLst>
      <p:ext uri="{BB962C8B-B14F-4D97-AF65-F5344CB8AC3E}">
        <p14:creationId xmlns:p14="http://schemas.microsoft.com/office/powerpoint/2010/main" val="3976336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mit Textfeld links">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124" y="0"/>
            <a:ext cx="9166123" cy="5715000"/>
          </a:xfrm>
          <a:prstGeom prst="rect">
            <a:avLst/>
          </a:prstGeom>
        </p:spPr>
      </p:pic>
      <p:sp>
        <p:nvSpPr>
          <p:cNvPr id="4" name="Textplatzhalter 3"/>
          <p:cNvSpPr>
            <a:spLocks noGrp="1"/>
          </p:cNvSpPr>
          <p:nvPr>
            <p:ph type="body" sz="half" idx="2"/>
          </p:nvPr>
        </p:nvSpPr>
        <p:spPr>
          <a:xfrm>
            <a:off x="180000" y="540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180000" y="972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2" name="Picture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6"/>
          </a:xfrm>
          <a:prstGeom prst="rect">
            <a:avLst/>
          </a:prstGeom>
        </p:spPr>
      </p:pic>
    </p:spTree>
    <p:extLst>
      <p:ext uri="{BB962C8B-B14F-4D97-AF65-F5344CB8AC3E}">
        <p14:creationId xmlns:p14="http://schemas.microsoft.com/office/powerpoint/2010/main" val="2623912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Textfeld rechts">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2"/>
            <a:ext cx="9152967" cy="5737499"/>
          </a:xfrm>
          <a:prstGeom prst="rect">
            <a:avLst/>
          </a:prstGeom>
        </p:spPr>
      </p:pic>
      <p:sp>
        <p:nvSpPr>
          <p:cNvPr id="7" name="Textplatzhalter 3"/>
          <p:cNvSpPr>
            <a:spLocks noGrp="1"/>
          </p:cNvSpPr>
          <p:nvPr>
            <p:ph type="body" sz="half" idx="10"/>
          </p:nvPr>
        </p:nvSpPr>
        <p:spPr>
          <a:xfrm>
            <a:off x="5207980" y="629046"/>
            <a:ext cx="3600000" cy="576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4"/>
          </p:nvPr>
        </p:nvSpPr>
        <p:spPr>
          <a:xfrm>
            <a:off x="5207980" y="1205046"/>
            <a:ext cx="3600000" cy="710552"/>
          </a:xfrm>
          <a:solidFill>
            <a:srgbClr val="009900">
              <a:alpha val="90000"/>
            </a:srgbClr>
          </a:solidFill>
        </p:spPr>
        <p:txBody>
          <a:bodyPr wrap="square" lIns="108000" tIns="72000" rIns="108000" bIns="144000">
            <a:spAutoFit/>
          </a:bodyPr>
          <a:lstStyle>
            <a:lvl1pPr marL="0" indent="0">
              <a:lnSpc>
                <a:spcPct val="100000"/>
              </a:lnSpc>
              <a:spcBef>
                <a:spcPts val="300"/>
              </a:spcBef>
              <a:spcAft>
                <a:spcPts val="6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2" name="Picture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3917649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it Textfeld rechts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960800"/>
          </a:xfrm>
          <a:prstGeom prst="rect">
            <a:avLst/>
          </a:prstGeom>
        </p:spPr>
      </p:pic>
      <p:sp>
        <p:nvSpPr>
          <p:cNvPr id="8" name="Titel 7"/>
          <p:cNvSpPr>
            <a:spLocks noGrp="1"/>
          </p:cNvSpPr>
          <p:nvPr>
            <p:ph type="title"/>
          </p:nvPr>
        </p:nvSpPr>
        <p:spPr>
          <a:xfrm>
            <a:off x="0" y="4960800"/>
            <a:ext cx="7560000" cy="756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7" name="Textplatzhalter 3"/>
          <p:cNvSpPr>
            <a:spLocks noGrp="1"/>
          </p:cNvSpPr>
          <p:nvPr>
            <p:ph type="body" sz="half" idx="10"/>
          </p:nvPr>
        </p:nvSpPr>
        <p:spPr>
          <a:xfrm>
            <a:off x="5207980" y="629046"/>
            <a:ext cx="3600000" cy="576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4"/>
          </p:nvPr>
        </p:nvSpPr>
        <p:spPr>
          <a:xfrm>
            <a:off x="5207980" y="1205046"/>
            <a:ext cx="3600000" cy="710552"/>
          </a:xfrm>
          <a:solidFill>
            <a:srgbClr val="009900">
              <a:alpha val="90000"/>
            </a:srgbClr>
          </a:solidFill>
        </p:spPr>
        <p:txBody>
          <a:bodyPr wrap="square" lIns="108000" tIns="72000" rIns="108000" bIns="144000">
            <a:spAutoFit/>
          </a:bodyPr>
          <a:lstStyle>
            <a:lvl1pPr marL="0" indent="0">
              <a:lnSpc>
                <a:spcPct val="100000"/>
              </a:lnSpc>
              <a:spcBef>
                <a:spcPts val="300"/>
              </a:spcBef>
              <a:spcAft>
                <a:spcPts val="6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311910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_hellblau">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000" y="1224000"/>
            <a:ext cx="8280000" cy="1080000"/>
          </a:xfrm>
        </p:spPr>
        <p:txBody>
          <a:bodyPr vert="horz" lIns="91440" tIns="45720" rIns="91440" bIns="45720" rtlCol="0" anchor="b">
            <a:noAutofit/>
          </a:bodyPr>
          <a:lstStyle>
            <a:lvl1pPr>
              <a:defRPr lang="en-US" sz="48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2376000"/>
            <a:ext cx="8280000" cy="1260000"/>
          </a:xfrm>
        </p:spPr>
        <p:txBody>
          <a:bodyPr>
            <a:normAutofit/>
          </a:bodyPr>
          <a:lstStyle>
            <a:lvl1pPr marL="0" indent="0" algn="l">
              <a:lnSpc>
                <a:spcPct val="110000"/>
              </a:lnSpc>
              <a:buNone/>
              <a:defRPr sz="24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276766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zwei Textfeldern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960800"/>
          </a:xfrm>
          <a:prstGeom prst="rect">
            <a:avLst/>
          </a:prstGeom>
        </p:spPr>
      </p:pic>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5564618" y="629046"/>
            <a:ext cx="3243362" cy="661308"/>
          </a:xfrm>
          <a:solidFill>
            <a:srgbClr val="009900">
              <a:alpha val="90000"/>
            </a:srgbClr>
          </a:solidFill>
        </p:spPr>
        <p:txBody>
          <a:bodyPr wrap="square" lIns="108000" tIns="108000" rIns="108000" bIns="108000">
            <a:sp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Textplatzhalter 3"/>
          <p:cNvSpPr>
            <a:spLocks noGrp="1"/>
          </p:cNvSpPr>
          <p:nvPr>
            <p:ph type="body" sz="half" idx="10"/>
          </p:nvPr>
        </p:nvSpPr>
        <p:spPr>
          <a:xfrm>
            <a:off x="5564618" y="2444400"/>
            <a:ext cx="3243362" cy="661308"/>
          </a:xfrm>
          <a:solidFill>
            <a:srgbClr val="009900">
              <a:alpha val="90000"/>
            </a:srgbClr>
          </a:solidFill>
        </p:spPr>
        <p:txBody>
          <a:bodyPr wrap="square" lIns="108000" tIns="108000" rIns="108000" bIns="108000">
            <a:sp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4066497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4 Textfeldern_with titl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4996800"/>
            <a:ext cx="9144000" cy="7200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360000" y="540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1"/>
          </p:nvPr>
        </p:nvSpPr>
        <p:spPr>
          <a:xfrm>
            <a:off x="3600000" y="972000"/>
            <a:ext cx="288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360000" y="2736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600000" y="2736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360000" y="972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p:nvPr>
        </p:nvSpPr>
        <p:spPr>
          <a:xfrm>
            <a:off x="3600000" y="540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4" name="Textplatzhalter 3"/>
          <p:cNvSpPr>
            <a:spLocks noGrp="1"/>
          </p:cNvSpPr>
          <p:nvPr>
            <p:ph type="body" sz="half" idx="16"/>
          </p:nvPr>
        </p:nvSpPr>
        <p:spPr>
          <a:xfrm>
            <a:off x="3600000" y="2304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360000" y="2304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275248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ild_1 mit 6 Textfeldern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98720"/>
          </a:xfrm>
          <a:prstGeom prst="rect">
            <a:avLst/>
          </a:prstGeom>
        </p:spPr>
      </p:pic>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180000" y="540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1"/>
          </p:nvPr>
        </p:nvSpPr>
        <p:spPr>
          <a:xfrm>
            <a:off x="2520000" y="972000"/>
            <a:ext cx="2232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180000" y="2736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2520000" y="2736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180000" y="972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p:nvPr>
        </p:nvSpPr>
        <p:spPr>
          <a:xfrm>
            <a:off x="2520000" y="540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4" name="Textplatzhalter 3"/>
          <p:cNvSpPr>
            <a:spLocks noGrp="1"/>
          </p:cNvSpPr>
          <p:nvPr>
            <p:ph type="body" sz="half" idx="16"/>
          </p:nvPr>
        </p:nvSpPr>
        <p:spPr>
          <a:xfrm>
            <a:off x="2520000" y="2304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180000" y="2304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6" name="Textplatzhalter 3"/>
          <p:cNvSpPr>
            <a:spLocks noGrp="1"/>
          </p:cNvSpPr>
          <p:nvPr>
            <p:ph type="body" sz="half" idx="18"/>
          </p:nvPr>
        </p:nvSpPr>
        <p:spPr>
          <a:xfrm>
            <a:off x="4860000" y="972000"/>
            <a:ext cx="2232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7" name="Textplatzhalter 3"/>
          <p:cNvSpPr>
            <a:spLocks noGrp="1"/>
          </p:cNvSpPr>
          <p:nvPr>
            <p:ph type="body" sz="half" idx="19"/>
          </p:nvPr>
        </p:nvSpPr>
        <p:spPr>
          <a:xfrm>
            <a:off x="4860000" y="2736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8" name="Textplatzhalter 3"/>
          <p:cNvSpPr>
            <a:spLocks noGrp="1"/>
          </p:cNvSpPr>
          <p:nvPr>
            <p:ph type="body" sz="half" idx="20"/>
          </p:nvPr>
        </p:nvSpPr>
        <p:spPr>
          <a:xfrm>
            <a:off x="4860000" y="540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9" name="Textplatzhalter 3"/>
          <p:cNvSpPr>
            <a:spLocks noGrp="1"/>
          </p:cNvSpPr>
          <p:nvPr>
            <p:ph type="body" sz="half" idx="21"/>
          </p:nvPr>
        </p:nvSpPr>
        <p:spPr>
          <a:xfrm>
            <a:off x="4860000" y="2304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20" name="Picture 1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3483791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_Geuppe_Title und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1745" cy="5724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7"/>
          </a:xfrm>
          <a:prstGeom prst="rect">
            <a:avLst/>
          </a:prstGeom>
        </p:spPr>
      </p:pic>
    </p:spTree>
    <p:extLst>
      <p:ext uri="{BB962C8B-B14F-4D97-AF65-F5344CB8AC3E}">
        <p14:creationId xmlns:p14="http://schemas.microsoft.com/office/powerpoint/2010/main" val="2028744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mit Textfeld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98720"/>
          </a:xfrm>
          <a:prstGeom prst="rect">
            <a:avLst/>
          </a:prstGeom>
        </p:spPr>
      </p:pic>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16" name="Textplatzhalter 3"/>
          <p:cNvSpPr>
            <a:spLocks noGrp="1"/>
          </p:cNvSpPr>
          <p:nvPr>
            <p:ph type="body" sz="half" idx="14"/>
          </p:nvPr>
        </p:nvSpPr>
        <p:spPr>
          <a:xfrm>
            <a:off x="570833" y="2255109"/>
            <a:ext cx="3060000" cy="1250494"/>
          </a:xfrm>
          <a:solidFill>
            <a:srgbClr val="009900">
              <a:alpha val="90000"/>
            </a:srgbClr>
          </a:solidFill>
        </p:spPr>
        <p:txBody>
          <a:bodyPr wrap="square" lIns="288000" tIns="144000" rIns="288000" bIns="144000">
            <a:spAutoFit/>
          </a:bodyPr>
          <a:lstStyle>
            <a:lvl1pPr marL="0" indent="0">
              <a:lnSpc>
                <a:spcPct val="100000"/>
              </a:lnSpc>
              <a:spcBef>
                <a:spcPts val="100"/>
              </a:spcBef>
              <a:spcAft>
                <a:spcPts val="200"/>
              </a:spcAft>
              <a:buNone/>
              <a:defRPr sz="20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6" name="Picture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49017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_2 mit 6 Textfeldern_with title">
    <p:bg>
      <p:bgPr>
        <a:solidFill>
          <a:srgbClr val="009900"/>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98720"/>
          </a:xfrm>
          <a:prstGeom prst="rect">
            <a:avLst/>
          </a:prstGeom>
        </p:spPr>
      </p:pic>
      <p:sp>
        <p:nvSpPr>
          <p:cNvPr id="8" name="Titel 7"/>
          <p:cNvSpPr>
            <a:spLocks noGrp="1"/>
          </p:cNvSpPr>
          <p:nvPr>
            <p:ph type="title"/>
          </p:nvPr>
        </p:nvSpPr>
        <p:spPr>
          <a:xfrm>
            <a:off x="0" y="4998720"/>
            <a:ext cx="7560000" cy="71808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288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1"/>
          </p:nvPr>
        </p:nvSpPr>
        <p:spPr>
          <a:xfrm>
            <a:off x="3312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288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312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288000" y="972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p:nvPr>
        </p:nvSpPr>
        <p:spPr>
          <a:xfrm>
            <a:off x="3312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4" name="Textplatzhalter 3"/>
          <p:cNvSpPr>
            <a:spLocks noGrp="1"/>
          </p:cNvSpPr>
          <p:nvPr>
            <p:ph type="body" sz="half" idx="16"/>
          </p:nvPr>
        </p:nvSpPr>
        <p:spPr>
          <a:xfrm>
            <a:off x="3312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288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6" name="Textplatzhalter 3"/>
          <p:cNvSpPr>
            <a:spLocks noGrp="1"/>
          </p:cNvSpPr>
          <p:nvPr>
            <p:ph type="body" sz="half" idx="18"/>
          </p:nvPr>
        </p:nvSpPr>
        <p:spPr>
          <a:xfrm>
            <a:off x="6336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7" name="Textplatzhalter 3"/>
          <p:cNvSpPr>
            <a:spLocks noGrp="1"/>
          </p:cNvSpPr>
          <p:nvPr>
            <p:ph type="body" sz="half" idx="19"/>
          </p:nvPr>
        </p:nvSpPr>
        <p:spPr>
          <a:xfrm>
            <a:off x="6336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8" name="Textplatzhalter 3"/>
          <p:cNvSpPr>
            <a:spLocks noGrp="1"/>
          </p:cNvSpPr>
          <p:nvPr>
            <p:ph type="body" sz="half" idx="20"/>
          </p:nvPr>
        </p:nvSpPr>
        <p:spPr>
          <a:xfrm>
            <a:off x="6336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9" name="Textplatzhalter 3"/>
          <p:cNvSpPr>
            <a:spLocks noGrp="1"/>
          </p:cNvSpPr>
          <p:nvPr>
            <p:ph type="body" sz="half" idx="21"/>
          </p:nvPr>
        </p:nvSpPr>
        <p:spPr>
          <a:xfrm>
            <a:off x="6336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20" name="Picture 1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03263"/>
            <a:ext cx="1548000" cy="200667"/>
          </a:xfrm>
          <a:prstGeom prst="rect">
            <a:avLst/>
          </a:prstGeom>
        </p:spPr>
      </p:pic>
    </p:spTree>
    <p:extLst>
      <p:ext uri="{BB962C8B-B14F-4D97-AF65-F5344CB8AC3E}">
        <p14:creationId xmlns:p14="http://schemas.microsoft.com/office/powerpoint/2010/main" val="3779527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_Title_Logo_grün">
    <p:bg>
      <p:bgPr>
        <a:solidFill>
          <a:srgbClr val="009E00"/>
        </a:solid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a:xfrm>
            <a:off x="68094" y="45418"/>
            <a:ext cx="7560000" cy="720000"/>
          </a:xfrm>
          <a:noFill/>
        </p:spPr>
        <p:txBody>
          <a:bodyPr lIns="288000" anchor="ctr">
            <a:noAutofit/>
          </a:bodyPr>
          <a:lstStyle>
            <a:lvl1pPr>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75489"/>
            <a:ext cx="9144000" cy="3636843"/>
          </a:xfrm>
          <a:prstGeom prst="rect">
            <a:avLst/>
          </a:prstGeom>
        </p:spPr>
      </p:pic>
      <p:pic>
        <p:nvPicPr>
          <p:cNvPr id="6" name="Picture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7"/>
          </a:xfrm>
          <a:prstGeom prst="rect">
            <a:avLst/>
          </a:prstGeom>
        </p:spPr>
      </p:pic>
    </p:spTree>
    <p:extLst>
      <p:ext uri="{BB962C8B-B14F-4D97-AF65-F5344CB8AC3E}">
        <p14:creationId xmlns:p14="http://schemas.microsoft.com/office/powerpoint/2010/main" val="583000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mit Textfeld_with title_blau">
    <p:bg>
      <p:bgPr>
        <a:solidFill>
          <a:srgbClr val="0070C0"/>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98720"/>
          </a:xfrm>
          <a:prstGeom prst="rect">
            <a:avLst/>
          </a:prstGeom>
        </p:spPr>
      </p:pic>
      <p:sp>
        <p:nvSpPr>
          <p:cNvPr id="8" name="Titel 7"/>
          <p:cNvSpPr>
            <a:spLocks noGrp="1"/>
          </p:cNvSpPr>
          <p:nvPr>
            <p:ph type="title"/>
          </p:nvPr>
        </p:nvSpPr>
        <p:spPr>
          <a:xfrm>
            <a:off x="0" y="4996800"/>
            <a:ext cx="7560000" cy="720000"/>
          </a:xfrm>
          <a:solidFill>
            <a:srgbClr val="0070C0"/>
          </a:solid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252000" y="756000"/>
            <a:ext cx="3600000" cy="576000"/>
          </a:xfrm>
          <a:solidFill>
            <a:srgbClr val="0070C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252000" y="1332000"/>
            <a:ext cx="3600000" cy="710552"/>
          </a:xfrm>
          <a:solidFill>
            <a:srgbClr val="0070C0">
              <a:alpha val="90000"/>
            </a:srgbClr>
          </a:solidFill>
        </p:spPr>
        <p:txBody>
          <a:bodyPr wrap="square" lIns="108000" tIns="72000" rIns="108000" bIns="144000">
            <a:spAutoFit/>
          </a:bodyPr>
          <a:lstStyle>
            <a:lvl1pPr marL="0" indent="0">
              <a:lnSpc>
                <a:spcPct val="100000"/>
              </a:lnSpc>
              <a:spcBef>
                <a:spcPts val="300"/>
              </a:spcBef>
              <a:spcAft>
                <a:spcPts val="6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7"/>
          </a:xfrm>
          <a:prstGeom prst="rect">
            <a:avLst/>
          </a:prstGeom>
        </p:spPr>
      </p:pic>
    </p:spTree>
    <p:extLst>
      <p:ext uri="{BB962C8B-B14F-4D97-AF65-F5344CB8AC3E}">
        <p14:creationId xmlns:p14="http://schemas.microsoft.com/office/powerpoint/2010/main" val="2947915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mit 2 Textfeldern_with title">
    <p:bg>
      <p:bgPr>
        <a:solidFill>
          <a:srgbClr val="0070C0"/>
        </a:solid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98720"/>
          </a:xfrm>
          <a:prstGeom prst="rect">
            <a:avLst/>
          </a:prstGeom>
        </p:spPr>
      </p:pic>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180000" y="432000"/>
            <a:ext cx="3420000" cy="540000"/>
          </a:xfrm>
          <a:solidFill>
            <a:srgbClr val="0070C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180000" y="2736000"/>
            <a:ext cx="3420000" cy="674200"/>
          </a:xfrm>
          <a:solidFill>
            <a:srgbClr val="0070C0">
              <a:alpha val="90000"/>
            </a:srgbClr>
          </a:solidFill>
        </p:spPr>
        <p:txBody>
          <a:bodyPr wrap="square" lIns="108000" tIns="72000" rIns="108000" bIns="108000">
            <a:spAutoFit/>
          </a:bodyPr>
          <a:lstStyle>
            <a:lvl1pPr marL="0" indent="0">
              <a:lnSpc>
                <a:spcPct val="100000"/>
              </a:lnSpc>
              <a:spcBef>
                <a:spcPts val="100"/>
              </a:spcBef>
              <a:spcAft>
                <a:spcPts val="2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180000" y="972000"/>
            <a:ext cx="3420000" cy="674200"/>
          </a:xfrm>
          <a:solidFill>
            <a:srgbClr val="0070C0">
              <a:alpha val="90000"/>
            </a:srgbClr>
          </a:solidFill>
        </p:spPr>
        <p:txBody>
          <a:bodyPr wrap="square" lIns="108000" tIns="72000" rIns="108000" bIns="108000">
            <a:spAutoFit/>
          </a:bodyPr>
          <a:lstStyle>
            <a:lvl1pPr marL="0" indent="0">
              <a:lnSpc>
                <a:spcPct val="100000"/>
              </a:lnSpc>
              <a:spcBef>
                <a:spcPts val="100"/>
              </a:spcBef>
              <a:spcAft>
                <a:spcPts val="2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180000" y="2196000"/>
            <a:ext cx="3420000" cy="540000"/>
          </a:xfrm>
          <a:solidFill>
            <a:srgbClr val="0070C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9" name="Picture 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7"/>
          </a:xfrm>
          <a:prstGeom prst="rect">
            <a:avLst/>
          </a:prstGeom>
        </p:spPr>
      </p:pic>
    </p:spTree>
    <p:extLst>
      <p:ext uri="{BB962C8B-B14F-4D97-AF65-F5344CB8AC3E}">
        <p14:creationId xmlns:p14="http://schemas.microsoft.com/office/powerpoint/2010/main" val="2796713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mit 12 Textfeldern_with title">
    <p:bg>
      <p:bgPr>
        <a:solidFill>
          <a:srgbClr val="0070C0"/>
        </a:solidFill>
        <a:effectLst/>
      </p:bgPr>
    </p:bg>
    <p:spTree>
      <p:nvGrpSpPr>
        <p:cNvPr id="1" name=""/>
        <p:cNvGrpSpPr/>
        <p:nvPr/>
      </p:nvGrpSpPr>
      <p:grpSpPr>
        <a:xfrm>
          <a:off x="0" y="0"/>
          <a:ext cx="0" cy="0"/>
          <a:chOff x="0" y="0"/>
          <a:chExt cx="0" cy="0"/>
        </a:xfrm>
      </p:grpSpPr>
      <p:pic>
        <p:nvPicPr>
          <p:cNvPr id="2" name="Grafik 1"/>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2437" y="0"/>
            <a:ext cx="9144000" cy="4996800"/>
          </a:xfrm>
          <a:prstGeom prst="rect">
            <a:avLst/>
          </a:prstGeom>
        </p:spPr>
      </p:pic>
      <p:sp>
        <p:nvSpPr>
          <p:cNvPr id="8" name="Titel 7"/>
          <p:cNvSpPr>
            <a:spLocks noGrp="1"/>
          </p:cNvSpPr>
          <p:nvPr>
            <p:ph type="title"/>
          </p:nvPr>
        </p:nvSpPr>
        <p:spPr>
          <a:xfrm>
            <a:off x="0" y="4996800"/>
            <a:ext cx="7560000" cy="720000"/>
          </a:xfrm>
          <a:noFill/>
        </p:spPr>
        <p:txBody>
          <a:bodyPr lIns="288000" anchor="ctr">
            <a:noAutofit/>
          </a:bodyPr>
          <a:lstStyle>
            <a:lvl1pPr>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6" name="Textplatzhalter 3"/>
          <p:cNvSpPr>
            <a:spLocks noGrp="1"/>
          </p:cNvSpPr>
          <p:nvPr>
            <p:ph type="body" sz="half" idx="2"/>
          </p:nvPr>
        </p:nvSpPr>
        <p:spPr>
          <a:xfrm>
            <a:off x="288000" y="432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7" name="Textplatzhalter 3"/>
          <p:cNvSpPr>
            <a:spLocks noGrp="1"/>
          </p:cNvSpPr>
          <p:nvPr>
            <p:ph type="body" sz="half" idx="10"/>
          </p:nvPr>
        </p:nvSpPr>
        <p:spPr>
          <a:xfrm>
            <a:off x="2484000" y="432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1"/>
          </p:nvPr>
        </p:nvSpPr>
        <p:spPr>
          <a:xfrm>
            <a:off x="4680000" y="432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6876000" y="432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288000" y="1800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2484000" y="1800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p:nvPr>
        </p:nvSpPr>
        <p:spPr>
          <a:xfrm>
            <a:off x="4680000" y="1800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4" name="Textplatzhalter 3"/>
          <p:cNvSpPr>
            <a:spLocks noGrp="1"/>
          </p:cNvSpPr>
          <p:nvPr>
            <p:ph type="body" sz="half" idx="16"/>
          </p:nvPr>
        </p:nvSpPr>
        <p:spPr>
          <a:xfrm>
            <a:off x="6876000" y="1800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288000" y="3168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6" name="Textplatzhalter 3"/>
          <p:cNvSpPr>
            <a:spLocks noGrp="1"/>
          </p:cNvSpPr>
          <p:nvPr>
            <p:ph type="body" sz="half" idx="18"/>
          </p:nvPr>
        </p:nvSpPr>
        <p:spPr>
          <a:xfrm>
            <a:off x="2484000" y="3168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7" name="Textplatzhalter 3"/>
          <p:cNvSpPr>
            <a:spLocks noGrp="1"/>
          </p:cNvSpPr>
          <p:nvPr>
            <p:ph type="body" sz="half" idx="19"/>
          </p:nvPr>
        </p:nvSpPr>
        <p:spPr>
          <a:xfrm>
            <a:off x="4680000" y="3168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8" name="Textplatzhalter 3"/>
          <p:cNvSpPr>
            <a:spLocks noGrp="1"/>
          </p:cNvSpPr>
          <p:nvPr>
            <p:ph type="body" sz="half" idx="20"/>
          </p:nvPr>
        </p:nvSpPr>
        <p:spPr>
          <a:xfrm>
            <a:off x="6876000" y="3168000"/>
            <a:ext cx="1980000" cy="1080000"/>
          </a:xfrm>
          <a:solidFill>
            <a:srgbClr val="0070C0">
              <a:alpha val="95000"/>
            </a:srgbClr>
          </a:solidFill>
        </p:spPr>
        <p:txBody>
          <a:bodyPr wrap="square" lIns="108000" tIns="108000" rIns="108000" bIns="108000" anchor="ctr">
            <a:noAutofit/>
          </a:bodyPr>
          <a:lstStyle>
            <a:lvl1pPr marL="0" indent="0" algn="ctr">
              <a:lnSpc>
                <a:spcPct val="100000"/>
              </a:lnSpc>
              <a:spcBef>
                <a:spcPts val="0"/>
              </a:spcBef>
              <a:spcAft>
                <a:spcPts val="0"/>
              </a:spcAft>
              <a:buNone/>
              <a:defRPr sz="18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19" name="Picture 1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7"/>
          </a:xfrm>
          <a:prstGeom prst="rect">
            <a:avLst/>
          </a:prstGeom>
        </p:spPr>
      </p:pic>
    </p:spTree>
    <p:extLst>
      <p:ext uri="{BB962C8B-B14F-4D97-AF65-F5344CB8AC3E}">
        <p14:creationId xmlns:p14="http://schemas.microsoft.com/office/powerpoint/2010/main" val="164864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dunkelblau">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6130" y="2520158"/>
            <a:ext cx="8231743" cy="692498"/>
          </a:xfrm>
        </p:spPr>
        <p:txBody>
          <a:bodyPr>
            <a:normAutofit/>
          </a:bodyPr>
          <a:lstStyle>
            <a:lvl1pPr>
              <a:defRPr lang="en-US" sz="4000" b="0" kern="1200" cap="none" spc="-225" baseline="0" dirty="0">
                <a:ln w="3175">
                  <a:noFill/>
                </a:ln>
                <a:gradFill flip="none" rotWithShape="1">
                  <a:gsLst>
                    <a:gs pos="7500">
                      <a:srgbClr val="FFFFFF"/>
                    </a:gs>
                    <a:gs pos="15417">
                      <a:srgbClr val="FFFFFF"/>
                    </a:gs>
                  </a:gsLst>
                  <a:lin ang="5400000" scaled="0"/>
                  <a:tileRect/>
                </a:gradFill>
                <a:effectLst/>
                <a:latin typeface="Segoe UI Light" pitchFamily="34" charset="0"/>
                <a:ea typeface="+mn-ea"/>
                <a:cs typeface="Arial" charset="0"/>
              </a:defRPr>
            </a:lvl1pPr>
          </a:lstStyle>
          <a:p>
            <a:r>
              <a:rPr lang="en-US"/>
              <a:t>Click to edit Master title style</a:t>
            </a: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35550251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_Gruppe_with title_blau">
    <p:bg>
      <p:bgPr>
        <a:solidFill>
          <a:srgbClr val="0070C0"/>
        </a:solid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a:xfrm>
            <a:off x="0" y="4996800"/>
            <a:ext cx="7560000" cy="720000"/>
          </a:xfrm>
          <a:noFill/>
        </p:spPr>
        <p:txBody>
          <a:bodyPr lIns="288000" anchor="ctr">
            <a:noAutofit/>
          </a:bodyPr>
          <a:lstStyle>
            <a:lvl1pPr>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pic>
        <p:nvPicPr>
          <p:cNvPr id="3" name="Grafik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98720"/>
          </a:xfrm>
          <a:prstGeom prst="rect">
            <a:avLst/>
          </a:prstGeom>
        </p:spPr>
      </p:pic>
      <p:pic>
        <p:nvPicPr>
          <p:cNvPr id="2" name="Picture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24000" y="5436000"/>
            <a:ext cx="1548000" cy="200667"/>
          </a:xfrm>
          <a:prstGeom prst="rect">
            <a:avLst/>
          </a:prstGeom>
        </p:spPr>
      </p:pic>
    </p:spTree>
    <p:extLst>
      <p:ext uri="{BB962C8B-B14F-4D97-AF65-F5344CB8AC3E}">
        <p14:creationId xmlns:p14="http://schemas.microsoft.com/office/powerpoint/2010/main" val="204957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_Mess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6C9DE92-2235-41DC-BDBA-457D320EA213}" type="datetimeFigureOut">
              <a:rPr lang="de-DE" smtClean="0"/>
              <a:t>17.04.2026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3F6D232-1CCD-4392-8F85-6F3B42173831}" type="slidenum">
              <a:rPr lang="de-DE" smtClean="0"/>
              <a:t>‹#›</a:t>
            </a:fld>
            <a:endParaRPr lang="de-DE"/>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995894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Hubdrive Building Key Image">
    <p:spTree>
      <p:nvGrpSpPr>
        <p:cNvPr id="1" name=""/>
        <p:cNvGrpSpPr/>
        <p:nvPr/>
      </p:nvGrpSpPr>
      <p:grpSpPr>
        <a:xfrm>
          <a:off x="0" y="0"/>
          <a:ext cx="0" cy="0"/>
          <a:chOff x="0" y="0"/>
          <a:chExt cx="0" cy="0"/>
        </a:xfrm>
      </p:grpSpPr>
      <p:pic>
        <p:nvPicPr>
          <p:cNvPr id="5" name="Grafik 4" descr="Ein Bild, das Gebäude, draußen, Straße, rot enthält.&#10;&#10;Automatisch generierte Beschreibung">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158423"/>
            <a:ext cx="4320000" cy="569578"/>
          </a:xfrm>
          <a:prstGeom prst="rect">
            <a:avLst/>
          </a:prstGeom>
          <a:solidFill>
            <a:srgbClr val="00A500"/>
          </a:solidFill>
          <a:ln>
            <a:noFill/>
          </a:ln>
        </p:spPr>
        <p:txBody>
          <a:bodyPr lIns="108000" tIns="180000" rIns="108000" bIns="36000" anchor="b">
            <a:spAutoFit/>
          </a:bodyPr>
          <a:lstStyle>
            <a:lvl1pPr algn="l">
              <a:defRPr sz="252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417523"/>
          </a:xfrm>
          <a:prstGeom prst="rect">
            <a:avLst/>
          </a:prstGeom>
          <a:solidFill>
            <a:srgbClr val="00A500"/>
          </a:solidFill>
          <a:ln>
            <a:noFill/>
          </a:ln>
        </p:spPr>
        <p:txBody>
          <a:bodyPr lIns="108000" tIns="36000" rIns="108000" bIns="180000">
            <a:spAutoFit/>
          </a:bodyPr>
          <a:lstStyle>
            <a:lvl1pPr marL="0" indent="0" algn="l">
              <a:buNone/>
              <a:defRPr sz="144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890485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HR for Dynamics Key Imag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5DF38EE7-49F5-4438-8951-1D0314754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5D9C1A25-EFE4-4065-8532-604AC61633C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1654" y="5269768"/>
            <a:ext cx="1580347" cy="297632"/>
          </a:xfrm>
          <a:prstGeom prst="rect">
            <a:avLst/>
          </a:prstGeom>
        </p:spPr>
      </p:pic>
    </p:spTree>
    <p:extLst>
      <p:ext uri="{BB962C8B-B14F-4D97-AF65-F5344CB8AC3E}">
        <p14:creationId xmlns:p14="http://schemas.microsoft.com/office/powerpoint/2010/main" val="118760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ocial Media Key Image">
    <p:spTree>
      <p:nvGrpSpPr>
        <p:cNvPr id="1" name=""/>
        <p:cNvGrpSpPr/>
        <p:nvPr/>
      </p:nvGrpSpPr>
      <p:grpSpPr>
        <a:xfrm>
          <a:off x="0" y="0"/>
          <a:ext cx="0" cy="0"/>
          <a:chOff x="0" y="0"/>
          <a:chExt cx="0" cy="0"/>
        </a:xfrm>
      </p:grpSpPr>
      <p:pic>
        <p:nvPicPr>
          <p:cNvPr id="8" name="Grafik 7" descr="Ein Bild, das Person, sitzend, Frau, Personen enthält.&#10;&#10;Automatisch generierte Beschreibung">
            <a:extLst>
              <a:ext uri="{FF2B5EF4-FFF2-40B4-BE49-F238E27FC236}">
                <a16:creationId xmlns:a16="http://schemas.microsoft.com/office/drawing/2014/main" id="{93E85DDA-7D45-4B35-84BC-DC5531A762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2CA5B3DF-C05B-4533-9D60-8B889B47692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5" name="Rectangle 2">
            <a:extLst>
              <a:ext uri="{FF2B5EF4-FFF2-40B4-BE49-F238E27FC236}">
                <a16:creationId xmlns:a16="http://schemas.microsoft.com/office/drawing/2014/main" id="{377142A2-A3E2-4C1C-ADB9-2B72D78DBAF7}"/>
              </a:ext>
            </a:extLst>
          </p:cNvPr>
          <p:cNvSpPr/>
          <p:nvPr userDrawn="1"/>
        </p:nvSpPr>
        <p:spPr>
          <a:xfrm>
            <a:off x="0" y="0"/>
            <a:ext cx="9144000" cy="1201316"/>
          </a:xfrm>
          <a:prstGeom prst="rect">
            <a:avLst/>
          </a:prstGeom>
          <a:gradFill>
            <a:gsLst>
              <a:gs pos="0">
                <a:schemeClr val="accent1">
                  <a:lumMod val="5000"/>
                  <a:lumOff val="95000"/>
                </a:schemeClr>
              </a:gs>
              <a:gs pos="74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20"/>
          </a:p>
        </p:txBody>
      </p:sp>
      <p:sp>
        <p:nvSpPr>
          <p:cNvPr id="2" name="Titel 1">
            <a:extLst>
              <a:ext uri="{FF2B5EF4-FFF2-40B4-BE49-F238E27FC236}">
                <a16:creationId xmlns:a16="http://schemas.microsoft.com/office/drawing/2014/main" id="{74AC8E24-C78A-4424-A6CC-04B0A8F69E07}"/>
              </a:ext>
            </a:extLst>
          </p:cNvPr>
          <p:cNvSpPr>
            <a:spLocks noGrp="1"/>
          </p:cNvSpPr>
          <p:nvPr>
            <p:ph type="title"/>
          </p:nvPr>
        </p:nvSpPr>
        <p:spPr>
          <a:xfrm>
            <a:off x="252000" y="36000"/>
            <a:ext cx="8640000" cy="612000"/>
          </a:xfrm>
          <a:prstGeom prst="rect">
            <a:avLst/>
          </a:prstGeom>
        </p:spPr>
        <p:txBody>
          <a:bodyPr vert="horz" lIns="0" tIns="36000" rIns="72000" bIns="36000" rtlCol="0" anchor="ctr">
            <a:noAutofit/>
          </a:bodyPr>
          <a:lstStyle>
            <a:lvl1pPr>
              <a:defRPr lang="de-DE" sz="2880">
                <a:solidFill>
                  <a:srgbClr val="00A500"/>
                </a:solidFill>
                <a:latin typeface="Segoe Pro SemiLight" panose="020B0402040204020203" pitchFamily="34" charset="0"/>
                <a:cs typeface="Segoe UI" panose="020B0502040204020203" pitchFamily="34" charset="0"/>
              </a:defRPr>
            </a:lvl1pPr>
          </a:lstStyle>
          <a:p>
            <a:pPr lvl="0"/>
            <a:r>
              <a:rPr lang="de-DE"/>
              <a:t>Mastertitelformat bearbeiten</a:t>
            </a:r>
          </a:p>
        </p:txBody>
      </p:sp>
    </p:spTree>
    <p:extLst>
      <p:ext uri="{BB962C8B-B14F-4D97-AF65-F5344CB8AC3E}">
        <p14:creationId xmlns:p14="http://schemas.microsoft.com/office/powerpoint/2010/main" val="1358665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cial Media II">
    <p:spTree>
      <p:nvGrpSpPr>
        <p:cNvPr id="1" name=""/>
        <p:cNvGrpSpPr/>
        <p:nvPr/>
      </p:nvGrpSpPr>
      <p:grpSpPr>
        <a:xfrm>
          <a:off x="0" y="0"/>
          <a:ext cx="0" cy="0"/>
          <a:chOff x="0" y="0"/>
          <a:chExt cx="0" cy="0"/>
        </a:xfrm>
      </p:grpSpPr>
      <p:pic>
        <p:nvPicPr>
          <p:cNvPr id="4" name="Grafik 3" descr="Ein Bild, das Person, Personen, Gruppe, jung enthält.&#10;&#10;Automatisch generierte Beschreibung">
            <a:extLst>
              <a:ext uri="{FF2B5EF4-FFF2-40B4-BE49-F238E27FC236}">
                <a16:creationId xmlns:a16="http://schemas.microsoft.com/office/drawing/2014/main" id="{E81E14C7-5260-4F6A-B349-F9353843F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69294B3E-07C8-4196-8B52-999F8566AC9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6327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USP GDPR">
    <p:spTree>
      <p:nvGrpSpPr>
        <p:cNvPr id="1" name=""/>
        <p:cNvGrpSpPr/>
        <p:nvPr/>
      </p:nvGrpSpPr>
      <p:grpSpPr>
        <a:xfrm>
          <a:off x="0" y="0"/>
          <a:ext cx="0" cy="0"/>
          <a:chOff x="0" y="0"/>
          <a:chExt cx="0" cy="0"/>
        </a:xfrm>
      </p:grpSpPr>
      <p:pic>
        <p:nvPicPr>
          <p:cNvPr id="7" name="Grafik 6" descr="Ein Bild, das Tisch, Essen enthält.&#10;&#10;Automatisch generierte Beschreibung">
            <a:extLst>
              <a:ext uri="{FF2B5EF4-FFF2-40B4-BE49-F238E27FC236}">
                <a16:creationId xmlns:a16="http://schemas.microsoft.com/office/drawing/2014/main" id="{5FD2CFCB-C8BD-4C2E-B07B-48A0F66C8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158423"/>
            <a:ext cx="4320000" cy="569578"/>
          </a:xfrm>
          <a:prstGeom prst="rect">
            <a:avLst/>
          </a:prstGeom>
          <a:solidFill>
            <a:srgbClr val="00A500"/>
          </a:solidFill>
          <a:ln>
            <a:noFill/>
          </a:ln>
        </p:spPr>
        <p:txBody>
          <a:bodyPr lIns="108000" tIns="180000" rIns="108000" bIns="36000" anchor="b">
            <a:spAutoFit/>
          </a:bodyPr>
          <a:lstStyle>
            <a:lvl1pPr algn="l">
              <a:defRPr sz="252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417523"/>
          </a:xfrm>
          <a:prstGeom prst="rect">
            <a:avLst/>
          </a:prstGeom>
          <a:solidFill>
            <a:srgbClr val="00A500"/>
          </a:solidFill>
          <a:ln>
            <a:noFill/>
          </a:ln>
        </p:spPr>
        <p:txBody>
          <a:bodyPr lIns="108000" tIns="36000" rIns="108000" bIns="180000">
            <a:spAutoFit/>
          </a:bodyPr>
          <a:lstStyle>
            <a:lvl1pPr marL="0" indent="0" algn="l">
              <a:buNone/>
              <a:defRPr sz="144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a:t>Master-Untertitelformat bearbeiten</a:t>
            </a:r>
          </a:p>
        </p:txBody>
      </p:sp>
      <p:pic>
        <p:nvPicPr>
          <p:cNvPr id="6" name="Grafik 5" descr="Ein Bild, das Zeichnung enthält.&#10;&#10;Automatisch generierte Beschreibung">
            <a:extLst>
              <a:ext uri="{FF2B5EF4-FFF2-40B4-BE49-F238E27FC236}">
                <a16:creationId xmlns:a16="http://schemas.microsoft.com/office/drawing/2014/main" id="{D305928F-FCA3-422F-8629-7A1D2F00FAD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8020479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raining Servic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622292"/>
            <a:ext cx="4068000" cy="421709"/>
          </a:xfrm>
          <a:prstGeom prst="rect">
            <a:avLst/>
          </a:prstGeom>
          <a:noFill/>
          <a:ln>
            <a:noFill/>
          </a:ln>
        </p:spPr>
        <p:txBody>
          <a:bodyPr wrap="square" lIns="0" tIns="36000" rIns="0" bIns="36000" anchor="b">
            <a:spAutoFit/>
          </a:bodyPr>
          <a:lstStyle>
            <a:lvl1pPr algn="l">
              <a:defRPr sz="252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3"/>
            <a:ext cx="4068000" cy="282175"/>
          </a:xfrm>
          <a:prstGeom prst="rect">
            <a:avLst/>
          </a:prstGeom>
          <a:noFill/>
          <a:ln>
            <a:noFill/>
          </a:ln>
        </p:spPr>
        <p:txBody>
          <a:bodyPr wrap="square" lIns="0" tIns="36000" rIns="0" bIns="36000">
            <a:spAutoFit/>
          </a:bodyPr>
          <a:lstStyle>
            <a:lvl1pPr marL="0" indent="0" algn="l">
              <a:buNone/>
              <a:defRPr sz="144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450"/>
              </a:spcBef>
              <a:spcAft>
                <a:spcPts val="180"/>
              </a:spcAft>
              <a:buNone/>
              <a:defRPr sz="1620">
                <a:solidFill>
                  <a:srgbClr val="00A500"/>
                </a:solidFill>
                <a:latin typeface="Segoe Pro SemiLight" panose="020B0402040204020203" pitchFamily="34" charset="0"/>
              </a:defRPr>
            </a:lvl1pPr>
            <a:lvl2pPr marL="0" indent="0">
              <a:lnSpc>
                <a:spcPct val="100000"/>
              </a:lnSpc>
              <a:spcBef>
                <a:spcPts val="270"/>
              </a:spcBef>
              <a:spcAft>
                <a:spcPts val="90"/>
              </a:spcAft>
              <a:buFontTx/>
              <a:buNone/>
              <a:defRPr sz="126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80"/>
              </a:spcBef>
              <a:spcAft>
                <a:spcPts val="90"/>
              </a:spcAft>
              <a:buNone/>
              <a:defRPr sz="1080">
                <a:solidFill>
                  <a:srgbClr val="00A500"/>
                </a:solidFill>
                <a:latin typeface="Segoe UI" panose="020B0502040204020203" pitchFamily="34" charset="0"/>
                <a:cs typeface="Segoe UI" panose="020B0502040204020203" pitchFamily="34" charset="0"/>
              </a:defRPr>
            </a:lvl3pPr>
            <a:lvl4pPr marL="0" indent="0">
              <a:lnSpc>
                <a:spcPct val="100000"/>
              </a:lnSpc>
              <a:spcBef>
                <a:spcPts val="90"/>
              </a:spcBef>
              <a:spcAft>
                <a:spcPts val="90"/>
              </a:spcAft>
              <a:buNone/>
              <a:defRPr sz="1080">
                <a:solidFill>
                  <a:schemeClr val="tx1"/>
                </a:solidFill>
              </a:defRPr>
            </a:lvl4pPr>
            <a:lvl5pPr marL="0" indent="0">
              <a:lnSpc>
                <a:spcPct val="100000"/>
              </a:lnSpc>
              <a:spcBef>
                <a:spcPts val="90"/>
              </a:spcBef>
              <a:spcAft>
                <a:spcPts val="90"/>
              </a:spcAft>
              <a:buNone/>
              <a:defRPr sz="945">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Person, drinnen, Personen enthält.&#10;&#10;Automatisch generierte Beschreibung">
            <a:extLst>
              <a:ext uri="{FF2B5EF4-FFF2-40B4-BE49-F238E27FC236}">
                <a16:creationId xmlns:a16="http://schemas.microsoft.com/office/drawing/2014/main" id="{A938A8FC-3E4E-4745-8EE6-184340427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5715000"/>
          </a:xfrm>
          <a:prstGeom prst="rect">
            <a:avLst/>
          </a:prstGeom>
        </p:spPr>
      </p:pic>
    </p:spTree>
    <p:extLst>
      <p:ext uri="{BB962C8B-B14F-4D97-AF65-F5344CB8AC3E}">
        <p14:creationId xmlns:p14="http://schemas.microsoft.com/office/powerpoint/2010/main" val="14919471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Training Service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73286"/>
            <a:ext cx="2628000" cy="770715"/>
          </a:xfrm>
          <a:prstGeom prst="rect">
            <a:avLst/>
          </a:prstGeom>
          <a:noFill/>
          <a:ln>
            <a:noFill/>
          </a:ln>
        </p:spPr>
        <p:txBody>
          <a:bodyPr wrap="square" lIns="0" tIns="36000" rIns="0" bIns="36000" anchor="b">
            <a:spAutoFit/>
          </a:bodyPr>
          <a:lstStyle>
            <a:lvl1pPr algn="l">
              <a:defRPr sz="252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5"/>
            <a:ext cx="2628000" cy="471530"/>
          </a:xfrm>
          <a:prstGeom prst="rect">
            <a:avLst/>
          </a:prstGeom>
          <a:noFill/>
          <a:ln>
            <a:noFill/>
          </a:ln>
        </p:spPr>
        <p:txBody>
          <a:bodyPr wrap="square" lIns="0" tIns="36000" rIns="0" bIns="36000">
            <a:spAutoFit/>
          </a:bodyPr>
          <a:lstStyle>
            <a:lvl1pPr marL="0" indent="0" algn="l">
              <a:buNone/>
              <a:defRPr sz="144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450"/>
              </a:spcBef>
              <a:spcAft>
                <a:spcPts val="180"/>
              </a:spcAft>
              <a:buNone/>
              <a:defRPr sz="162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270"/>
              </a:spcBef>
              <a:spcAft>
                <a:spcPts val="90"/>
              </a:spcAft>
              <a:buFontTx/>
              <a:buNone/>
              <a:defRPr sz="126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80"/>
              </a:spcBef>
              <a:spcAft>
                <a:spcPts val="90"/>
              </a:spcAft>
              <a:buNone/>
              <a:defRPr sz="1080">
                <a:solidFill>
                  <a:srgbClr val="00A500"/>
                </a:solidFill>
                <a:latin typeface="Segoe UI" panose="020B0502040204020203" pitchFamily="34" charset="0"/>
                <a:cs typeface="Segoe UI" panose="020B0502040204020203" pitchFamily="34" charset="0"/>
              </a:defRPr>
            </a:lvl3pPr>
            <a:lvl4pPr marL="0" indent="0">
              <a:lnSpc>
                <a:spcPct val="100000"/>
              </a:lnSpc>
              <a:spcBef>
                <a:spcPts val="90"/>
              </a:spcBef>
              <a:spcAft>
                <a:spcPts val="90"/>
              </a:spcAft>
              <a:buNone/>
              <a:defRPr sz="1080"/>
            </a:lvl4pPr>
            <a:lvl5pPr marL="0" indent="0">
              <a:lnSpc>
                <a:spcPct val="100000"/>
              </a:lnSpc>
              <a:spcBef>
                <a:spcPts val="90"/>
              </a:spcBef>
              <a:spcAft>
                <a:spcPts val="90"/>
              </a:spcAft>
              <a:buNone/>
              <a:defRPr sz="945">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9" name="Grafik 8" descr="Ein Bild, das Person, Tisch, drinnen, Personen enthält.&#10;&#10;Automatisch generierte Beschreibung">
            <a:extLst>
              <a:ext uri="{FF2B5EF4-FFF2-40B4-BE49-F238E27FC236}">
                <a16:creationId xmlns:a16="http://schemas.microsoft.com/office/drawing/2014/main" id="{F0781392-7F23-4379-9868-AFF2918B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2000" y="0"/>
            <a:ext cx="6013704" cy="5715000"/>
          </a:xfrm>
          <a:prstGeom prst="rect">
            <a:avLst/>
          </a:prstGeom>
        </p:spPr>
      </p:pic>
    </p:spTree>
    <p:extLst>
      <p:ext uri="{BB962C8B-B14F-4D97-AF65-F5344CB8AC3E}">
        <p14:creationId xmlns:p14="http://schemas.microsoft.com/office/powerpoint/2010/main" val="385413906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622292"/>
            <a:ext cx="5508000" cy="421709"/>
          </a:xfrm>
          <a:prstGeom prst="rect">
            <a:avLst/>
          </a:prstGeom>
          <a:noFill/>
          <a:ln>
            <a:noFill/>
          </a:ln>
        </p:spPr>
        <p:txBody>
          <a:bodyPr wrap="square" lIns="0" tIns="36000" rIns="0" bIns="36000" anchor="b">
            <a:spAutoFit/>
          </a:bodyPr>
          <a:lstStyle>
            <a:lvl1pPr algn="l">
              <a:defRPr sz="2520">
                <a:solidFill>
                  <a:srgbClr val="00A500"/>
                </a:solidFill>
              </a:defRPr>
            </a:lvl1pPr>
          </a:lstStyle>
          <a:p>
            <a:r>
              <a:rPr lang="de-DE"/>
              <a:t>Mastertitelformat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450"/>
              </a:spcBef>
              <a:spcAft>
                <a:spcPts val="180"/>
              </a:spcAft>
              <a:buNone/>
              <a:defRPr sz="162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270"/>
              </a:spcBef>
              <a:spcAft>
                <a:spcPts val="90"/>
              </a:spcAft>
              <a:buFontTx/>
              <a:buNone/>
              <a:defRPr sz="126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80"/>
              </a:spcBef>
              <a:spcAft>
                <a:spcPts val="90"/>
              </a:spcAft>
              <a:buNone/>
              <a:defRPr sz="1080">
                <a:solidFill>
                  <a:srgbClr val="00A500"/>
                </a:solidFill>
              </a:defRPr>
            </a:lvl3pPr>
            <a:lvl4pPr marL="0" indent="0">
              <a:lnSpc>
                <a:spcPct val="100000"/>
              </a:lnSpc>
              <a:spcBef>
                <a:spcPts val="90"/>
              </a:spcBef>
              <a:spcAft>
                <a:spcPts val="90"/>
              </a:spcAft>
              <a:buNone/>
              <a:defRPr sz="1080">
                <a:solidFill>
                  <a:schemeClr val="tx1"/>
                </a:solidFill>
              </a:defRPr>
            </a:lvl4pPr>
            <a:lvl5pPr marL="0" indent="0">
              <a:lnSpc>
                <a:spcPct val="100000"/>
              </a:lnSpc>
              <a:spcBef>
                <a:spcPts val="90"/>
              </a:spcBef>
              <a:spcAft>
                <a:spcPts val="90"/>
              </a:spcAft>
              <a:buNone/>
              <a:defRPr sz="945">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pic>
        <p:nvPicPr>
          <p:cNvPr id="6" name="Grafik 5" descr="Ein Bild, das Tisch, drinnen, Person, Fenster enthält.&#10;&#10;Automatisch generierte Beschreibung">
            <a:extLst>
              <a:ext uri="{FF2B5EF4-FFF2-40B4-BE49-F238E27FC236}">
                <a16:creationId xmlns:a16="http://schemas.microsoft.com/office/drawing/2014/main" id="{824AC478-EA58-4C2B-811A-8992746204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2000" y="0"/>
            <a:ext cx="3133344" cy="5715000"/>
          </a:xfrm>
          <a:prstGeom prst="rect">
            <a:avLst/>
          </a:prstGeom>
        </p:spPr>
      </p:pic>
    </p:spTree>
    <p:extLst>
      <p:ext uri="{BB962C8B-B14F-4D97-AF65-F5344CB8AC3E}">
        <p14:creationId xmlns:p14="http://schemas.microsoft.com/office/powerpoint/2010/main" val="797965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_rot">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000" y="1224000"/>
            <a:ext cx="8280000" cy="1080000"/>
          </a:xfrm>
        </p:spPr>
        <p:txBody>
          <a:bodyPr vert="horz" lIns="91440" tIns="45720" rIns="91440" bIns="45720" rtlCol="0" anchor="b">
            <a:noAutofit/>
          </a:bodyPr>
          <a:lstStyle>
            <a:lvl1pPr>
              <a:defRPr lang="en-US" sz="48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2376000"/>
            <a:ext cx="8280000" cy="1260000"/>
          </a:xfrm>
        </p:spPr>
        <p:txBody>
          <a:bodyPr>
            <a:normAutofit/>
          </a:bodyPr>
          <a:lstStyle>
            <a:lvl1pPr marL="0" indent="0" algn="l">
              <a:lnSpc>
                <a:spcPct val="110000"/>
              </a:lnSpc>
              <a:buNone/>
              <a:defRPr sz="24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1869169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raining Service 50:50">
    <p:spTree>
      <p:nvGrpSpPr>
        <p:cNvPr id="1" name=""/>
        <p:cNvGrpSpPr/>
        <p:nvPr/>
      </p:nvGrpSpPr>
      <p:grpSpPr>
        <a:xfrm>
          <a:off x="0" y="0"/>
          <a:ext cx="0" cy="0"/>
          <a:chOff x="0" y="0"/>
          <a:chExt cx="0" cy="0"/>
        </a:xfrm>
      </p:grpSpPr>
      <p:pic>
        <p:nvPicPr>
          <p:cNvPr id="6" name="Grafik 5" descr="Ein Bild, das Person, drinnen, Mann, sitzend enthält.&#10;&#10;Automatisch generierte Beschreibung">
            <a:extLst>
              <a:ext uri="{FF2B5EF4-FFF2-40B4-BE49-F238E27FC236}">
                <a16:creationId xmlns:a16="http://schemas.microsoft.com/office/drawing/2014/main" id="{78DB38EF-996D-4111-B33F-10CE312D9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852928"/>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158423"/>
            <a:ext cx="4320000" cy="569578"/>
          </a:xfrm>
          <a:prstGeom prst="rect">
            <a:avLst/>
          </a:prstGeom>
          <a:solidFill>
            <a:srgbClr val="00A500"/>
          </a:solidFill>
          <a:ln>
            <a:noFill/>
          </a:ln>
        </p:spPr>
        <p:txBody>
          <a:bodyPr lIns="108000" tIns="180000" rIns="108000" bIns="36000" anchor="b">
            <a:spAutoFit/>
          </a:bodyPr>
          <a:lstStyle>
            <a:lvl1pPr algn="l">
              <a:defRPr sz="252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417523"/>
          </a:xfrm>
          <a:prstGeom prst="rect">
            <a:avLst/>
          </a:prstGeom>
          <a:solidFill>
            <a:srgbClr val="00A500"/>
          </a:solidFill>
          <a:ln>
            <a:noFill/>
          </a:ln>
        </p:spPr>
        <p:txBody>
          <a:bodyPr lIns="108000" tIns="36000" rIns="108000" bIns="180000">
            <a:spAutoFit/>
          </a:bodyPr>
          <a:lstStyle>
            <a:lvl1pPr marL="0" indent="0" algn="l">
              <a:buNone/>
              <a:defRPr sz="144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450"/>
              </a:spcBef>
              <a:spcAft>
                <a:spcPts val="180"/>
              </a:spcAft>
              <a:buNone/>
              <a:defRPr sz="1620">
                <a:solidFill>
                  <a:srgbClr val="00A500"/>
                </a:solidFill>
              </a:defRPr>
            </a:lvl1pPr>
            <a:lvl2pPr marL="0" indent="0">
              <a:lnSpc>
                <a:spcPct val="100000"/>
              </a:lnSpc>
              <a:spcBef>
                <a:spcPts val="270"/>
              </a:spcBef>
              <a:spcAft>
                <a:spcPts val="90"/>
              </a:spcAft>
              <a:buFontTx/>
              <a:buNone/>
              <a:defRPr lang="de-DE" sz="126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180"/>
              </a:spcBef>
              <a:spcAft>
                <a:spcPts val="90"/>
              </a:spcAft>
              <a:buNone/>
              <a:defRPr lang="de-DE" sz="108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90"/>
              </a:spcBef>
              <a:spcAft>
                <a:spcPts val="90"/>
              </a:spcAft>
              <a:buNone/>
              <a:defRPr sz="1080"/>
            </a:lvl4pPr>
            <a:lvl5pPr marL="0" indent="0">
              <a:lnSpc>
                <a:spcPct val="100000"/>
              </a:lnSpc>
              <a:spcBef>
                <a:spcPts val="90"/>
              </a:spcBef>
              <a:spcAft>
                <a:spcPts val="90"/>
              </a:spcAft>
              <a:buNone/>
              <a:defRPr sz="945"/>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4057811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raining Service 1:1 flexibl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60000" y="1044000"/>
            <a:ext cx="4068000" cy="282175"/>
          </a:xfrm>
          <a:prstGeom prst="rect">
            <a:avLst/>
          </a:prstGeom>
          <a:noFill/>
          <a:ln>
            <a:noFill/>
          </a:ln>
        </p:spPr>
        <p:txBody>
          <a:bodyPr wrap="square" lIns="0" tIns="36000" rIns="0" bIns="36000">
            <a:spAutoFit/>
          </a:bodyPr>
          <a:lstStyle>
            <a:lvl1pPr marL="0" indent="0" algn="l">
              <a:buNone/>
              <a:defRPr sz="144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a:t>Master-Untertitelformat bearbeiten</a:t>
            </a:r>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622292"/>
            <a:ext cx="4068000" cy="421709"/>
          </a:xfrm>
          <a:prstGeom prst="rect">
            <a:avLst/>
          </a:prstGeom>
          <a:noFill/>
          <a:ln>
            <a:noFill/>
          </a:ln>
        </p:spPr>
        <p:txBody>
          <a:bodyPr wrap="square" lIns="0" tIns="36000" rIns="0" bIns="36000" anchor="b">
            <a:spAutoFit/>
          </a:bodyPr>
          <a:lstStyle>
            <a:lvl1pPr algn="l">
              <a:defRPr sz="2520">
                <a:solidFill>
                  <a:srgbClr val="00A500"/>
                </a:solidFill>
              </a:defRPr>
            </a:lvl1pPr>
          </a:lstStyle>
          <a:p>
            <a:r>
              <a:rPr lang="de-DE"/>
              <a:t>Mastertitelformat bearbeiten</a:t>
            </a:r>
          </a:p>
        </p:txBody>
      </p:sp>
      <p:sp>
        <p:nvSpPr>
          <p:cNvPr id="9" name="Inhaltsplatzhalter 2">
            <a:extLst>
              <a:ext uri="{FF2B5EF4-FFF2-40B4-BE49-F238E27FC236}">
                <a16:creationId xmlns:a16="http://schemas.microsoft.com/office/drawing/2014/main" id="{E0D8C26A-33CE-47A4-9383-F8DF0BF2DBF4}"/>
              </a:ext>
            </a:extLst>
          </p:cNvPr>
          <p:cNvSpPr>
            <a:spLocks noGrp="1"/>
          </p:cNvSpPr>
          <p:nvPr>
            <p:ph idx="11" hasCustomPrompt="1"/>
          </p:nvPr>
        </p:nvSpPr>
        <p:spPr>
          <a:xfrm>
            <a:off x="252000" y="1044000"/>
            <a:ext cx="4068000" cy="4140000"/>
          </a:xfrm>
        </p:spPr>
        <p:txBody>
          <a:bodyPr lIns="0" tIns="36000" rIns="0" bIns="36000">
            <a:noAutofit/>
          </a:bodyPr>
          <a:lstStyle>
            <a:lvl1pPr marL="0" indent="0">
              <a:lnSpc>
                <a:spcPct val="100000"/>
              </a:lnSpc>
              <a:spcBef>
                <a:spcPts val="450"/>
              </a:spcBef>
              <a:spcAft>
                <a:spcPts val="180"/>
              </a:spcAft>
              <a:buNone/>
              <a:defRPr sz="162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270"/>
              </a:spcBef>
              <a:spcAft>
                <a:spcPts val="90"/>
              </a:spcAft>
              <a:buFontTx/>
              <a:buNone/>
              <a:defRPr sz="126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80"/>
              </a:spcBef>
              <a:spcAft>
                <a:spcPts val="90"/>
              </a:spcAft>
              <a:buFontTx/>
              <a:buNone/>
              <a:defRPr sz="1080">
                <a:solidFill>
                  <a:srgbClr val="00A500"/>
                </a:solidFill>
                <a:latin typeface="Segoe UI" panose="020B0502040204020203" pitchFamily="34" charset="0"/>
                <a:cs typeface="Segoe UI" panose="020B0502040204020203" pitchFamily="34" charset="0"/>
              </a:defRPr>
            </a:lvl3pPr>
            <a:lvl4pPr marL="0" indent="0">
              <a:lnSpc>
                <a:spcPct val="100000"/>
              </a:lnSpc>
              <a:spcBef>
                <a:spcPts val="90"/>
              </a:spcBef>
              <a:spcAft>
                <a:spcPts val="90"/>
              </a:spcAft>
              <a:buFontTx/>
              <a:buNone/>
              <a:defRPr sz="1080" baseline="0"/>
            </a:lvl4pPr>
            <a:lvl5pPr marL="0" indent="0">
              <a:lnSpc>
                <a:spcPct val="100000"/>
              </a:lnSpc>
              <a:spcBef>
                <a:spcPts val="90"/>
              </a:spcBef>
              <a:spcAft>
                <a:spcPts val="90"/>
              </a:spcAft>
              <a:buNone/>
              <a:defRPr sz="945" baseline="0"/>
            </a:lvl5pPr>
          </a:lstStyle>
          <a:p>
            <a:pPr lvl="0"/>
            <a:r>
              <a:rPr lang="de-DE"/>
              <a:t>Mastertext bearbeiten</a:t>
            </a:r>
          </a:p>
          <a:p>
            <a:pPr lvl="1"/>
            <a:r>
              <a:rPr lang="de-DE"/>
              <a:t>Mastertextformat bearbeiten</a:t>
            </a:r>
          </a:p>
          <a:p>
            <a:pPr lvl="2"/>
            <a:r>
              <a:rPr lang="de-DE"/>
              <a:t>Mastertext bearbeiten</a:t>
            </a:r>
          </a:p>
          <a:p>
            <a:pPr lvl="3"/>
            <a:r>
              <a:rPr lang="de-DE" sz="1080"/>
              <a:t>Mastertext bearbeiten</a:t>
            </a:r>
          </a:p>
          <a:p>
            <a:pPr lvl="4"/>
            <a:r>
              <a:rPr lang="de-DE"/>
              <a:t>Mastertext bearbeiten</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977BB131-DEBB-4ABB-8AB8-203A2B2E9171}"/>
                  </a:ext>
                </a:extLst>
              </p14:cNvPr>
              <p14:cNvContentPartPr/>
              <p14:nvPr userDrawn="1"/>
            </p14:nvContentPartPr>
            <p14:xfrm>
              <a:off x="8590665" y="1799164"/>
              <a:ext cx="6120" cy="4320"/>
            </p14:xfrm>
          </p:contentPart>
        </mc:Choice>
        <mc:Fallback xmlns="">
          <p:pic>
            <p:nvPicPr>
              <p:cNvPr id="15" name="Ink 14">
                <a:extLst>
                  <a:ext uri="{FF2B5EF4-FFF2-40B4-BE49-F238E27FC236}">
                    <a16:creationId xmlns:a16="http://schemas.microsoft.com/office/drawing/2014/main" id="{977BB131-DEBB-4ABB-8AB8-203A2B2E9171}"/>
                  </a:ext>
                </a:extLst>
              </p:cNvPr>
              <p:cNvPicPr/>
              <p:nvPr/>
            </p:nvPicPr>
            <p:blipFill>
              <a:blip r:embed="rId3"/>
              <a:stretch>
                <a:fillRect/>
              </a:stretch>
            </p:blipFill>
            <p:spPr>
              <a:xfrm>
                <a:off x="8586345" y="1794844"/>
                <a:ext cx="14760" cy="12960"/>
              </a:xfrm>
              <a:prstGeom prst="rect">
                <a:avLst/>
              </a:prstGeom>
            </p:spPr>
          </p:pic>
        </mc:Fallback>
      </mc:AlternateContent>
      <p:sp>
        <p:nvSpPr>
          <p:cNvPr id="6" name="Bildplatzhalter 5">
            <a:extLst>
              <a:ext uri="{FF2B5EF4-FFF2-40B4-BE49-F238E27FC236}">
                <a16:creationId xmlns:a16="http://schemas.microsoft.com/office/drawing/2014/main" id="{BDC6399F-F759-4C0A-B7DE-E98B10187BA6}"/>
              </a:ext>
            </a:extLst>
          </p:cNvPr>
          <p:cNvSpPr>
            <a:spLocks noGrp="1"/>
          </p:cNvSpPr>
          <p:nvPr>
            <p:ph type="pic" sz="quarter" idx="12"/>
          </p:nvPr>
        </p:nvSpPr>
        <p:spPr>
          <a:xfrm>
            <a:off x="4572000" y="0"/>
            <a:ext cx="4572000" cy="5716800"/>
          </a:xfrm>
          <a:noFill/>
          <a:ln>
            <a:noFill/>
          </a:ln>
        </p:spPr>
        <p:txBody>
          <a:bodyPr anchor="ctr">
            <a:normAutofit/>
          </a:bodyPr>
          <a:lstStyle>
            <a:lvl1pPr marL="0" indent="0" algn="ctr">
              <a:buNone/>
              <a:defRPr sz="2160"/>
            </a:lvl1pPr>
          </a:lstStyle>
          <a:p>
            <a:endParaRPr lang="de-DE"/>
          </a:p>
        </p:txBody>
      </p:sp>
    </p:spTree>
    <p:extLst>
      <p:ext uri="{BB962C8B-B14F-4D97-AF65-F5344CB8AC3E}">
        <p14:creationId xmlns:p14="http://schemas.microsoft.com/office/powerpoint/2010/main" val="173638320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grün mit Logo">
    <p:bg>
      <p:bgRef idx="1001">
        <a:schemeClr val="bg1"/>
      </p:bgRef>
    </p:bg>
    <p:spTree>
      <p:nvGrpSpPr>
        <p:cNvPr id="1" name=""/>
        <p:cNvGrpSpPr/>
        <p:nvPr/>
      </p:nvGrpSpPr>
      <p:grpSpPr>
        <a:xfrm>
          <a:off x="0" y="0"/>
          <a:ext cx="0" cy="0"/>
          <a:chOff x="0" y="0"/>
          <a:chExt cx="0" cy="0"/>
        </a:xfrm>
      </p:grpSpPr>
      <p:sp>
        <p:nvSpPr>
          <p:cNvPr id="3" name="Rechteck 2"/>
          <p:cNvSpPr/>
          <p:nvPr userDrawn="1"/>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20"/>
          </a:p>
        </p:txBody>
      </p:sp>
      <p:sp>
        <p:nvSpPr>
          <p:cNvPr id="8" name="Titel 7"/>
          <p:cNvSpPr>
            <a:spLocks noGrp="1"/>
          </p:cNvSpPr>
          <p:nvPr>
            <p:ph type="title"/>
          </p:nvPr>
        </p:nvSpPr>
        <p:spPr>
          <a:xfrm>
            <a:off x="0" y="0"/>
            <a:ext cx="9144000" cy="648000"/>
          </a:xfrm>
          <a:solidFill>
            <a:srgbClr val="00A500"/>
          </a:solidFill>
        </p:spPr>
        <p:txBody>
          <a:bodyPr lIns="360000" tIns="36000" rIns="360000" bIns="36000" anchor="ctr">
            <a:noAutofit/>
          </a:bodyPr>
          <a:lstStyle>
            <a:lvl1pPr>
              <a:lnSpc>
                <a:spcPct val="100000"/>
              </a:lnSpc>
              <a:defRPr sz="252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7" name="Grafik 2" descr="Ein Bild, das Zeichnung enthält.&#10;&#10;Automatisch generierte Beschreibung">
            <a:extLst>
              <a:ext uri="{FF2B5EF4-FFF2-40B4-BE49-F238E27FC236}">
                <a16:creationId xmlns:a16="http://schemas.microsoft.com/office/drawing/2014/main" id="{39449696-FC70-4E6E-BB74-57137CFFDA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2770" y="5351076"/>
            <a:ext cx="1080000" cy="203400"/>
          </a:xfrm>
          <a:prstGeom prst="rect">
            <a:avLst/>
          </a:prstGeom>
        </p:spPr>
      </p:pic>
    </p:spTree>
    <p:extLst>
      <p:ext uri="{BB962C8B-B14F-4D97-AF65-F5344CB8AC3E}">
        <p14:creationId xmlns:p14="http://schemas.microsoft.com/office/powerpoint/2010/main" val="310177672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er mit Textbox rechts_grün_logo">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64800" tIns="97200" rIns="64800" bIns="97200" rtlCol="0" anchor="ctr"/>
          <a:lstStyle/>
          <a:p>
            <a:pPr algn="ctr"/>
            <a:endParaRPr lang="de-DE" sz="1620"/>
          </a:p>
        </p:txBody>
      </p:sp>
      <p:sp>
        <p:nvSpPr>
          <p:cNvPr id="5" name="Titel 4"/>
          <p:cNvSpPr>
            <a:spLocks noGrp="1"/>
          </p:cNvSpPr>
          <p:nvPr>
            <p:ph type="title"/>
          </p:nvPr>
        </p:nvSpPr>
        <p:spPr>
          <a:xfrm>
            <a:off x="6624000" y="0"/>
            <a:ext cx="2520000" cy="1260000"/>
          </a:xfrm>
          <a:noFill/>
        </p:spPr>
        <p:txBody>
          <a:bodyPr anchor="b">
            <a:normAutofit/>
          </a:bodyPr>
          <a:lstStyle>
            <a:lvl1pPr>
              <a:defRPr sz="216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9" name="Textplatzhalter 3"/>
          <p:cNvSpPr>
            <a:spLocks noGrp="1"/>
          </p:cNvSpPr>
          <p:nvPr>
            <p:ph type="body" sz="half" idx="2"/>
          </p:nvPr>
        </p:nvSpPr>
        <p:spPr>
          <a:xfrm>
            <a:off x="144000" y="216000"/>
            <a:ext cx="6120000" cy="353943"/>
          </a:xfrm>
        </p:spPr>
        <p:txBody>
          <a:bodyPr wrap="square">
            <a:spAutoFit/>
          </a:bodyPr>
          <a:lstStyle>
            <a:lvl1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900"/>
              </a:spcBef>
              <a:buNone/>
              <a:defRPr sz="1800">
                <a:solidFill>
                  <a:schemeClr val="bg1"/>
                </a:solidFill>
                <a:latin typeface="Segoe UI Light" panose="020B0502040204020203" pitchFamily="34" charset="0"/>
                <a:cs typeface="Segoe UI Light" panose="020B0502040204020203" pitchFamily="34"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e-DE"/>
              <a:t>Formatvorlagen des Textmasters bearbeiten</a:t>
            </a:r>
          </a:p>
        </p:txBody>
      </p: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660000" y="5436001"/>
            <a:ext cx="1548000" cy="200667"/>
          </a:xfrm>
          <a:prstGeom prst="rect">
            <a:avLst/>
          </a:prstGeom>
        </p:spPr>
      </p:pic>
    </p:spTree>
    <p:extLst>
      <p:ext uri="{BB962C8B-B14F-4D97-AF65-F5344CB8AC3E}">
        <p14:creationId xmlns:p14="http://schemas.microsoft.com/office/powerpoint/2010/main" val="3615930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er_Textbox rechts_Logo">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64800" tIns="97200" rIns="64800" bIns="97200" rtlCol="0" anchor="ctr"/>
          <a:lstStyle/>
          <a:p>
            <a:pPr algn="ctr"/>
            <a:endParaRPr lang="de-DE" sz="1620"/>
          </a:p>
        </p:txBody>
      </p:sp>
      <p:sp>
        <p:nvSpPr>
          <p:cNvPr id="5" name="Titel 4"/>
          <p:cNvSpPr>
            <a:spLocks noGrp="1"/>
          </p:cNvSpPr>
          <p:nvPr>
            <p:ph type="title"/>
          </p:nvPr>
        </p:nvSpPr>
        <p:spPr>
          <a:xfrm>
            <a:off x="6624000" y="0"/>
            <a:ext cx="2520000" cy="1260000"/>
          </a:xfrm>
          <a:noFill/>
        </p:spPr>
        <p:txBody>
          <a:bodyPr anchor="b">
            <a:normAutofit/>
          </a:bodyPr>
          <a:lstStyle>
            <a:lvl1pPr>
              <a:defRPr sz="216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9" name="Textplatzhalter 3"/>
          <p:cNvSpPr>
            <a:spLocks noGrp="1"/>
          </p:cNvSpPr>
          <p:nvPr>
            <p:ph type="body" sz="half" idx="2"/>
          </p:nvPr>
        </p:nvSpPr>
        <p:spPr>
          <a:xfrm>
            <a:off x="144000" y="216000"/>
            <a:ext cx="6120000" cy="353943"/>
          </a:xfrm>
        </p:spPr>
        <p:txBody>
          <a:bodyPr wrap="square">
            <a:spAutoFit/>
          </a:bodyPr>
          <a:lstStyle>
            <a:lvl1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900"/>
              </a:spcBef>
              <a:buNone/>
              <a:defRPr sz="1800">
                <a:solidFill>
                  <a:schemeClr val="bg1"/>
                </a:solidFill>
                <a:latin typeface="Segoe UI Light" panose="020B0502040204020203" pitchFamily="34" charset="0"/>
                <a:cs typeface="Segoe UI Light" panose="020B0502040204020203" pitchFamily="34"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e-DE"/>
              <a:t>Formatvorlagen des Textmasters bearbeiten</a:t>
            </a:r>
          </a:p>
        </p:txBody>
      </p:sp>
    </p:spTree>
    <p:extLst>
      <p:ext uri="{BB962C8B-B14F-4D97-AF65-F5344CB8AC3E}">
        <p14:creationId xmlns:p14="http://schemas.microsoft.com/office/powerpoint/2010/main" val="1917878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64800" tIns="97200" rIns="64800" bIns="32400" rtlCol="0" anchor="ctr"/>
          <a:lstStyle/>
          <a:p>
            <a:pPr algn="l">
              <a:lnSpc>
                <a:spcPct val="100000"/>
              </a:lnSpc>
              <a:spcBef>
                <a:spcPts val="900"/>
              </a:spcBef>
            </a:pPr>
            <a:endParaRPr lang="de-DE" sz="1620"/>
          </a:p>
        </p:txBody>
      </p:sp>
      <p:sp>
        <p:nvSpPr>
          <p:cNvPr id="5" name="Titel 4"/>
          <p:cNvSpPr>
            <a:spLocks noGrp="1"/>
          </p:cNvSpPr>
          <p:nvPr>
            <p:ph type="title"/>
          </p:nvPr>
        </p:nvSpPr>
        <p:spPr>
          <a:xfrm>
            <a:off x="6624000" y="0"/>
            <a:ext cx="2520000" cy="1260000"/>
          </a:xfrm>
          <a:noFill/>
        </p:spPr>
        <p:txBody>
          <a:bodyPr anchor="b">
            <a:normAutofit/>
          </a:bodyPr>
          <a:lstStyle>
            <a:lvl1pPr>
              <a:defRPr sz="216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6" name="Textplatzhalter 3"/>
          <p:cNvSpPr>
            <a:spLocks noGrp="1"/>
          </p:cNvSpPr>
          <p:nvPr>
            <p:ph type="body" sz="half" idx="2"/>
          </p:nvPr>
        </p:nvSpPr>
        <p:spPr>
          <a:xfrm>
            <a:off x="144000" y="216000"/>
            <a:ext cx="6120000" cy="720000"/>
          </a:xfrm>
        </p:spPr>
        <p:txBody>
          <a:bodyPr wrap="square">
            <a:noAutofit/>
          </a:bodyPr>
          <a:lstStyle>
            <a:lvl1pPr marL="0" indent="0">
              <a:buNone/>
              <a:defRPr sz="1800">
                <a:solidFill>
                  <a:schemeClr val="tx1">
                    <a:lumMod val="75000"/>
                    <a:lumOff val="25000"/>
                  </a:schemeClr>
                </a:solidFill>
                <a:latin typeface="Segoe UI" panose="020B0502040204020203" pitchFamily="34" charset="0"/>
                <a:cs typeface="Segoe UI" panose="020B0502040204020203" pitchFamily="34"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e-DE"/>
              <a:t>Formatvorlagen des Textmasters bearbeiten</a:t>
            </a:r>
          </a:p>
        </p:txBody>
      </p:sp>
      <p:sp>
        <p:nvSpPr>
          <p:cNvPr id="9"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900"/>
              </a:spcBef>
              <a:buNone/>
              <a:defRPr sz="1800">
                <a:solidFill>
                  <a:schemeClr val="bg1"/>
                </a:solidFill>
                <a:latin typeface="Segoe UI Light" panose="020B0502040204020203" pitchFamily="34" charset="0"/>
                <a:cs typeface="Segoe UI Light" panose="020B0502040204020203" pitchFamily="34"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e-DE"/>
              <a:t>Formatvorlagen des Textmasters bearbeiten</a:t>
            </a:r>
          </a:p>
        </p:txBody>
      </p:sp>
    </p:spTree>
    <p:extLst>
      <p:ext uri="{BB962C8B-B14F-4D97-AF65-F5344CB8AC3E}">
        <p14:creationId xmlns:p14="http://schemas.microsoft.com/office/powerpoint/2010/main" val="345792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_grün">
    <p:bg>
      <p:bgPr>
        <a:solidFill>
          <a:srgbClr val="0099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000" y="1224000"/>
            <a:ext cx="8280000" cy="1080000"/>
          </a:xfrm>
        </p:spPr>
        <p:txBody>
          <a:bodyPr vert="horz" lIns="91440" tIns="45720" rIns="91440" bIns="45720" rtlCol="0" anchor="b">
            <a:noAutofit/>
          </a:bodyPr>
          <a:lstStyle>
            <a:lvl1pPr>
              <a:defRPr lang="en-US" sz="48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2376000"/>
            <a:ext cx="8280000" cy="1260000"/>
          </a:xfrm>
        </p:spPr>
        <p:txBody>
          <a:bodyPr>
            <a:normAutofit/>
          </a:bodyPr>
          <a:lstStyle>
            <a:lvl1pPr marL="0" indent="0" algn="l">
              <a:lnSpc>
                <a:spcPct val="110000"/>
              </a:lnSpc>
              <a:buNone/>
              <a:defRPr sz="24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424138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_Textfelder_grün">
    <p:bg>
      <p:bgPr>
        <a:solidFill>
          <a:srgbClr val="009900"/>
        </a:solid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hasCustomPrompt="1"/>
          </p:nvPr>
        </p:nvSpPr>
        <p:spPr>
          <a:xfrm>
            <a:off x="288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Recruiting</a:t>
            </a:r>
          </a:p>
        </p:txBody>
      </p:sp>
      <p:sp>
        <p:nvSpPr>
          <p:cNvPr id="9" name="Textplatzhalter 3"/>
          <p:cNvSpPr>
            <a:spLocks noGrp="1"/>
          </p:cNvSpPr>
          <p:nvPr>
            <p:ph type="body" sz="half" idx="11"/>
          </p:nvPr>
        </p:nvSpPr>
        <p:spPr>
          <a:xfrm>
            <a:off x="3312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288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312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288000" y="972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hasCustomPrompt="1"/>
          </p:nvPr>
        </p:nvSpPr>
        <p:spPr>
          <a:xfrm>
            <a:off x="3312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err="1"/>
              <a:t>Employee</a:t>
            </a:r>
            <a:r>
              <a:rPr lang="de-DE"/>
              <a:t> Administration</a:t>
            </a:r>
          </a:p>
        </p:txBody>
      </p:sp>
      <p:sp>
        <p:nvSpPr>
          <p:cNvPr id="14" name="Textplatzhalter 3"/>
          <p:cNvSpPr>
            <a:spLocks noGrp="1"/>
          </p:cNvSpPr>
          <p:nvPr>
            <p:ph type="body" sz="half" idx="16" hasCustomPrompt="1"/>
          </p:nvPr>
        </p:nvSpPr>
        <p:spPr>
          <a:xfrm>
            <a:off x="3312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Manager </a:t>
            </a:r>
            <a:r>
              <a:rPr lang="de-DE" err="1"/>
              <a:t>Self</a:t>
            </a:r>
            <a:r>
              <a:rPr lang="de-DE"/>
              <a:t>-Service</a:t>
            </a:r>
          </a:p>
        </p:txBody>
      </p:sp>
      <p:sp>
        <p:nvSpPr>
          <p:cNvPr id="15" name="Textplatzhalter 3"/>
          <p:cNvSpPr>
            <a:spLocks noGrp="1"/>
          </p:cNvSpPr>
          <p:nvPr>
            <p:ph type="body" sz="half" idx="17" hasCustomPrompt="1"/>
          </p:nvPr>
        </p:nvSpPr>
        <p:spPr>
          <a:xfrm>
            <a:off x="288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err="1"/>
              <a:t>Employee</a:t>
            </a:r>
            <a:r>
              <a:rPr lang="de-DE"/>
              <a:t> </a:t>
            </a:r>
            <a:r>
              <a:rPr lang="de-DE" err="1"/>
              <a:t>Self</a:t>
            </a:r>
            <a:r>
              <a:rPr lang="de-DE"/>
              <a:t>-Service</a:t>
            </a:r>
          </a:p>
        </p:txBody>
      </p:sp>
      <p:sp>
        <p:nvSpPr>
          <p:cNvPr id="16" name="Textplatzhalter 3"/>
          <p:cNvSpPr>
            <a:spLocks noGrp="1"/>
          </p:cNvSpPr>
          <p:nvPr>
            <p:ph type="body" sz="half" idx="18"/>
          </p:nvPr>
        </p:nvSpPr>
        <p:spPr>
          <a:xfrm>
            <a:off x="6336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7" name="Textplatzhalter 3"/>
          <p:cNvSpPr>
            <a:spLocks noGrp="1"/>
          </p:cNvSpPr>
          <p:nvPr>
            <p:ph type="body" sz="half" idx="19"/>
          </p:nvPr>
        </p:nvSpPr>
        <p:spPr>
          <a:xfrm>
            <a:off x="6336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8" name="Textplatzhalter 3"/>
          <p:cNvSpPr>
            <a:spLocks noGrp="1"/>
          </p:cNvSpPr>
          <p:nvPr>
            <p:ph type="body" sz="half" idx="20" hasCustomPrompt="1"/>
          </p:nvPr>
        </p:nvSpPr>
        <p:spPr>
          <a:xfrm>
            <a:off x="6336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Talent Management</a:t>
            </a:r>
          </a:p>
        </p:txBody>
      </p:sp>
      <p:sp>
        <p:nvSpPr>
          <p:cNvPr id="19" name="Textplatzhalter 3"/>
          <p:cNvSpPr>
            <a:spLocks noGrp="1"/>
          </p:cNvSpPr>
          <p:nvPr>
            <p:ph type="body" sz="half" idx="21" hasCustomPrompt="1"/>
          </p:nvPr>
        </p:nvSpPr>
        <p:spPr>
          <a:xfrm>
            <a:off x="6336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baseline="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Training Management</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488000" y="5472000"/>
            <a:ext cx="1548000" cy="198000"/>
          </a:xfrm>
          <a:prstGeom prst="rect">
            <a:avLst/>
          </a:prstGeom>
        </p:spPr>
      </p:pic>
    </p:spTree>
    <p:extLst>
      <p:ext uri="{BB962C8B-B14F-4D97-AF65-F5344CB8AC3E}">
        <p14:creationId xmlns:p14="http://schemas.microsoft.com/office/powerpoint/2010/main" val="392667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_orange">
    <p:bg>
      <p:bgPr>
        <a:solidFill>
          <a:srgbClr val="D67A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000" y="1224000"/>
            <a:ext cx="8280000" cy="1080000"/>
          </a:xfrm>
        </p:spPr>
        <p:txBody>
          <a:bodyPr vert="horz" lIns="91440" tIns="45720" rIns="91440" bIns="45720" rtlCol="0" anchor="b">
            <a:noAutofit/>
          </a:bodyPr>
          <a:lstStyle>
            <a:lvl1pPr>
              <a:defRPr lang="en-US" sz="48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2376000"/>
            <a:ext cx="8280000" cy="1260000"/>
          </a:xfrm>
        </p:spPr>
        <p:txBody>
          <a:bodyPr>
            <a:normAutofit/>
          </a:bodyPr>
          <a:lstStyle>
            <a:lvl1pPr marL="0" indent="0" algn="l">
              <a:lnSpc>
                <a:spcPct val="110000"/>
              </a:lnSpc>
              <a:buNone/>
              <a:defRPr sz="24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186439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_lila">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000" y="1224000"/>
            <a:ext cx="8280000" cy="1080000"/>
          </a:xfrm>
        </p:spPr>
        <p:txBody>
          <a:bodyPr vert="horz" lIns="91440" tIns="45720" rIns="91440" bIns="45720" rtlCol="0" anchor="b">
            <a:noAutofit/>
          </a:bodyPr>
          <a:lstStyle>
            <a:lvl1pPr>
              <a:defRPr lang="en-US" sz="48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2376000"/>
            <a:ext cx="8280000" cy="1260000"/>
          </a:xfrm>
        </p:spPr>
        <p:txBody>
          <a:bodyPr>
            <a:normAutofit/>
          </a:bodyPr>
          <a:lstStyle>
            <a:lvl1pPr marL="0" indent="0" algn="l">
              <a:lnSpc>
                <a:spcPct val="110000"/>
              </a:lnSpc>
              <a:buNone/>
              <a:defRPr sz="24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4600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folie_grau_Textfeld_orange">
    <p:bg>
      <p:bgPr>
        <a:solidFill>
          <a:srgbClr val="009900"/>
        </a:soli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8" name="Rechteck 7"/>
          <p:cNvSpPr/>
          <p:nvPr userDrawn="1"/>
        </p:nvSpPr>
        <p:spPr>
          <a:xfrm>
            <a:off x="338400" y="243349"/>
            <a:ext cx="8373600" cy="3539612"/>
          </a:xfrm>
          <a:prstGeom prst="rect">
            <a:avLst/>
          </a:prstGeom>
          <a:solidFill>
            <a:srgbClr val="D57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p:nvPr>
        </p:nvSpPr>
        <p:spPr>
          <a:xfrm>
            <a:off x="432000" y="813600"/>
            <a:ext cx="8280000" cy="986400"/>
          </a:xfrm>
        </p:spPr>
        <p:txBody>
          <a:bodyPr vert="horz" lIns="91440" tIns="45720" rIns="91440" bIns="45720" rtlCol="0" anchor="b">
            <a:noAutofit/>
          </a:bodyPr>
          <a:lstStyle>
            <a:lvl1pPr>
              <a:defRPr lang="en-US" sz="4800" dirty="0">
                <a:solidFill>
                  <a:schemeClr val="bg1"/>
                </a:solidFill>
                <a:latin typeface="Segoe UI Light" panose="020B0502040204020203" pitchFamily="34" charset="0"/>
                <a:cs typeface="Segoe UI Light" panose="020B0502040204020203" pitchFamily="34" charset="0"/>
              </a:defRPr>
            </a:lvl1pPr>
          </a:lstStyle>
          <a:p>
            <a:pPr lvl="0" defTabSz="914354"/>
            <a:r>
              <a:rPr lang="de-DE"/>
              <a:t>Titelmasterformat durch Klicken bearbeiten</a:t>
            </a:r>
            <a:endParaRPr lang="en-US"/>
          </a:p>
        </p:txBody>
      </p:sp>
      <p:sp>
        <p:nvSpPr>
          <p:cNvPr id="3" name="Subtitle 2"/>
          <p:cNvSpPr>
            <a:spLocks noGrp="1"/>
          </p:cNvSpPr>
          <p:nvPr>
            <p:ph type="subTitle" idx="1"/>
          </p:nvPr>
        </p:nvSpPr>
        <p:spPr>
          <a:xfrm>
            <a:off x="432000" y="1792800"/>
            <a:ext cx="8280000" cy="1260000"/>
          </a:xfrm>
        </p:spPr>
        <p:txBody>
          <a:bodyPr>
            <a:normAutofit/>
          </a:bodyPr>
          <a:lstStyle>
            <a:lvl1pPr marL="0" indent="0" algn="l">
              <a:lnSpc>
                <a:spcPct val="110000"/>
              </a:lnSpc>
              <a:buNone/>
              <a:defRPr sz="2400">
                <a:solidFill>
                  <a:schemeClr val="bg1"/>
                </a:solidFill>
                <a:latin typeface="Segoe UI Light" panose="020B0502040204020203" pitchFamily="34" charset="0"/>
                <a:cs typeface="Segoe UI Light"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000" y="5472000"/>
            <a:ext cx="1548000" cy="198000"/>
          </a:xfrm>
          <a:prstGeom prst="rect">
            <a:avLst/>
          </a:prstGeom>
        </p:spPr>
      </p:pic>
    </p:spTree>
    <p:extLst>
      <p:ext uri="{BB962C8B-B14F-4D97-AF65-F5344CB8AC3E}">
        <p14:creationId xmlns:p14="http://schemas.microsoft.com/office/powerpoint/2010/main" val="889778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5.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3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6.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7.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Tree>
    <p:extLst>
      <p:ext uri="{BB962C8B-B14F-4D97-AF65-F5344CB8AC3E}">
        <p14:creationId xmlns:p14="http://schemas.microsoft.com/office/powerpoint/2010/main" val="3270364250"/>
      </p:ext>
    </p:extLst>
  </p:cSld>
  <p:clrMap bg1="lt1" tx1="dk1" bg2="lt2" tx2="dk2" accent1="accent1" accent2="accent2" accent3="accent3" accent4="accent4" accent5="accent5" accent6="accent6" hlink="hlink" folHlink="folHlink"/>
  <p:sldLayoutIdLst>
    <p:sldLayoutId id="2147483651" r:id="rId1"/>
    <p:sldLayoutId id="2147483785" r:id="rId2"/>
    <p:sldLayoutId id="2147483985" r:id="rId3"/>
    <p:sldLayoutId id="2147483653" r:id="rId4"/>
    <p:sldLayoutId id="2147483771" r:id="rId5"/>
    <p:sldLayoutId id="2147483700" r:id="rId6"/>
    <p:sldLayoutId id="2147483654" r:id="rId7"/>
    <p:sldLayoutId id="2147483655" r:id="rId8"/>
    <p:sldLayoutId id="2147483769" r:id="rId9"/>
    <p:sldLayoutId id="2147484004" r:id="rId10"/>
  </p:sldLayoutIdLst>
  <p:txStyles>
    <p:titleStyle>
      <a:lvl1pPr algn="l" defTabSz="685800" rtl="0" eaLnBrk="1" latinLnBrk="0" hangingPunct="1">
        <a:lnSpc>
          <a:spcPct val="90000"/>
        </a:lnSpc>
        <a:spcBef>
          <a:spcPct val="0"/>
        </a:spcBef>
        <a:buNone/>
        <a:defRPr sz="3300" kern="1200">
          <a:solidFill>
            <a:schemeClr val="tx1"/>
          </a:solidFill>
          <a:latin typeface="Segoe UI Light" panose="020B0502040204020203" pitchFamily="34" charset="0"/>
          <a:ea typeface="+mj-ea"/>
          <a:cs typeface="Segoe UI Light" panose="020B05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B8B47A02-7E17-45C5-8A8F-1A83187BEE39}" type="datetimeFigureOut">
              <a:rPr lang="de-DE" smtClean="0"/>
              <a:t>17.04.2026</a:t>
            </a:fld>
            <a:endParaRPr lang="de-DE"/>
          </a:p>
        </p:txBody>
      </p:sp>
      <p:sp>
        <p:nvSpPr>
          <p:cNvPr id="5" name="Fußzeilenplatzhalt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696EB474-B5FB-463F-8189-A62D68C41354}" type="slidenum">
              <a:rPr lang="de-DE" smtClean="0"/>
              <a:t>‹#›</a:t>
            </a:fld>
            <a:endParaRPr lang="de-DE"/>
          </a:p>
        </p:txBody>
      </p:sp>
    </p:spTree>
    <p:extLst>
      <p:ext uri="{BB962C8B-B14F-4D97-AF65-F5344CB8AC3E}">
        <p14:creationId xmlns:p14="http://schemas.microsoft.com/office/powerpoint/2010/main" val="4251661492"/>
      </p:ext>
    </p:extLst>
  </p:cSld>
  <p:clrMap bg1="lt1" tx1="dk1" bg2="lt2" tx2="dk2" accent1="accent1" accent2="accent2" accent3="accent3" accent4="accent4" accent5="accent5" accent6="accent6" hlink="hlink" folHlink="folHlink"/>
  <p:sldLayoutIdLst>
    <p:sldLayoutId id="2147483930" r:id="rId1"/>
    <p:sldLayoutId id="21474839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CB021B65-06BB-405F-9E72-73B67D76BFD6}" type="datetimeFigureOut">
              <a:rPr lang="de-DE" smtClean="0"/>
              <a:t>17.04.2026</a:t>
            </a:fld>
            <a:endParaRPr lang="de-DE"/>
          </a:p>
        </p:txBody>
      </p:sp>
      <p:sp>
        <p:nvSpPr>
          <p:cNvPr id="5" name="Fußzeilenplatzhalt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DE16449E-60D5-4BE5-BE55-29BF3BCA6288}" type="slidenum">
              <a:rPr lang="de-DE" smtClean="0"/>
              <a:t>‹#›</a:t>
            </a:fld>
            <a:endParaRPr lang="de-DE"/>
          </a:p>
        </p:txBody>
      </p:sp>
    </p:spTree>
    <p:extLst>
      <p:ext uri="{BB962C8B-B14F-4D97-AF65-F5344CB8AC3E}">
        <p14:creationId xmlns:p14="http://schemas.microsoft.com/office/powerpoint/2010/main" val="2525308315"/>
      </p:ext>
    </p:extLst>
  </p:cSld>
  <p:clrMap bg1="lt1" tx1="dk1" bg2="lt2" tx2="dk2" accent1="accent1" accent2="accent2" accent3="accent3" accent4="accent4" accent5="accent5" accent6="accent6" hlink="hlink" folHlink="folHlink"/>
  <p:sldLayoutIdLst>
    <p:sldLayoutId id="2147483968" r:id="rId1"/>
    <p:sldLayoutId id="21474839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76C9DE92-2235-41DC-BDBA-457D320EA213}" type="datetimeFigureOut">
              <a:rPr lang="de-DE" smtClean="0"/>
              <a:t>17.04.2026</a:t>
            </a:fld>
            <a:endParaRPr lang="de-DE"/>
          </a:p>
        </p:txBody>
      </p:sp>
      <p:sp>
        <p:nvSpPr>
          <p:cNvPr id="5" name="Fußzeilenplatzhalt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83F6D232-1CCD-4392-8F85-6F3B42173831}" type="slidenum">
              <a:rPr lang="de-DE" smtClean="0"/>
              <a:t>‹#›</a:t>
            </a:fld>
            <a:endParaRPr lang="de-DE"/>
          </a:p>
        </p:txBody>
      </p:sp>
    </p:spTree>
    <p:extLst>
      <p:ext uri="{BB962C8B-B14F-4D97-AF65-F5344CB8AC3E}">
        <p14:creationId xmlns:p14="http://schemas.microsoft.com/office/powerpoint/2010/main" val="704299360"/>
      </p:ext>
    </p:extLst>
  </p:cSld>
  <p:clrMap bg1="lt1" tx1="dk1" bg2="lt2" tx2="dk2" accent1="accent1" accent2="accent2" accent3="accent3" accent4="accent4" accent5="accent5" accent6="accent6" hlink="hlink" folHlink="folHlink"/>
  <p:sldLayoutIdLst>
    <p:sldLayoutId id="2147483787" r:id="rId1"/>
    <p:sldLayoutId id="2147483922" r:id="rId2"/>
    <p:sldLayoutId id="2147483990" r:id="rId3"/>
    <p:sldLayoutId id="2147483991" r:id="rId4"/>
    <p:sldLayoutId id="2147483671" r:id="rId5"/>
    <p:sldLayoutId id="2147483673" r:id="rId6"/>
    <p:sldLayoutId id="2147483692" r:id="rId7"/>
    <p:sldLayoutId id="2147483817" r:id="rId8"/>
    <p:sldLayoutId id="2147483971" r:id="rId9"/>
    <p:sldLayoutId id="2147483695" r:id="rId10"/>
    <p:sldLayoutId id="2147483697" r:id="rId11"/>
    <p:sldLayoutId id="2147483992" r:id="rId12"/>
    <p:sldLayoutId id="2147483694" r:id="rId13"/>
    <p:sldLayoutId id="2147483693" r:id="rId14"/>
    <p:sldLayoutId id="2147483672" r:id="rId15"/>
    <p:sldLayoutId id="2147483698" r:id="rId16"/>
    <p:sldLayoutId id="214748396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A9EE51-D6C2-4B18-A559-C7FC58AA6A09}"/>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BCD3C4E-2A10-44B0-81CE-70D0DAF183ED}"/>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1F6535-07A3-43F2-BB8F-33177DCBECD5}"/>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080">
                <a:solidFill>
                  <a:schemeClr val="tx1">
                    <a:tint val="75000"/>
                  </a:schemeClr>
                </a:solidFill>
              </a:defRPr>
            </a:lvl1pPr>
          </a:lstStyle>
          <a:p>
            <a:fld id="{BF2416BC-287B-4F18-9FE8-0C5BF62ED284}" type="datetimeFigureOut">
              <a:rPr lang="de-DE" smtClean="0"/>
              <a:t>17.04.2026</a:t>
            </a:fld>
            <a:endParaRPr lang="de-DE"/>
          </a:p>
        </p:txBody>
      </p:sp>
      <p:sp>
        <p:nvSpPr>
          <p:cNvPr id="5" name="Fußzeilenplatzhalter 4">
            <a:extLst>
              <a:ext uri="{FF2B5EF4-FFF2-40B4-BE49-F238E27FC236}">
                <a16:creationId xmlns:a16="http://schemas.microsoft.com/office/drawing/2014/main" id="{EA3DEA18-58E4-4B4A-839E-CA4E45F2B322}"/>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048A1E3-A3D0-4C00-8BE4-1B869EB8CDE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080">
                <a:solidFill>
                  <a:schemeClr val="tx1">
                    <a:tint val="75000"/>
                  </a:schemeClr>
                </a:solidFill>
              </a:defRPr>
            </a:lvl1pPr>
          </a:lstStyle>
          <a:p>
            <a:fld id="{D58D4F29-3259-492C-B4E7-2139E4897E72}" type="slidenum">
              <a:rPr lang="de-DE" smtClean="0"/>
              <a:t>‹#›</a:t>
            </a:fld>
            <a:endParaRPr lang="de-DE"/>
          </a:p>
        </p:txBody>
      </p:sp>
      <p:grpSp>
        <p:nvGrpSpPr>
          <p:cNvPr id="7" name="Gruppieren 6">
            <a:extLst>
              <a:ext uri="{FF2B5EF4-FFF2-40B4-BE49-F238E27FC236}">
                <a16:creationId xmlns:a16="http://schemas.microsoft.com/office/drawing/2014/main" id="{9258DEA5-811F-4517-9F24-EF5212705E75}"/>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86AE8B0-4C9B-41E6-8BA9-BB5CA05E8C6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Hubdrive Green/C1 - </a:t>
              </a:r>
              <a:r>
                <a:rPr lang="pt-BR" sz="540">
                  <a:solidFill>
                    <a:schemeClr val="bg1"/>
                  </a:solidFill>
                  <a:latin typeface="Segoe UI Light" panose="020B0502040204020203" pitchFamily="34" charset="0"/>
                  <a:cs typeface="Segoe UI Light" panose="020B0502040204020203" pitchFamily="34" charset="0"/>
                </a:rPr>
                <a:t>R 0 G 165 B 0</a:t>
              </a:r>
              <a:endParaRPr lang="en-DE" sz="54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53A2B8A5-CB41-4F65-90F1-FD64E895ECDC}"/>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Customer/ A1 - </a:t>
              </a:r>
              <a:r>
                <a:rPr lang="pt-BR" sz="540">
                  <a:solidFill>
                    <a:schemeClr val="bg1"/>
                  </a:solidFill>
                  <a:latin typeface="Segoe UI Light" panose="020B0502040204020203" pitchFamily="34" charset="0"/>
                  <a:cs typeface="Segoe UI Light" panose="020B0502040204020203" pitchFamily="34" charset="0"/>
                </a:rPr>
                <a:t>R 220 G 42 B 0</a:t>
              </a:r>
              <a:endParaRPr lang="en-DE" sz="54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299BB3A0-FF7D-4F33-800C-759CBF4CCEEE}"/>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Microsoft/B1 - </a:t>
              </a:r>
              <a:r>
                <a:rPr lang="pt-BR" sz="540">
                  <a:solidFill>
                    <a:schemeClr val="bg1"/>
                  </a:solidFill>
                  <a:latin typeface="Segoe UI Light" panose="020B0502040204020203" pitchFamily="34" charset="0"/>
                  <a:cs typeface="Segoe UI Light" panose="020B0502040204020203" pitchFamily="34" charset="0"/>
                </a:rPr>
                <a:t>R 255 G 191 B 0</a:t>
              </a:r>
              <a:endParaRPr lang="en-DE" sz="54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9D0E7E2A-794E-43DC-9C4F-C212291F6637}"/>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Partner/D1 - </a:t>
              </a:r>
              <a:r>
                <a:rPr lang="pt-BR" sz="540">
                  <a:solidFill>
                    <a:schemeClr val="bg1"/>
                  </a:solidFill>
                  <a:latin typeface="Segoe UI Light" panose="020B0502040204020203" pitchFamily="34" charset="0"/>
                  <a:cs typeface="Segoe UI Light" panose="020B0502040204020203" pitchFamily="34" charset="0"/>
                </a:rPr>
                <a:t>R 31 G 84 B 177</a:t>
              </a:r>
              <a:endParaRPr lang="en-DE" sz="54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68987272-28AF-49A6-B4D9-3C0E57021DA1}"/>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Hubdrive Gray E1 - </a:t>
              </a:r>
              <a:r>
                <a:rPr lang="pt-BR" sz="540">
                  <a:solidFill>
                    <a:schemeClr val="bg1"/>
                  </a:solidFill>
                  <a:latin typeface="Segoe UI Light" panose="020B0502040204020203" pitchFamily="34" charset="0"/>
                  <a:cs typeface="Segoe UI Light" panose="020B0502040204020203" pitchFamily="34" charset="0"/>
                </a:rPr>
                <a:t>R 70 G 70 B 70</a:t>
              </a:r>
              <a:endParaRPr lang="en-DE" sz="54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7CD3D1F3-79E6-466C-BB7D-CFA5AFCAED1B}"/>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Red1</a:t>
              </a:r>
              <a:endParaRPr lang="en-DE" sz="54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EB111003-A89B-4390-A0F3-20185E0C4A19}"/>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Red2</a:t>
              </a:r>
              <a:endParaRPr lang="en-DE" sz="54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05A729A6-D89B-4E1B-A1D3-7EE936C9A9E8}"/>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Red3</a:t>
              </a:r>
              <a:endParaRPr lang="en-DE" sz="54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27E08571-1881-4B06-B957-0C1700659AF8}"/>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Red4 </a:t>
              </a:r>
              <a:endParaRPr lang="en-DE" sz="54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6DCCD176-3EEC-4727-A3A4-258E6F9879E5}"/>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Or1</a:t>
              </a:r>
              <a:endParaRPr lang="en-DE" sz="54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F8A7DB5-1F67-4930-A924-381DF57669DC}"/>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Or2</a:t>
              </a:r>
              <a:endParaRPr lang="en-DE" sz="54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EA16C098-A90C-4DDF-AFBF-9B98A98B3630}"/>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Or3</a:t>
              </a:r>
              <a:endParaRPr lang="en-DE" sz="54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097DC6E9-1E35-4ABA-905D-27DA666186F1}"/>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Or4</a:t>
              </a:r>
              <a:endParaRPr lang="en-DE" sz="54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A589A4F1-2A07-4384-AAE7-25B2A5A144F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Gre1</a:t>
              </a:r>
              <a:endParaRPr lang="en-DE" sz="54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64A64AEF-F140-43AB-888C-9403AAA72037}"/>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Gre2</a:t>
              </a:r>
              <a:endParaRPr lang="en-DE" sz="54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37F1D3A0-D130-4860-A56F-F64DDD2C11C1}"/>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Gre3</a:t>
              </a:r>
              <a:endParaRPr lang="en-DE" sz="54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9F3C5A43-C1C9-4509-8C68-0E5B6D6A8FF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Gre4</a:t>
              </a:r>
              <a:endParaRPr lang="en-DE" sz="54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4B1FE5A3-793F-48F2-830C-BE59126A116F}"/>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Blue1</a:t>
              </a:r>
              <a:endParaRPr lang="en-DE" sz="54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73F8E567-E491-4B21-A3E4-DC9AFF924B92}"/>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Blue2</a:t>
              </a:r>
              <a:endParaRPr lang="en-DE" sz="54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82017456-979C-4F48-8F67-9AEDD919D8E8}"/>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Blue3</a:t>
              </a:r>
              <a:endParaRPr lang="en-DE" sz="54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4FB9214A-873F-4387-AA78-81A8837C780D}"/>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Blue4</a:t>
              </a:r>
              <a:endParaRPr lang="en-DE" sz="54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2FA084F9-024E-46EE-B32E-CC4AA436AE1F}"/>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Gra1</a:t>
              </a:r>
              <a:endParaRPr lang="en-DE" sz="54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A655EF6F-526C-4DD0-914C-F8AFF7AC3B8F}"/>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Gra2</a:t>
              </a:r>
              <a:endParaRPr lang="en-DE" sz="54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E78B9D5-091C-4C9D-8CA4-CBC583C00387}"/>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Gra3</a:t>
              </a:r>
              <a:endParaRPr lang="en-DE" sz="54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460C5754-4D1C-450D-984C-972D2B0F7CBD}"/>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Gra4</a:t>
              </a:r>
              <a:endParaRPr lang="en-DE" sz="54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95F55A53-4C7B-4AD4-AC46-3C825EA6989E}"/>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Dynamics 365</a:t>
              </a:r>
              <a:endParaRPr lang="en-DE" sz="54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F2C9A3AB-2651-448D-AC50-30AD851273DF}"/>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Dynamics Applications</a:t>
              </a:r>
              <a:endParaRPr lang="en-DE" sz="54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14D21076-DB00-4236-9964-B23EEE9E92AB}"/>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F&amp;O</a:t>
              </a:r>
              <a:endParaRPr lang="en-DE" sz="54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0FB4250B-1F62-490F-9318-AD9142465449}"/>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Human Resources</a:t>
              </a:r>
              <a:endParaRPr lang="en-DE" sz="54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BCC1DA5F-0797-4675-9257-C5A6AA937B5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Recruiting &amp; Onboarding</a:t>
              </a:r>
              <a:endParaRPr lang="en-DE" sz="54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D60F2904-BFA1-4B8B-8A05-0EAB7EF581D4}"/>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Staff Administration &amp;  Automation</a:t>
              </a:r>
              <a:endParaRPr lang="en-DE" sz="54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30DC44C5-DECB-4176-8EDA-812DF690588D}"/>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Digital Personnel File &amp; Documents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F223EE76-69BC-49BE-BD3E-AD0B1C64122B}"/>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Talent Management</a:t>
              </a:r>
              <a:endParaRPr lang="en-DE" sz="54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67880208-CB17-4633-828B-E6942DA75E33}"/>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Time &amp; Attendance</a:t>
              </a:r>
              <a:endParaRPr lang="en-DE" sz="54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C1603713-6993-4AFC-BB3A-CA6AE08CCBD6}"/>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LinkedIn</a:t>
              </a:r>
              <a:endParaRPr lang="en-DE" sz="54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40A6CC21-CD16-4E6E-B1B1-5F0C15565313}"/>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Teams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B9698DFE-50BF-4A4C-B105-A8E0444CBD0B}"/>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Travel Management &amp; Expenses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8DBA5121-4BC5-4785-861E-D2A51603752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Training Organization &amp; Further Study</a:t>
              </a:r>
              <a:endParaRPr lang="en-DE" sz="54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601569FD-C7A0-42F3-827F-3A3DBF3DBE8C}"/>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Self-Services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9FCDA475-D7CC-48B7-8B25-70365709F2FF}"/>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Analysis &amp; Reporting</a:t>
              </a:r>
              <a:endParaRPr lang="en-DE" sz="54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BE8CA1B2-D9C2-436D-94D3-07DCF0E2E438}"/>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Modern Workplace</a:t>
              </a:r>
              <a:endParaRPr lang="en-DE" sz="54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7983F643-F3D6-410E-856B-7557A3301858}"/>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Leave &amp; Absence</a:t>
              </a:r>
              <a:endParaRPr lang="en-DE" sz="54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24ADB167-93DB-475D-A6DD-5CE9EBA76762}"/>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Office 365</a:t>
              </a:r>
              <a:endParaRPr lang="en-DE" sz="54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BDA8A6CB-3D09-46F7-AB60-D12CB487D2A6}"/>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Office 365 &amp; HR</a:t>
              </a:r>
              <a:endParaRPr lang="en-DE" sz="54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92394591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Lst>
  <p:txStyles>
    <p:titleStyle>
      <a:lvl1pPr algn="l" defTabSz="822960" rtl="0" eaLnBrk="1" latinLnBrk="0" hangingPunct="1">
        <a:lnSpc>
          <a:spcPct val="90000"/>
        </a:lnSpc>
        <a:spcBef>
          <a:spcPct val="0"/>
        </a:spcBef>
        <a:buNone/>
        <a:defRPr sz="396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Segoe UI Light" panose="020B0502040204020203" pitchFamily="34" charset="0"/>
          <a:ea typeface="+mn-ea"/>
          <a:cs typeface="Segoe UI Light" panose="020B0502040204020203" pitchFamily="34" charset="0"/>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Segoe UI Light" panose="020B0502040204020203" pitchFamily="34" charset="0"/>
          <a:ea typeface="+mn-ea"/>
          <a:cs typeface="Segoe UI Light" panose="020B0502040204020203" pitchFamily="34" charset="0"/>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Segoe UI Light" panose="020B0502040204020203" pitchFamily="34" charset="0"/>
          <a:ea typeface="+mn-ea"/>
          <a:cs typeface="Segoe UI Light" panose="020B0502040204020203" pitchFamily="34" charset="0"/>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Segoe UI Light" panose="020B0502040204020203" pitchFamily="34" charset="0"/>
          <a:ea typeface="+mn-ea"/>
          <a:cs typeface="Segoe UI Light" panose="020B0502040204020203"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Hubdrive Green/C1 - </a:t>
              </a:r>
              <a:r>
                <a:rPr lang="pt-BR" sz="540">
                  <a:solidFill>
                    <a:schemeClr val="bg1"/>
                  </a:solidFill>
                  <a:latin typeface="Segoe UI Light" panose="020B0502040204020203" pitchFamily="34" charset="0"/>
                  <a:cs typeface="Segoe UI Light" panose="020B0502040204020203" pitchFamily="34" charset="0"/>
                </a:rPr>
                <a:t>R 0 G 165 B 0</a:t>
              </a:r>
              <a:endParaRPr lang="en-DE" sz="54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Customer/ A1 - </a:t>
              </a:r>
              <a:r>
                <a:rPr lang="pt-BR" sz="540">
                  <a:solidFill>
                    <a:schemeClr val="bg1"/>
                  </a:solidFill>
                  <a:latin typeface="Segoe UI Light" panose="020B0502040204020203" pitchFamily="34" charset="0"/>
                  <a:cs typeface="Segoe UI Light" panose="020B0502040204020203" pitchFamily="34" charset="0"/>
                </a:rPr>
                <a:t>R 220 G 42 B 0</a:t>
              </a:r>
              <a:endParaRPr lang="en-DE" sz="54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Microsoft/B1 - </a:t>
              </a:r>
              <a:r>
                <a:rPr lang="pt-BR" sz="540">
                  <a:solidFill>
                    <a:schemeClr val="bg1"/>
                  </a:solidFill>
                  <a:latin typeface="Segoe UI Light" panose="020B0502040204020203" pitchFamily="34" charset="0"/>
                  <a:cs typeface="Segoe UI Light" panose="020B0502040204020203" pitchFamily="34" charset="0"/>
                </a:rPr>
                <a:t>R 255 G 191 B 0</a:t>
              </a:r>
              <a:endParaRPr lang="en-DE" sz="54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Partner/D1 - </a:t>
              </a:r>
              <a:r>
                <a:rPr lang="pt-BR" sz="540">
                  <a:solidFill>
                    <a:schemeClr val="bg1"/>
                  </a:solidFill>
                  <a:latin typeface="Segoe UI Light" panose="020B0502040204020203" pitchFamily="34" charset="0"/>
                  <a:cs typeface="Segoe UI Light" panose="020B0502040204020203" pitchFamily="34" charset="0"/>
                </a:rPr>
                <a:t>R 31 G 84 B 177</a:t>
              </a:r>
              <a:endParaRPr lang="en-DE" sz="54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Hubdrive Gray E1 - </a:t>
              </a:r>
              <a:r>
                <a:rPr lang="pt-BR" sz="540">
                  <a:solidFill>
                    <a:schemeClr val="bg1"/>
                  </a:solidFill>
                  <a:latin typeface="Segoe UI Light" panose="020B0502040204020203" pitchFamily="34" charset="0"/>
                  <a:cs typeface="Segoe UI Light" panose="020B0502040204020203" pitchFamily="34" charset="0"/>
                </a:rPr>
                <a:t>R 70 G 70 B 70</a:t>
              </a:r>
              <a:endParaRPr lang="en-DE" sz="54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Red1</a:t>
              </a:r>
              <a:endParaRPr lang="en-DE" sz="54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Red2</a:t>
              </a:r>
              <a:endParaRPr lang="en-DE" sz="54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Red3</a:t>
              </a:r>
              <a:endParaRPr lang="en-DE" sz="54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Red4 </a:t>
              </a:r>
              <a:endParaRPr lang="en-DE" sz="54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Or1</a:t>
              </a:r>
              <a:endParaRPr lang="en-DE" sz="54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Or2</a:t>
              </a:r>
              <a:endParaRPr lang="en-DE" sz="54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Or3</a:t>
              </a:r>
              <a:endParaRPr lang="en-DE" sz="54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Or4</a:t>
              </a:r>
              <a:endParaRPr lang="en-DE" sz="54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Gre1</a:t>
              </a:r>
              <a:endParaRPr lang="en-DE" sz="54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Gre2</a:t>
              </a:r>
              <a:endParaRPr lang="en-DE" sz="54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Gre3</a:t>
              </a:r>
              <a:endParaRPr lang="en-DE" sz="54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Gre4</a:t>
              </a:r>
              <a:endParaRPr lang="en-DE" sz="54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Blue1</a:t>
              </a:r>
              <a:endParaRPr lang="en-DE" sz="54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Blue2</a:t>
              </a:r>
              <a:endParaRPr lang="en-DE" sz="54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Blue3</a:t>
              </a:r>
              <a:endParaRPr lang="en-DE" sz="54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Blue4</a:t>
              </a:r>
              <a:endParaRPr lang="en-DE" sz="54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Gra1</a:t>
              </a:r>
              <a:endParaRPr lang="en-DE" sz="54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Gra2</a:t>
              </a:r>
              <a:endParaRPr lang="en-DE" sz="54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Gra3</a:t>
              </a:r>
              <a:endParaRPr lang="en-DE" sz="54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Gra4</a:t>
              </a:r>
              <a:endParaRPr lang="en-DE" sz="54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Dynamics 365</a:t>
              </a:r>
              <a:endParaRPr lang="en-DE" sz="54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Dynamics Applications</a:t>
              </a:r>
              <a:endParaRPr lang="en-DE" sz="54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F&amp;O</a:t>
              </a:r>
              <a:endParaRPr lang="en-DE" sz="54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Human Resources</a:t>
              </a:r>
              <a:endParaRPr lang="en-DE" sz="54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Recruiting &amp; Onboarding</a:t>
              </a:r>
              <a:endParaRPr lang="en-DE" sz="54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Staff Administration &amp;  Automation</a:t>
              </a:r>
              <a:endParaRPr lang="en-DE" sz="54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Digital Personnel File &amp; Documents</a:t>
              </a:r>
              <a:endParaRPr lang="en-DE" sz="54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Talent Management</a:t>
              </a:r>
              <a:endParaRPr lang="en-DE" sz="54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Time &amp; Attendance</a:t>
              </a:r>
              <a:endParaRPr lang="en-DE" sz="54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LinkedIn</a:t>
              </a:r>
              <a:endParaRPr lang="en-DE" sz="54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Teams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Travel Management &amp; Expenses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Training Organization &amp; Further Study</a:t>
              </a:r>
              <a:endParaRPr lang="en-DE" sz="54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Self-Services</a:t>
              </a:r>
              <a:endParaRPr lang="en-DE" sz="54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Analysis &amp; Reporting</a:t>
              </a:r>
              <a:endParaRPr lang="en-DE" sz="54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Modern Workplace</a:t>
              </a:r>
              <a:endParaRPr lang="en-DE" sz="54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Leave &amp; Absence</a:t>
              </a:r>
              <a:endParaRPr lang="en-DE" sz="54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Office 365</a:t>
              </a:r>
              <a:endParaRPr lang="en-DE" sz="54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540">
                  <a:solidFill>
                    <a:schemeClr val="bg1"/>
                  </a:solidFill>
                  <a:latin typeface="Segoe UI Light" panose="020B0502040204020203" pitchFamily="34" charset="0"/>
                  <a:cs typeface="Segoe UI Light" panose="020B0502040204020203" pitchFamily="34" charset="0"/>
                </a:rPr>
                <a:t>Office 365 &amp; HR</a:t>
              </a:r>
              <a:endParaRPr lang="en-DE" sz="540">
                <a:solidFill>
                  <a:schemeClr val="bg1"/>
                </a:solidFill>
                <a:latin typeface="Segoe UI Light" panose="020B0502040204020203" pitchFamily="34" charset="0"/>
                <a:cs typeface="Segoe UI Light" panose="020B0502040204020203" pitchFamily="34" charset="0"/>
              </a:endParaRPr>
            </a:p>
          </p:txBody>
        </p:sp>
      </p:grpSp>
      <p:pic>
        <p:nvPicPr>
          <p:cNvPr id="50" name="Grafik 2" descr="Ein Bild, das Zeichnung enthält.&#10;&#10;Automatisch generierte Beschreibung">
            <a:extLst>
              <a:ext uri="{FF2B5EF4-FFF2-40B4-BE49-F238E27FC236}">
                <a16:creationId xmlns:a16="http://schemas.microsoft.com/office/drawing/2014/main" id="{F272FA09-A33F-404B-B0BD-4EF0ECB579F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8650" y="5436000"/>
            <a:ext cx="1080000" cy="203400"/>
          </a:xfrm>
          <a:prstGeom prst="rect">
            <a:avLst/>
          </a:prstGeom>
        </p:spPr>
      </p:pic>
    </p:spTree>
    <p:extLst>
      <p:ext uri="{BB962C8B-B14F-4D97-AF65-F5344CB8AC3E}">
        <p14:creationId xmlns:p14="http://schemas.microsoft.com/office/powerpoint/2010/main" val="25145852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Lst>
  <p:txStyles>
    <p:titleStyle>
      <a:lvl1pPr algn="l" defTabSz="822960" rtl="0" eaLnBrk="1" latinLnBrk="0" hangingPunct="1">
        <a:lnSpc>
          <a:spcPct val="90000"/>
        </a:lnSpc>
        <a:spcBef>
          <a:spcPct val="0"/>
        </a:spcBef>
        <a:buNone/>
        <a:defRPr sz="396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Segoe UI Light" panose="020B0502040204020203" pitchFamily="34" charset="0"/>
          <a:ea typeface="+mn-ea"/>
          <a:cs typeface="Segoe UI Light" panose="020B0502040204020203" pitchFamily="34" charset="0"/>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Segoe UI Light" panose="020B0502040204020203" pitchFamily="34" charset="0"/>
          <a:ea typeface="+mn-ea"/>
          <a:cs typeface="Segoe UI Light" panose="020B0502040204020203" pitchFamily="34" charset="0"/>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Segoe UI Light" panose="020B0502040204020203" pitchFamily="34" charset="0"/>
          <a:ea typeface="+mn-ea"/>
          <a:cs typeface="Segoe UI Light" panose="020B0502040204020203" pitchFamily="34" charset="0"/>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Segoe UI Light" panose="020B0502040204020203" pitchFamily="34" charset="0"/>
          <a:ea typeface="+mn-ea"/>
          <a:cs typeface="Segoe UI Light" panose="020B0502040204020203"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080">
                <a:solidFill>
                  <a:schemeClr val="tx1">
                    <a:tint val="75000"/>
                  </a:schemeClr>
                </a:solidFill>
              </a:defRPr>
            </a:lvl1pPr>
          </a:lstStyle>
          <a:p>
            <a:fld id="{67797B29-BF7F-45D9-8E6C-01DBDD597F9E}" type="datetimeFigureOut">
              <a:rPr lang="de-DE" smtClean="0"/>
              <a:t>17.04.2026</a:t>
            </a:fld>
            <a:endParaRPr lang="de-DE"/>
          </a:p>
        </p:txBody>
      </p:sp>
      <p:sp>
        <p:nvSpPr>
          <p:cNvPr id="5" name="Fußzeilenplatzhalt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080">
                <a:solidFill>
                  <a:schemeClr val="tx1">
                    <a:tint val="75000"/>
                  </a:schemeClr>
                </a:solidFill>
              </a:defRPr>
            </a:lvl1pPr>
          </a:lstStyle>
          <a:p>
            <a:fld id="{48EC1840-1822-47A5-9234-90367EC73277}" type="slidenum">
              <a:rPr lang="de-DE" smtClean="0"/>
              <a:t>‹#›</a:t>
            </a:fld>
            <a:endParaRPr lang="de-DE"/>
          </a:p>
        </p:txBody>
      </p:sp>
      <p:sp>
        <p:nvSpPr>
          <p:cNvPr id="8" name="Textplatzhalter 3"/>
          <p:cNvSpPr txBox="1">
            <a:spLocks/>
          </p:cNvSpPr>
          <p:nvPr userDrawn="1"/>
        </p:nvSpPr>
        <p:spPr>
          <a:xfrm>
            <a:off x="3755439" y="695205"/>
            <a:ext cx="2520000" cy="3600000"/>
          </a:xfrm>
          <a:prstGeom prst="rect">
            <a:avLst/>
          </a:prstGeom>
        </p:spPr>
        <p:txBody>
          <a:bodyPr wrap="square" lIns="64800" tIns="32400" rIns="64800" bIns="9720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1"/>
                </a:solidFill>
                <a:latin typeface="Segoe UI Light" panose="020B0502040204020203" pitchFamily="34" charset="0"/>
                <a:ea typeface="+mn-ea"/>
                <a:cs typeface="Segoe UI Light"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e-DE" sz="1800"/>
              <a:t>Formatvorlagen des Textmasters bearbeiten</a:t>
            </a:r>
          </a:p>
        </p:txBody>
      </p:sp>
    </p:spTree>
    <p:extLst>
      <p:ext uri="{BB962C8B-B14F-4D97-AF65-F5344CB8AC3E}">
        <p14:creationId xmlns:p14="http://schemas.microsoft.com/office/powerpoint/2010/main" val="45351011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29FEAB-DFE8-6F1F-5853-13938BA451CE}"/>
              </a:ext>
            </a:extLst>
          </p:cNvPr>
          <p:cNvPicPr>
            <a:picLocks noChangeAspect="1"/>
          </p:cNvPicPr>
          <p:nvPr/>
        </p:nvPicPr>
        <p:blipFill>
          <a:blip r:embed="rId2">
            <a:extLst>
              <a:ext uri="{28A0092B-C50C-407E-A947-70E740481C1C}">
                <a14:useLocalDpi xmlns:a14="http://schemas.microsoft.com/office/drawing/2010/main" val="0"/>
              </a:ext>
            </a:extLst>
          </a:blip>
          <a:srcRect l="5719" t="16114" r="5719" b="860"/>
          <a:stretch>
            <a:fillRect/>
          </a:stretch>
        </p:blipFill>
        <p:spPr>
          <a:xfrm>
            <a:off x="0" y="1"/>
            <a:ext cx="9144000" cy="5714999"/>
          </a:xfrm>
          <a:prstGeom prst="rect">
            <a:avLst/>
          </a:prstGeom>
        </p:spPr>
      </p:pic>
      <p:sp>
        <p:nvSpPr>
          <p:cNvPr id="3" name="Subtitle 21">
            <a:extLst>
              <a:ext uri="{FF2B5EF4-FFF2-40B4-BE49-F238E27FC236}">
                <a16:creationId xmlns:a16="http://schemas.microsoft.com/office/drawing/2014/main" id="{4C8F81D6-D119-E7B1-E36C-62571310E3A8}"/>
              </a:ext>
            </a:extLst>
          </p:cNvPr>
          <p:cNvSpPr>
            <a:spLocks noGrp="1"/>
          </p:cNvSpPr>
          <p:nvPr/>
        </p:nvSpPr>
        <p:spPr>
          <a:xfrm>
            <a:off x="-1" y="4588488"/>
            <a:ext cx="9144000" cy="699404"/>
          </a:xfrm>
          <a:prstGeom prst="rect">
            <a:avLst/>
          </a:prstGeom>
          <a:solidFill>
            <a:srgbClr val="00A500"/>
          </a:solidFill>
          <a:ln>
            <a:noFill/>
          </a:ln>
        </p:spPr>
        <p:txBody>
          <a:bodyPr vert="horz" wrap="square" lIns="180000" tIns="36000" rIns="108000" bIns="108000" rtlCol="0" anchor="t">
            <a:sp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Segoe Pro SemiLight" panose="020B04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noProof="1"/>
              <a:t>Hubdrive HR for Dynamics</a:t>
            </a:r>
          </a:p>
          <a:p>
            <a:r>
              <a:rPr lang="en-US" sz="1800" noProof="1"/>
              <a:t>Best Practice Implementierung</a:t>
            </a:r>
          </a:p>
        </p:txBody>
      </p:sp>
      <p:sp>
        <p:nvSpPr>
          <p:cNvPr id="4" name="Title 20">
            <a:extLst>
              <a:ext uri="{FF2B5EF4-FFF2-40B4-BE49-F238E27FC236}">
                <a16:creationId xmlns:a16="http://schemas.microsoft.com/office/drawing/2014/main" id="{4F87D02B-4034-E6BC-6435-235F74F76B9E}"/>
              </a:ext>
            </a:extLst>
          </p:cNvPr>
          <p:cNvSpPr>
            <a:spLocks noGrp="1"/>
          </p:cNvSpPr>
          <p:nvPr/>
        </p:nvSpPr>
        <p:spPr>
          <a:xfrm>
            <a:off x="-1" y="4032697"/>
            <a:ext cx="9144001" cy="612645"/>
          </a:xfrm>
          <a:prstGeom prst="rect">
            <a:avLst/>
          </a:prstGeom>
          <a:solidFill>
            <a:srgbClr val="00A500"/>
          </a:solidFill>
          <a:ln>
            <a:noFill/>
          </a:ln>
        </p:spPr>
        <p:txBody>
          <a:bodyPr vert="horz" wrap="square" lIns="180000" tIns="72000" rIns="72000" bIns="108000" rtlCol="0" anchor="b">
            <a:spAutoFit/>
          </a:bodyPr>
          <a:lstStyle>
            <a:lvl1pPr algn="l" defTabSz="914400" rtl="0" eaLnBrk="1" latinLnBrk="0" hangingPunct="1">
              <a:lnSpc>
                <a:spcPct val="100000"/>
              </a:lnSpc>
              <a:spcBef>
                <a:spcPct val="0"/>
              </a:spcBef>
              <a:buNone/>
              <a:defRPr sz="4000" kern="1200">
                <a:solidFill>
                  <a:schemeClr val="bg1"/>
                </a:solidFill>
                <a:latin typeface="Segoe UI Semilight" panose="020B0402040204020203" pitchFamily="34" charset="0"/>
                <a:ea typeface="+mj-ea"/>
                <a:cs typeface="Segoe UI Semilight" panose="020B0402040204020203" pitchFamily="34" charset="0"/>
              </a:defRPr>
            </a:lvl1pPr>
          </a:lstStyle>
          <a:p>
            <a:r>
              <a:rPr lang="de-DE" sz="2800" noProof="1">
                <a:latin typeface="Segoe UI Semilight"/>
                <a:cs typeface="Segoe UI Semilight"/>
              </a:rPr>
              <a:t>Anleitung für Datenimport</a:t>
            </a:r>
            <a:endParaRPr lang="en-US" sz="2800"/>
          </a:p>
        </p:txBody>
      </p:sp>
    </p:spTree>
    <p:extLst>
      <p:ext uri="{BB962C8B-B14F-4D97-AF65-F5344CB8AC3E}">
        <p14:creationId xmlns:p14="http://schemas.microsoft.com/office/powerpoint/2010/main" val="1579678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A3AC8-8FA3-49FE-B0D1-BF0B6875FF35}"/>
              </a:ext>
            </a:extLst>
          </p:cNvPr>
          <p:cNvSpPr>
            <a:spLocks noGrp="1"/>
          </p:cNvSpPr>
          <p:nvPr>
            <p:ph type="ctrTitle"/>
          </p:nvPr>
        </p:nvSpPr>
        <p:spPr>
          <a:xfrm>
            <a:off x="251520" y="273286"/>
            <a:ext cx="5508000" cy="770715"/>
          </a:xfrm>
        </p:spPr>
        <p:txBody>
          <a:bodyPr/>
          <a:lstStyle/>
          <a:p>
            <a:r>
              <a:rPr lang="en-US"/>
              <a:t>Listen </a:t>
            </a:r>
            <a:r>
              <a:rPr lang="en-US" err="1"/>
              <a:t>nach</a:t>
            </a:r>
            <a:r>
              <a:rPr lang="en-US"/>
              <a:t> Excel </a:t>
            </a:r>
            <a:r>
              <a:rPr lang="en-US" err="1"/>
              <a:t>exportieren</a:t>
            </a:r>
            <a:br>
              <a:rPr lang="en-US"/>
            </a:br>
            <a:endParaRPr lang="en-DE"/>
          </a:p>
        </p:txBody>
      </p:sp>
      <p:sp>
        <p:nvSpPr>
          <p:cNvPr id="4" name="Content Placeholder 3">
            <a:extLst>
              <a:ext uri="{FF2B5EF4-FFF2-40B4-BE49-F238E27FC236}">
                <a16:creationId xmlns:a16="http://schemas.microsoft.com/office/drawing/2014/main" id="{FA91A336-3D3B-441D-9F5F-E9CDA11DB0A4}"/>
              </a:ext>
            </a:extLst>
          </p:cNvPr>
          <p:cNvSpPr>
            <a:spLocks noGrp="1"/>
          </p:cNvSpPr>
          <p:nvPr>
            <p:ph idx="11"/>
          </p:nvPr>
        </p:nvSpPr>
        <p:spPr/>
        <p:txBody>
          <a:bodyPr vert="horz" lIns="0" tIns="36000" rIns="0" bIns="36000" rtlCol="0" anchor="t">
            <a:noAutofit/>
          </a:bodyPr>
          <a:lstStyle/>
          <a:p>
            <a:r>
              <a:rPr lang="de-DE" sz="1200">
                <a:solidFill>
                  <a:schemeClr val="tx1"/>
                </a:solidFill>
                <a:latin typeface="Segoe UI Semilight"/>
                <a:cs typeface="Segoe UI Semilight"/>
              </a:rPr>
              <a:t>In manchen Schritten müssen auf Informationen bestehender Datensätze zurückgegriffen werden. Dazu können die vorliegenden Datensätze exportiert werden. Öffnen Sie die Datenliste, die Sie exportieren möchten, und klicken Sie auf „Exportieren nach Excel“. </a:t>
            </a:r>
          </a:p>
          <a:p>
            <a:r>
              <a:rPr lang="de-DE" sz="1200">
                <a:solidFill>
                  <a:schemeClr val="tx1"/>
                </a:solidFill>
              </a:rPr>
              <a:t>Wählen sie „Statische Tabelle exportieren“.</a:t>
            </a:r>
          </a:p>
          <a:p>
            <a:r>
              <a:rPr lang="de-DE" sz="1200">
                <a:solidFill>
                  <a:schemeClr val="tx1"/>
                </a:solidFill>
              </a:rPr>
              <a:t>Sie erhalten eine Excel-Liste. Die benötigten Informationen können nun per Kopierfunktion weiter verwendet werden. </a:t>
            </a:r>
          </a:p>
          <a:p>
            <a:endParaRPr lang="en-DE" sz="1200"/>
          </a:p>
        </p:txBody>
      </p:sp>
      <p:sp>
        <p:nvSpPr>
          <p:cNvPr id="6" name="Rechteck 4">
            <a:extLst>
              <a:ext uri="{FF2B5EF4-FFF2-40B4-BE49-F238E27FC236}">
                <a16:creationId xmlns:a16="http://schemas.microsoft.com/office/drawing/2014/main" id="{0BE3A69F-9C49-4FA9-8035-157930C09162}"/>
              </a:ext>
            </a:extLst>
          </p:cNvPr>
          <p:cNvSpPr/>
          <p:nvPr/>
        </p:nvSpPr>
        <p:spPr>
          <a:xfrm>
            <a:off x="3399740" y="3072855"/>
            <a:ext cx="703203" cy="168769"/>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00"/>
            <a:endParaRPr lang="de-DE" sz="1125">
              <a:solidFill>
                <a:srgbClr val="4472C4"/>
              </a:solidFill>
              <a:latin typeface="Calibri" panose="020F0502020204030204"/>
            </a:endParaRPr>
          </a:p>
        </p:txBody>
      </p:sp>
      <p:pic>
        <p:nvPicPr>
          <p:cNvPr id="9" name="Picture 8">
            <a:extLst>
              <a:ext uri="{FF2B5EF4-FFF2-40B4-BE49-F238E27FC236}">
                <a16:creationId xmlns:a16="http://schemas.microsoft.com/office/drawing/2014/main" id="{548FF74F-CEB8-6170-713F-E8646523CBF5}"/>
              </a:ext>
            </a:extLst>
          </p:cNvPr>
          <p:cNvPicPr>
            <a:picLocks noChangeAspect="1"/>
          </p:cNvPicPr>
          <p:nvPr/>
        </p:nvPicPr>
        <p:blipFill>
          <a:blip r:embed="rId2"/>
          <a:stretch>
            <a:fillRect/>
          </a:stretch>
        </p:blipFill>
        <p:spPr>
          <a:xfrm>
            <a:off x="227508" y="2787942"/>
            <a:ext cx="5556024" cy="907363"/>
          </a:xfrm>
          <a:prstGeom prst="rect">
            <a:avLst/>
          </a:prstGeom>
        </p:spPr>
      </p:pic>
      <p:pic>
        <p:nvPicPr>
          <p:cNvPr id="7" name="Grafik 5">
            <a:extLst>
              <a:ext uri="{FF2B5EF4-FFF2-40B4-BE49-F238E27FC236}">
                <a16:creationId xmlns:a16="http://schemas.microsoft.com/office/drawing/2014/main" id="{DEEAB4E3-E55A-42A8-803D-BDC660C217B1}"/>
              </a:ext>
            </a:extLst>
          </p:cNvPr>
          <p:cNvPicPr>
            <a:picLocks noChangeAspect="1"/>
          </p:cNvPicPr>
          <p:nvPr/>
        </p:nvPicPr>
        <p:blipFill rotWithShape="1">
          <a:blip r:embed="rId3"/>
          <a:srcRect t="1307"/>
          <a:stretch/>
        </p:blipFill>
        <p:spPr>
          <a:xfrm>
            <a:off x="1330692" y="3430286"/>
            <a:ext cx="3424496" cy="1594212"/>
          </a:xfrm>
          <a:prstGeom prst="rect">
            <a:avLst/>
          </a:prstGeom>
        </p:spPr>
      </p:pic>
    </p:spTree>
    <p:extLst>
      <p:ext uri="{BB962C8B-B14F-4D97-AF65-F5344CB8AC3E}">
        <p14:creationId xmlns:p14="http://schemas.microsoft.com/office/powerpoint/2010/main" val="2903568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EC84-4994-4100-8718-395B2DB515B2}"/>
              </a:ext>
            </a:extLst>
          </p:cNvPr>
          <p:cNvSpPr>
            <a:spLocks noGrp="1"/>
          </p:cNvSpPr>
          <p:nvPr>
            <p:ph type="ctrTitle"/>
          </p:nvPr>
        </p:nvSpPr>
        <p:spPr>
          <a:xfrm>
            <a:off x="251520" y="622292"/>
            <a:ext cx="5508000" cy="421709"/>
          </a:xfrm>
        </p:spPr>
        <p:txBody>
          <a:bodyPr/>
          <a:lstStyle/>
          <a:p>
            <a:r>
              <a:rPr lang="en-US"/>
              <a:t>Aktualisierung und Ergänzung von Datensätzen</a:t>
            </a:r>
            <a:endParaRPr lang="en-DE"/>
          </a:p>
        </p:txBody>
      </p:sp>
      <p:sp>
        <p:nvSpPr>
          <p:cNvPr id="4" name="Content Placeholder 3">
            <a:extLst>
              <a:ext uri="{FF2B5EF4-FFF2-40B4-BE49-F238E27FC236}">
                <a16:creationId xmlns:a16="http://schemas.microsoft.com/office/drawing/2014/main" id="{713E969F-EFFD-41CD-BDFD-D07CD34D41F9}"/>
              </a:ext>
            </a:extLst>
          </p:cNvPr>
          <p:cNvSpPr>
            <a:spLocks noGrp="1"/>
          </p:cNvSpPr>
          <p:nvPr>
            <p:ph idx="11"/>
          </p:nvPr>
        </p:nvSpPr>
        <p:spPr>
          <a:xfrm>
            <a:off x="252000" y="1044000"/>
            <a:ext cx="5508000" cy="4140000"/>
          </a:xfrm>
        </p:spPr>
        <p:txBody>
          <a:bodyPr vert="horz" lIns="0" tIns="36000" rIns="0" bIns="36000" rtlCol="0" anchor="t">
            <a:noAutofit/>
          </a:bodyPr>
          <a:lstStyle/>
          <a:p>
            <a:pPr marL="0" marR="0" lvl="0" indent="0" algn="l" defTabSz="822960" rtl="0" eaLnBrk="1" fontAlgn="auto" latinLnBrk="0" hangingPunct="1">
              <a:lnSpc>
                <a:spcPct val="100000"/>
              </a:lnSpc>
              <a:spcBef>
                <a:spcPts val="450"/>
              </a:spcBef>
              <a:spcAft>
                <a:spcPts val="180"/>
              </a:spcAft>
              <a:buClrTx/>
              <a:buSzTx/>
              <a:buFont typeface="Arial" panose="020B0604020202020204" pitchFamily="34" charset="0"/>
              <a:buNone/>
              <a:tabLst/>
              <a:defRPr/>
            </a:pPr>
            <a:r>
              <a:rPr kumimoji="0" lang="de-DE" sz="1200" b="0" i="0" u="none" strike="noStrike" kern="1200" cap="none" spc="0" normalizeH="0" baseline="0" noProof="0">
                <a:ln>
                  <a:noFill/>
                </a:ln>
                <a:solidFill>
                  <a:prstClr val="black"/>
                </a:solidFill>
                <a:effectLst/>
                <a:uLnTx/>
                <a:uFillTx/>
                <a:latin typeface="Segoe UI Semilight"/>
                <a:cs typeface="Segoe UI Semilight"/>
              </a:rPr>
              <a:t>Um bestehende Datensätze zu aktualisieren, wählen Sie die benötigten Spalten und den Datensatztyp (Entität) aus, den Sie aktualisieren möchten. Fügen Sie alle Spalten hinzu</a:t>
            </a:r>
            <a:r>
              <a:rPr lang="de-DE" sz="1200">
                <a:solidFill>
                  <a:prstClr val="black"/>
                </a:solidFill>
                <a:latin typeface="Segoe UI Semilight"/>
                <a:cs typeface="Segoe UI Semilight"/>
              </a:rPr>
              <a:t>,</a:t>
            </a:r>
            <a:r>
              <a:rPr kumimoji="0" lang="de-DE" sz="1200" b="0" i="0" u="none" strike="noStrike" kern="1200" cap="none" spc="0" normalizeH="0" baseline="0" noProof="0">
                <a:ln>
                  <a:noFill/>
                </a:ln>
                <a:solidFill>
                  <a:prstClr val="black"/>
                </a:solidFill>
                <a:effectLst/>
                <a:uLnTx/>
                <a:uFillTx/>
                <a:latin typeface="Segoe UI Semilight"/>
                <a:cs typeface="Segoe UI Semilight"/>
              </a:rPr>
              <a:t> die Sie aktualisieren oder befüllen möchten. </a:t>
            </a:r>
          </a:p>
          <a:p>
            <a:endParaRPr lang="de-DE"/>
          </a:p>
          <a:p>
            <a:endParaRPr lang="de-DE"/>
          </a:p>
          <a:p>
            <a:r>
              <a:rPr lang="en-US" sz="1600">
                <a:latin typeface="Segoe UI Semilight"/>
                <a:cs typeface="Segoe UI Semilight"/>
              </a:rPr>
              <a:t> </a:t>
            </a:r>
          </a:p>
          <a:p>
            <a:endParaRPr lang="en-US"/>
          </a:p>
          <a:p>
            <a:endParaRPr lang="de-DE"/>
          </a:p>
          <a:p>
            <a:endParaRPr lang="de-DE"/>
          </a:p>
          <a:p>
            <a:endParaRPr lang="en-DE"/>
          </a:p>
        </p:txBody>
      </p:sp>
      <p:pic>
        <p:nvPicPr>
          <p:cNvPr id="18" name="Picture 17">
            <a:extLst>
              <a:ext uri="{FF2B5EF4-FFF2-40B4-BE49-F238E27FC236}">
                <a16:creationId xmlns:a16="http://schemas.microsoft.com/office/drawing/2014/main" id="{02DC2DB5-4E6A-50C5-4413-B115B65FE956}"/>
              </a:ext>
            </a:extLst>
          </p:cNvPr>
          <p:cNvPicPr>
            <a:picLocks noChangeAspect="1"/>
          </p:cNvPicPr>
          <p:nvPr/>
        </p:nvPicPr>
        <p:blipFill>
          <a:blip r:embed="rId2"/>
          <a:stretch>
            <a:fillRect/>
          </a:stretch>
        </p:blipFill>
        <p:spPr>
          <a:xfrm>
            <a:off x="607833" y="1698613"/>
            <a:ext cx="4445615" cy="1017227"/>
          </a:xfrm>
          <a:prstGeom prst="rect">
            <a:avLst/>
          </a:prstGeom>
        </p:spPr>
      </p:pic>
      <p:sp>
        <p:nvSpPr>
          <p:cNvPr id="19" name="Content Placeholder 3">
            <a:extLst>
              <a:ext uri="{FF2B5EF4-FFF2-40B4-BE49-F238E27FC236}">
                <a16:creationId xmlns:a16="http://schemas.microsoft.com/office/drawing/2014/main" id="{28B523FC-4295-75CA-9D23-4AC5D5D1DC1E}"/>
              </a:ext>
            </a:extLst>
          </p:cNvPr>
          <p:cNvSpPr txBox="1">
            <a:spLocks/>
          </p:cNvSpPr>
          <p:nvPr/>
        </p:nvSpPr>
        <p:spPr>
          <a:xfrm>
            <a:off x="332791" y="2782636"/>
            <a:ext cx="5216038" cy="1286683"/>
          </a:xfrm>
          <a:prstGeom prst="rect">
            <a:avLst/>
          </a:prstGeom>
        </p:spPr>
        <p:txBody>
          <a:bodyPr vert="horz" lIns="0" tIns="36000" rIns="0" bIns="36000" rtlCol="0" anchor="t">
            <a:noAutofit/>
          </a:bodyPr>
          <a:lstStyle>
            <a:lvl1pPr marL="0" indent="0" algn="l" defTabSz="822960" rtl="0" eaLnBrk="1" latinLnBrk="0" hangingPunct="1">
              <a:lnSpc>
                <a:spcPct val="100000"/>
              </a:lnSpc>
              <a:spcBef>
                <a:spcPts val="450"/>
              </a:spcBef>
              <a:spcAft>
                <a:spcPts val="180"/>
              </a:spcAft>
              <a:buFont typeface="Arial" panose="020B0604020202020204" pitchFamily="34" charset="0"/>
              <a:buNone/>
              <a:defRPr sz="1620" kern="1200">
                <a:solidFill>
                  <a:srgbClr val="00A500"/>
                </a:solidFill>
                <a:latin typeface="Segoe UI Semilight" panose="020B0402040204020203" pitchFamily="34" charset="0"/>
                <a:ea typeface="+mn-ea"/>
                <a:cs typeface="Segoe UI Semilight" panose="020B0402040204020203" pitchFamily="34" charset="0"/>
              </a:defRPr>
            </a:lvl1pPr>
            <a:lvl2pPr marL="0" indent="0" algn="l" defTabSz="822960" rtl="0" eaLnBrk="1" latinLnBrk="0" hangingPunct="1">
              <a:lnSpc>
                <a:spcPct val="100000"/>
              </a:lnSpc>
              <a:spcBef>
                <a:spcPts val="270"/>
              </a:spcBef>
              <a:spcAft>
                <a:spcPts val="90"/>
              </a:spcAft>
              <a:buFontTx/>
              <a:buNone/>
              <a:defRPr sz="1260" kern="1200">
                <a:solidFill>
                  <a:srgbClr val="00A500"/>
                </a:solidFill>
                <a:latin typeface="Segoe UI" panose="020B0502040204020203" pitchFamily="34" charset="0"/>
                <a:ea typeface="+mn-ea"/>
                <a:cs typeface="Segoe UI" panose="020B0502040204020203" pitchFamily="34" charset="0"/>
              </a:defRPr>
            </a:lvl2pPr>
            <a:lvl3pPr marL="0" indent="0" algn="l" defTabSz="822960" rtl="0" eaLnBrk="1" latinLnBrk="0" hangingPunct="1">
              <a:lnSpc>
                <a:spcPct val="100000"/>
              </a:lnSpc>
              <a:spcBef>
                <a:spcPts val="180"/>
              </a:spcBef>
              <a:spcAft>
                <a:spcPts val="90"/>
              </a:spcAft>
              <a:buFont typeface="Arial" panose="020B0604020202020204" pitchFamily="34" charset="0"/>
              <a:buNone/>
              <a:defRPr sz="1080" kern="1200">
                <a:solidFill>
                  <a:srgbClr val="00A500"/>
                </a:solidFill>
                <a:latin typeface="Segoe UI Light" panose="020B0502040204020203" pitchFamily="34" charset="0"/>
                <a:ea typeface="+mn-ea"/>
                <a:cs typeface="Segoe UI Light" panose="020B0502040204020203" pitchFamily="34" charset="0"/>
              </a:defRPr>
            </a:lvl3pPr>
            <a:lvl4pPr marL="0" indent="0" algn="l" defTabSz="822960" rtl="0" eaLnBrk="1" latinLnBrk="0" hangingPunct="1">
              <a:lnSpc>
                <a:spcPct val="100000"/>
              </a:lnSpc>
              <a:spcBef>
                <a:spcPts val="90"/>
              </a:spcBef>
              <a:spcAft>
                <a:spcPts val="90"/>
              </a:spcAft>
              <a:buFont typeface="Arial" panose="020B0604020202020204" pitchFamily="34" charset="0"/>
              <a:buNone/>
              <a:defRPr sz="1080" kern="1200">
                <a:solidFill>
                  <a:schemeClr val="tx1"/>
                </a:solidFill>
                <a:latin typeface="Segoe UI Light" panose="020B0502040204020203" pitchFamily="34" charset="0"/>
                <a:ea typeface="+mn-ea"/>
                <a:cs typeface="Segoe UI Light" panose="020B0502040204020203" pitchFamily="34" charset="0"/>
              </a:defRPr>
            </a:lvl4pPr>
            <a:lvl5pPr marL="0" indent="0" algn="l" defTabSz="822960" rtl="0" eaLnBrk="1" latinLnBrk="0" hangingPunct="1">
              <a:lnSpc>
                <a:spcPct val="100000"/>
              </a:lnSpc>
              <a:spcBef>
                <a:spcPts val="90"/>
              </a:spcBef>
              <a:spcAft>
                <a:spcPts val="90"/>
              </a:spcAft>
              <a:buFont typeface="Arial" panose="020B0604020202020204" pitchFamily="34" charset="0"/>
              <a:buNone/>
              <a:defRPr sz="945" kern="1200">
                <a:solidFill>
                  <a:schemeClr val="tx1"/>
                </a:solidFill>
                <a:latin typeface="Segoe UI Light" panose="020B0502040204020203" pitchFamily="34" charset="0"/>
                <a:ea typeface="+mn-ea"/>
                <a:cs typeface="Segoe UI Light" panose="020B0502040204020203"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en-US" sz="1200" err="1">
                <a:solidFill>
                  <a:schemeClr val="tx1"/>
                </a:solidFill>
                <a:latin typeface="Segoe UI Semilight"/>
                <a:cs typeface="Segoe UI Semilight"/>
              </a:rPr>
              <a:t>Klicken</a:t>
            </a:r>
            <a:r>
              <a:rPr lang="en-US" sz="1200">
                <a:solidFill>
                  <a:schemeClr val="tx1"/>
                </a:solidFill>
                <a:latin typeface="Segoe UI Semilight"/>
                <a:cs typeface="Segoe UI Semilight"/>
              </a:rPr>
              <a:t> Sie nun auf "Mitarbeiter </a:t>
            </a:r>
            <a:r>
              <a:rPr lang="en-US" sz="1200" err="1">
                <a:solidFill>
                  <a:schemeClr val="tx1"/>
                </a:solidFill>
                <a:latin typeface="Segoe UI Semilight"/>
                <a:cs typeface="Segoe UI Semilight"/>
              </a:rPr>
              <a:t>exportieren</a:t>
            </a:r>
            <a:r>
              <a:rPr lang="en-US" sz="1200">
                <a:solidFill>
                  <a:schemeClr val="tx1"/>
                </a:solidFill>
                <a:latin typeface="Segoe UI Semilight"/>
                <a:cs typeface="Segoe UI Semilight"/>
              </a:rPr>
              <a:t>" und </a:t>
            </a:r>
            <a:r>
              <a:rPr lang="en-US" sz="1200" err="1">
                <a:solidFill>
                  <a:schemeClr val="tx1"/>
                </a:solidFill>
                <a:latin typeface="Segoe UI Semilight"/>
                <a:cs typeface="Segoe UI Semilight"/>
              </a:rPr>
              <a:t>wählen</a:t>
            </a:r>
            <a:r>
              <a:rPr lang="en-US" sz="1200">
                <a:solidFill>
                  <a:schemeClr val="tx1"/>
                </a:solidFill>
                <a:latin typeface="Segoe UI Semilight"/>
                <a:cs typeface="Segoe UI Semilight"/>
              </a:rPr>
              <a:t> Sie die “Excel Online”- </a:t>
            </a:r>
            <a:r>
              <a:rPr lang="en-US" sz="1200" err="1">
                <a:solidFill>
                  <a:schemeClr val="tx1"/>
                </a:solidFill>
                <a:latin typeface="Segoe UI Semilight"/>
                <a:cs typeface="Segoe UI Semilight"/>
              </a:rPr>
              <a:t>Tabelle</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aus.</a:t>
            </a:r>
            <a:r>
              <a:rPr lang="en-US" sz="1200">
                <a:solidFill>
                  <a:schemeClr val="tx1"/>
                </a:solidFill>
                <a:latin typeface="Segoe UI Semilight"/>
                <a:cs typeface="Segoe UI Semilight"/>
              </a:rPr>
              <a:t> Die </a:t>
            </a:r>
            <a:r>
              <a:rPr lang="en-US" sz="1200" err="1">
                <a:solidFill>
                  <a:schemeClr val="tx1"/>
                </a:solidFill>
                <a:latin typeface="Segoe UI Semilight"/>
                <a:cs typeface="Segoe UI Semilight"/>
              </a:rPr>
              <a:t>exportierten</a:t>
            </a:r>
            <a:r>
              <a:rPr lang="en-US" sz="1200">
                <a:solidFill>
                  <a:schemeClr val="tx1"/>
                </a:solidFill>
                <a:latin typeface="Segoe UI Semilight"/>
                <a:cs typeface="Segoe UI Semilight"/>
              </a:rPr>
              <a:t> Felder </a:t>
            </a:r>
            <a:r>
              <a:rPr lang="en-US" sz="1200" err="1">
                <a:solidFill>
                  <a:schemeClr val="tx1"/>
                </a:solidFill>
                <a:latin typeface="Segoe UI Semilight"/>
                <a:cs typeface="Segoe UI Semilight"/>
              </a:rPr>
              <a:t>können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direkt</a:t>
            </a:r>
            <a:r>
              <a:rPr lang="en-US" sz="1200">
                <a:solidFill>
                  <a:schemeClr val="tx1"/>
                </a:solidFill>
                <a:latin typeface="Segoe UI Semilight"/>
                <a:cs typeface="Segoe UI Semilight"/>
              </a:rPr>
              <a:t> in Excel </a:t>
            </a:r>
            <a:r>
              <a:rPr lang="en-US" sz="1200" err="1">
                <a:solidFill>
                  <a:schemeClr val="tx1"/>
                </a:solidFill>
                <a:latin typeface="Segoe UI Semilight"/>
                <a:cs typeface="Segoe UI Semilight"/>
              </a:rPr>
              <a:t>bearbeitet</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werden</a:t>
            </a:r>
            <a:r>
              <a:rPr lang="en-US" sz="1200">
                <a:solidFill>
                  <a:schemeClr val="tx1"/>
                </a:solidFill>
                <a:latin typeface="Segoe UI Semilight"/>
                <a:cs typeface="Segoe UI Semilight"/>
              </a:rPr>
              <a:t>. Mit dem </a:t>
            </a:r>
            <a:r>
              <a:rPr lang="en-US" sz="1200" err="1">
                <a:solidFill>
                  <a:schemeClr val="tx1"/>
                </a:solidFill>
                <a:latin typeface="Segoe UI Semilight"/>
                <a:cs typeface="Segoe UI Semilight"/>
              </a:rPr>
              <a:t>Speichern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werden</a:t>
            </a:r>
            <a:r>
              <a:rPr lang="en-US" sz="1200">
                <a:solidFill>
                  <a:schemeClr val="tx1"/>
                </a:solidFill>
                <a:latin typeface="Segoe UI Semilight"/>
                <a:cs typeface="Segoe UI Semilight"/>
              </a:rPr>
              <a:t> die </a:t>
            </a:r>
            <a:r>
              <a:rPr lang="en-US" sz="1200" err="1">
                <a:solidFill>
                  <a:schemeClr val="tx1"/>
                </a:solidFill>
                <a:latin typeface="Segoe UI Semilight"/>
                <a:cs typeface="Segoe UI Semilight"/>
              </a:rPr>
              <a:t>Daten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direkt</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im</a:t>
            </a:r>
            <a:r>
              <a:rPr lang="en-US" sz="1200">
                <a:solidFill>
                  <a:schemeClr val="tx1"/>
                </a:solidFill>
                <a:latin typeface="Segoe UI Semilight"/>
                <a:cs typeface="Segoe UI Semilight"/>
              </a:rPr>
              <a:t> System </a:t>
            </a:r>
            <a:r>
              <a:rPr lang="en-US" sz="1200" err="1">
                <a:solidFill>
                  <a:schemeClr val="tx1"/>
                </a:solidFill>
                <a:latin typeface="Segoe UI Semilight"/>
                <a:cs typeface="Segoe UI Semilight"/>
              </a:rPr>
              <a:t>abgeändert</a:t>
            </a:r>
            <a:r>
              <a:rPr lang="en-US" sz="1200">
                <a:solidFill>
                  <a:schemeClr val="tx1"/>
                </a:solidFill>
                <a:latin typeface="Segoe UI Semilight"/>
                <a:cs typeface="Segoe UI Semilight"/>
              </a:rPr>
              <a:t>. Es </a:t>
            </a:r>
            <a:r>
              <a:rPr lang="en-US" sz="1200" err="1">
                <a:solidFill>
                  <a:schemeClr val="tx1"/>
                </a:solidFill>
                <a:latin typeface="Segoe UI Semilight"/>
                <a:cs typeface="Segoe UI Semilight"/>
              </a:rPr>
              <a:t>können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keine</a:t>
            </a:r>
            <a:r>
              <a:rPr lang="en-US" sz="1200">
                <a:solidFill>
                  <a:schemeClr val="tx1"/>
                </a:solidFill>
                <a:latin typeface="Segoe UI Semilight"/>
                <a:cs typeface="Segoe UI Semilight"/>
              </a:rPr>
              <a:t> Zeilen </a:t>
            </a:r>
            <a:r>
              <a:rPr lang="en-US" sz="1200" err="1">
                <a:solidFill>
                  <a:schemeClr val="tx1"/>
                </a:solidFill>
                <a:latin typeface="Segoe UI Semilight"/>
                <a:cs typeface="Segoe UI Semilight"/>
              </a:rPr>
              <a:t>hinzugefügt</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oder</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gelöscht</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werden</a:t>
            </a:r>
            <a:r>
              <a:rPr lang="en-US" sz="1200">
                <a:solidFill>
                  <a:schemeClr val="tx1"/>
                </a:solidFill>
                <a:latin typeface="Segoe UI Semilight"/>
                <a:cs typeface="Segoe UI Semilight"/>
              </a:rPr>
              <a:t>. </a:t>
            </a:r>
            <a:endParaRPr lang="de-DE" sz="1200">
              <a:solidFill>
                <a:schemeClr val="tx1"/>
              </a:solidFill>
              <a:latin typeface="Segoe UI Semilight"/>
              <a:cs typeface="Segoe UI Semilight"/>
            </a:endParaRPr>
          </a:p>
          <a:p>
            <a:endParaRPr lang="de-DE" sz="1200">
              <a:solidFill>
                <a:schemeClr val="tx1"/>
              </a:solidFill>
            </a:endParaRPr>
          </a:p>
          <a:p>
            <a:endParaRPr lang="en-US" sz="1200">
              <a:solidFill>
                <a:schemeClr val="tx1"/>
              </a:solidFill>
            </a:endParaRPr>
          </a:p>
          <a:p>
            <a:endParaRPr lang="en-US" sz="1200">
              <a:solidFill>
                <a:schemeClr val="tx1"/>
              </a:solidFill>
            </a:endParaRPr>
          </a:p>
          <a:p>
            <a:endParaRPr lang="de-DE" sz="1200">
              <a:solidFill>
                <a:schemeClr val="tx1"/>
              </a:solidFill>
            </a:endParaRPr>
          </a:p>
          <a:p>
            <a:endParaRPr lang="de-DE" sz="1200">
              <a:solidFill>
                <a:schemeClr val="tx1"/>
              </a:solidFill>
            </a:endParaRPr>
          </a:p>
          <a:p>
            <a:endParaRPr lang="en-DE" sz="1200"/>
          </a:p>
        </p:txBody>
      </p:sp>
      <p:pic>
        <p:nvPicPr>
          <p:cNvPr id="21" name="Picture 20">
            <a:extLst>
              <a:ext uri="{FF2B5EF4-FFF2-40B4-BE49-F238E27FC236}">
                <a16:creationId xmlns:a16="http://schemas.microsoft.com/office/drawing/2014/main" id="{4C19AA0A-47C7-8E9C-FCEA-F38D5DB9637F}"/>
              </a:ext>
            </a:extLst>
          </p:cNvPr>
          <p:cNvPicPr>
            <a:picLocks noChangeAspect="1"/>
          </p:cNvPicPr>
          <p:nvPr/>
        </p:nvPicPr>
        <p:blipFill>
          <a:blip r:embed="rId3"/>
          <a:stretch>
            <a:fillRect/>
          </a:stretch>
        </p:blipFill>
        <p:spPr>
          <a:xfrm>
            <a:off x="1244906" y="3635466"/>
            <a:ext cx="3183874" cy="1598737"/>
          </a:xfrm>
          <a:prstGeom prst="rect">
            <a:avLst/>
          </a:prstGeom>
        </p:spPr>
      </p:pic>
    </p:spTree>
    <p:extLst>
      <p:ext uri="{BB962C8B-B14F-4D97-AF65-F5344CB8AC3E}">
        <p14:creationId xmlns:p14="http://schemas.microsoft.com/office/powerpoint/2010/main" val="4162542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36BC-43D4-46BB-94E6-2FFA91C27876}"/>
              </a:ext>
            </a:extLst>
          </p:cNvPr>
          <p:cNvSpPr>
            <a:spLocks noGrp="1"/>
          </p:cNvSpPr>
          <p:nvPr>
            <p:ph type="ctrTitle"/>
          </p:nvPr>
        </p:nvSpPr>
        <p:spPr>
          <a:xfrm>
            <a:off x="251520" y="622292"/>
            <a:ext cx="5508000" cy="421709"/>
          </a:xfrm>
        </p:spPr>
        <p:txBody>
          <a:bodyPr/>
          <a:lstStyle/>
          <a:p>
            <a:r>
              <a:rPr lang="en-US"/>
              <a:t>Aktualisierung und Ergänzungen von Datensätzen</a:t>
            </a:r>
            <a:endParaRPr lang="en-DE"/>
          </a:p>
        </p:txBody>
      </p:sp>
      <p:sp>
        <p:nvSpPr>
          <p:cNvPr id="4" name="Content Placeholder 3">
            <a:extLst>
              <a:ext uri="{FF2B5EF4-FFF2-40B4-BE49-F238E27FC236}">
                <a16:creationId xmlns:a16="http://schemas.microsoft.com/office/drawing/2014/main" id="{FA2AB862-BA27-4868-9AB0-0BC5756A85C4}"/>
              </a:ext>
            </a:extLst>
          </p:cNvPr>
          <p:cNvSpPr>
            <a:spLocks noGrp="1"/>
          </p:cNvSpPr>
          <p:nvPr>
            <p:ph idx="11"/>
          </p:nvPr>
        </p:nvSpPr>
        <p:spPr>
          <a:xfrm>
            <a:off x="252000" y="1044000"/>
            <a:ext cx="5508000" cy="4140000"/>
          </a:xfrm>
        </p:spPr>
        <p:txBody>
          <a:bodyPr/>
          <a:lstStyle/>
          <a:p>
            <a:pPr marL="0" marR="0" lvl="0" indent="0" algn="l" defTabSz="822960" rtl="0" eaLnBrk="1" fontAlgn="auto" latinLnBrk="0" hangingPunct="1">
              <a:lnSpc>
                <a:spcPct val="100000"/>
              </a:lnSpc>
              <a:spcBef>
                <a:spcPts val="450"/>
              </a:spcBef>
              <a:spcAft>
                <a:spcPts val="180"/>
              </a:spcAft>
              <a:buClrTx/>
              <a:buSzTx/>
              <a:buFont typeface="Arial" panose="020B0604020202020204" pitchFamily="34" charset="0"/>
              <a:buNone/>
              <a:tabLst/>
              <a:defRPr/>
            </a:pP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Alternativ</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können</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Sie die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relevanten</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Zeilen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markieren</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Anschließend</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können</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Sie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über</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den Ribbon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unter</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Bearbeiten</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die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Datensätze</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en-US" sz="12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bearbeiten</a:t>
            </a:r>
            <a:r>
              <a:rPr kumimoji="0" lang="en-US" sz="12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p>
        </p:txBody>
      </p:sp>
      <p:pic>
        <p:nvPicPr>
          <p:cNvPr id="9" name="Picture 8">
            <a:extLst>
              <a:ext uri="{FF2B5EF4-FFF2-40B4-BE49-F238E27FC236}">
                <a16:creationId xmlns:a16="http://schemas.microsoft.com/office/drawing/2014/main" id="{897E33D5-2556-C408-8580-4ABC0081DE80}"/>
              </a:ext>
            </a:extLst>
          </p:cNvPr>
          <p:cNvPicPr>
            <a:picLocks noChangeAspect="1"/>
          </p:cNvPicPr>
          <p:nvPr/>
        </p:nvPicPr>
        <p:blipFill>
          <a:blip r:embed="rId2"/>
          <a:stretch>
            <a:fillRect/>
          </a:stretch>
        </p:blipFill>
        <p:spPr>
          <a:xfrm>
            <a:off x="312145" y="1587181"/>
            <a:ext cx="4483865" cy="939704"/>
          </a:xfrm>
          <a:prstGeom prst="rect">
            <a:avLst/>
          </a:prstGeom>
        </p:spPr>
      </p:pic>
      <p:sp>
        <p:nvSpPr>
          <p:cNvPr id="10" name="Content Placeholder 3">
            <a:extLst>
              <a:ext uri="{FF2B5EF4-FFF2-40B4-BE49-F238E27FC236}">
                <a16:creationId xmlns:a16="http://schemas.microsoft.com/office/drawing/2014/main" id="{3DA06493-8B6D-6322-4C5E-BFDD42D9E0C8}"/>
              </a:ext>
            </a:extLst>
          </p:cNvPr>
          <p:cNvSpPr txBox="1">
            <a:spLocks/>
          </p:cNvSpPr>
          <p:nvPr/>
        </p:nvSpPr>
        <p:spPr>
          <a:xfrm>
            <a:off x="250612" y="2612628"/>
            <a:ext cx="5205022" cy="861358"/>
          </a:xfrm>
          <a:prstGeom prst="rect">
            <a:avLst/>
          </a:prstGeom>
        </p:spPr>
        <p:txBody>
          <a:bodyPr vert="horz" lIns="0" tIns="36000" rIns="0" bIns="36000" rtlCol="0">
            <a:noAutofit/>
          </a:bodyPr>
          <a:lstStyle>
            <a:lvl1pPr marL="0" indent="0" algn="l" defTabSz="822960" rtl="0" eaLnBrk="1" latinLnBrk="0" hangingPunct="1">
              <a:lnSpc>
                <a:spcPct val="100000"/>
              </a:lnSpc>
              <a:spcBef>
                <a:spcPts val="450"/>
              </a:spcBef>
              <a:spcAft>
                <a:spcPts val="180"/>
              </a:spcAft>
              <a:buFont typeface="Arial" panose="020B0604020202020204" pitchFamily="34" charset="0"/>
              <a:buNone/>
              <a:defRPr sz="1620" kern="1200">
                <a:solidFill>
                  <a:srgbClr val="00A500"/>
                </a:solidFill>
                <a:latin typeface="Segoe UI Semilight" panose="020B0402040204020203" pitchFamily="34" charset="0"/>
                <a:ea typeface="+mn-ea"/>
                <a:cs typeface="Segoe UI Semilight" panose="020B0402040204020203" pitchFamily="34" charset="0"/>
              </a:defRPr>
            </a:lvl1pPr>
            <a:lvl2pPr marL="0" indent="0" algn="l" defTabSz="822960" rtl="0" eaLnBrk="1" latinLnBrk="0" hangingPunct="1">
              <a:lnSpc>
                <a:spcPct val="100000"/>
              </a:lnSpc>
              <a:spcBef>
                <a:spcPts val="270"/>
              </a:spcBef>
              <a:spcAft>
                <a:spcPts val="90"/>
              </a:spcAft>
              <a:buFontTx/>
              <a:buNone/>
              <a:defRPr sz="1260" kern="1200">
                <a:solidFill>
                  <a:srgbClr val="00A500"/>
                </a:solidFill>
                <a:latin typeface="Segoe UI" panose="020B0502040204020203" pitchFamily="34" charset="0"/>
                <a:ea typeface="+mn-ea"/>
                <a:cs typeface="Segoe UI" panose="020B0502040204020203" pitchFamily="34" charset="0"/>
              </a:defRPr>
            </a:lvl2pPr>
            <a:lvl3pPr marL="0" indent="0" algn="l" defTabSz="822960" rtl="0" eaLnBrk="1" latinLnBrk="0" hangingPunct="1">
              <a:lnSpc>
                <a:spcPct val="100000"/>
              </a:lnSpc>
              <a:spcBef>
                <a:spcPts val="180"/>
              </a:spcBef>
              <a:spcAft>
                <a:spcPts val="90"/>
              </a:spcAft>
              <a:buFont typeface="Arial" panose="020B0604020202020204" pitchFamily="34" charset="0"/>
              <a:buNone/>
              <a:defRPr sz="1080" kern="1200">
                <a:solidFill>
                  <a:srgbClr val="00A500"/>
                </a:solidFill>
                <a:latin typeface="Segoe UI Light" panose="020B0502040204020203" pitchFamily="34" charset="0"/>
                <a:ea typeface="+mn-ea"/>
                <a:cs typeface="Segoe UI Light" panose="020B0502040204020203" pitchFamily="34" charset="0"/>
              </a:defRPr>
            </a:lvl3pPr>
            <a:lvl4pPr marL="0" indent="0" algn="l" defTabSz="822960" rtl="0" eaLnBrk="1" latinLnBrk="0" hangingPunct="1">
              <a:lnSpc>
                <a:spcPct val="100000"/>
              </a:lnSpc>
              <a:spcBef>
                <a:spcPts val="90"/>
              </a:spcBef>
              <a:spcAft>
                <a:spcPts val="90"/>
              </a:spcAft>
              <a:buFont typeface="Arial" panose="020B0604020202020204" pitchFamily="34" charset="0"/>
              <a:buNone/>
              <a:defRPr sz="1080" kern="1200">
                <a:solidFill>
                  <a:schemeClr val="tx1"/>
                </a:solidFill>
                <a:latin typeface="Segoe UI Light" panose="020B0502040204020203" pitchFamily="34" charset="0"/>
                <a:ea typeface="+mn-ea"/>
                <a:cs typeface="Segoe UI Light" panose="020B0502040204020203" pitchFamily="34" charset="0"/>
              </a:defRPr>
            </a:lvl4pPr>
            <a:lvl5pPr marL="0" indent="0" algn="l" defTabSz="822960" rtl="0" eaLnBrk="1" latinLnBrk="0" hangingPunct="1">
              <a:lnSpc>
                <a:spcPct val="100000"/>
              </a:lnSpc>
              <a:spcBef>
                <a:spcPts val="90"/>
              </a:spcBef>
              <a:spcAft>
                <a:spcPts val="90"/>
              </a:spcAft>
              <a:buFont typeface="Arial" panose="020B0604020202020204" pitchFamily="34" charset="0"/>
              <a:buNone/>
              <a:defRPr sz="945" kern="1200">
                <a:solidFill>
                  <a:schemeClr val="tx1"/>
                </a:solidFill>
                <a:latin typeface="Segoe UI Light" panose="020B0502040204020203" pitchFamily="34" charset="0"/>
                <a:ea typeface="+mn-ea"/>
                <a:cs typeface="Segoe UI Light" panose="020B0502040204020203"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en-US" sz="1200" err="1">
                <a:solidFill>
                  <a:schemeClr val="tx1"/>
                </a:solidFill>
              </a:rPr>
              <a:t>Nachdem</a:t>
            </a:r>
            <a:r>
              <a:rPr lang="en-US" sz="1200">
                <a:solidFill>
                  <a:schemeClr val="tx1"/>
                </a:solidFill>
              </a:rPr>
              <a:t> Sie in dem </a:t>
            </a:r>
            <a:r>
              <a:rPr lang="en-US" sz="1200" err="1">
                <a:solidFill>
                  <a:schemeClr val="tx1"/>
                </a:solidFill>
              </a:rPr>
              <a:t>geöffneten</a:t>
            </a:r>
            <a:r>
              <a:rPr lang="en-US" sz="1200">
                <a:solidFill>
                  <a:schemeClr val="tx1"/>
                </a:solidFill>
              </a:rPr>
              <a:t> Fenster </a:t>
            </a:r>
            <a:r>
              <a:rPr lang="en-US" sz="1200" err="1">
                <a:solidFill>
                  <a:schemeClr val="tx1"/>
                </a:solidFill>
              </a:rPr>
              <a:t>Ihre</a:t>
            </a:r>
            <a:r>
              <a:rPr lang="en-US" sz="1200">
                <a:solidFill>
                  <a:schemeClr val="tx1"/>
                </a:solidFill>
              </a:rPr>
              <a:t> </a:t>
            </a:r>
            <a:r>
              <a:rPr lang="en-US" sz="1200" err="1">
                <a:solidFill>
                  <a:schemeClr val="tx1"/>
                </a:solidFill>
              </a:rPr>
              <a:t>Daten</a:t>
            </a:r>
            <a:r>
              <a:rPr lang="en-US" sz="1200">
                <a:solidFill>
                  <a:schemeClr val="tx1"/>
                </a:solidFill>
              </a:rPr>
              <a:t> </a:t>
            </a:r>
            <a:r>
              <a:rPr lang="en-US" sz="1200" err="1">
                <a:solidFill>
                  <a:schemeClr val="tx1"/>
                </a:solidFill>
              </a:rPr>
              <a:t>ergänzt</a:t>
            </a:r>
            <a:r>
              <a:rPr lang="en-US" sz="1200">
                <a:solidFill>
                  <a:schemeClr val="tx1"/>
                </a:solidFill>
              </a:rPr>
              <a:t> </a:t>
            </a:r>
            <a:r>
              <a:rPr lang="en-US" sz="1200" err="1">
                <a:solidFill>
                  <a:schemeClr val="tx1"/>
                </a:solidFill>
              </a:rPr>
              <a:t>haben</a:t>
            </a:r>
            <a:r>
              <a:rPr lang="en-US" sz="1200">
                <a:solidFill>
                  <a:schemeClr val="tx1"/>
                </a:solidFill>
              </a:rPr>
              <a:t>, </a:t>
            </a:r>
            <a:r>
              <a:rPr lang="en-US" sz="1200" err="1">
                <a:solidFill>
                  <a:schemeClr val="tx1"/>
                </a:solidFill>
              </a:rPr>
              <a:t>werden</a:t>
            </a:r>
            <a:r>
              <a:rPr lang="en-US" sz="1200">
                <a:solidFill>
                  <a:schemeClr val="tx1"/>
                </a:solidFill>
              </a:rPr>
              <a:t> </a:t>
            </a:r>
            <a:r>
              <a:rPr lang="en-US" sz="1200" err="1">
                <a:solidFill>
                  <a:schemeClr val="tx1"/>
                </a:solidFill>
              </a:rPr>
              <a:t>diese</a:t>
            </a:r>
            <a:r>
              <a:rPr lang="en-US" sz="1200">
                <a:solidFill>
                  <a:schemeClr val="tx1"/>
                </a:solidFill>
              </a:rPr>
              <a:t> </a:t>
            </a:r>
            <a:r>
              <a:rPr lang="en-US" sz="1200" err="1">
                <a:solidFill>
                  <a:schemeClr val="tx1"/>
                </a:solidFill>
              </a:rPr>
              <a:t>nach</a:t>
            </a:r>
            <a:r>
              <a:rPr lang="en-US" sz="1200">
                <a:solidFill>
                  <a:schemeClr val="tx1"/>
                </a:solidFill>
              </a:rPr>
              <a:t> dem </a:t>
            </a:r>
            <a:r>
              <a:rPr lang="en-US" sz="1200" err="1">
                <a:solidFill>
                  <a:schemeClr val="tx1"/>
                </a:solidFill>
              </a:rPr>
              <a:t>Speichern</a:t>
            </a:r>
            <a:r>
              <a:rPr lang="en-US" sz="1200">
                <a:solidFill>
                  <a:schemeClr val="tx1"/>
                </a:solidFill>
              </a:rPr>
              <a:t> </a:t>
            </a:r>
            <a:r>
              <a:rPr lang="en-US" sz="1200" err="1">
                <a:solidFill>
                  <a:schemeClr val="tx1"/>
                </a:solidFill>
              </a:rPr>
              <a:t>aktualisiert</a:t>
            </a:r>
            <a:r>
              <a:rPr lang="en-US" sz="1200">
                <a:solidFill>
                  <a:schemeClr val="tx1"/>
                </a:solidFill>
              </a:rPr>
              <a:t>. </a:t>
            </a: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DE" sz="1200"/>
          </a:p>
        </p:txBody>
      </p:sp>
      <p:pic>
        <p:nvPicPr>
          <p:cNvPr id="12" name="Picture 11">
            <a:extLst>
              <a:ext uri="{FF2B5EF4-FFF2-40B4-BE49-F238E27FC236}">
                <a16:creationId xmlns:a16="http://schemas.microsoft.com/office/drawing/2014/main" id="{B402BD9C-5A5F-83EB-42A0-61F907E236BC}"/>
              </a:ext>
            </a:extLst>
          </p:cNvPr>
          <p:cNvPicPr>
            <a:picLocks noChangeAspect="1"/>
          </p:cNvPicPr>
          <p:nvPr/>
        </p:nvPicPr>
        <p:blipFill>
          <a:blip r:embed="rId3"/>
          <a:stretch>
            <a:fillRect/>
          </a:stretch>
        </p:blipFill>
        <p:spPr>
          <a:xfrm>
            <a:off x="394593" y="3194893"/>
            <a:ext cx="4177407" cy="2119862"/>
          </a:xfrm>
          <a:prstGeom prst="rect">
            <a:avLst/>
          </a:prstGeom>
        </p:spPr>
      </p:pic>
    </p:spTree>
    <p:extLst>
      <p:ext uri="{BB962C8B-B14F-4D97-AF65-F5344CB8AC3E}">
        <p14:creationId xmlns:p14="http://schemas.microsoft.com/office/powerpoint/2010/main" val="427718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DFFE-F5DD-4803-9CDF-A24781331881}"/>
              </a:ext>
            </a:extLst>
          </p:cNvPr>
          <p:cNvSpPr>
            <a:spLocks noGrp="1"/>
          </p:cNvSpPr>
          <p:nvPr>
            <p:ph type="ctrTitle"/>
          </p:nvPr>
        </p:nvSpPr>
        <p:spPr>
          <a:xfrm>
            <a:off x="250825" y="273860"/>
            <a:ext cx="5508625" cy="770715"/>
          </a:xfrm>
        </p:spPr>
        <p:txBody>
          <a:bodyPr/>
          <a:lstStyle/>
          <a:p>
            <a:r>
              <a:rPr lang="en-US" err="1">
                <a:latin typeface="Segoe UI Semibold" panose="020B0702040204020203" pitchFamily="34" charset="0"/>
                <a:cs typeface="Segoe UI Semibold" panose="020B0702040204020203" pitchFamily="34" charset="0"/>
              </a:rPr>
              <a:t>Wichtig</a:t>
            </a:r>
            <a:r>
              <a:rPr lang="en-US"/>
              <a:t> für den Import von </a:t>
            </a:r>
            <a:r>
              <a:rPr lang="en-US" err="1"/>
              <a:t>Datumsfeldern</a:t>
            </a:r>
            <a:endParaRPr lang="en-DE"/>
          </a:p>
        </p:txBody>
      </p:sp>
      <p:sp>
        <p:nvSpPr>
          <p:cNvPr id="4" name="Content Placeholder 3">
            <a:extLst>
              <a:ext uri="{FF2B5EF4-FFF2-40B4-BE49-F238E27FC236}">
                <a16:creationId xmlns:a16="http://schemas.microsoft.com/office/drawing/2014/main" id="{EC344C08-AAC4-4ECC-B6F1-F3A3A62F09FB}"/>
              </a:ext>
            </a:extLst>
          </p:cNvPr>
          <p:cNvSpPr>
            <a:spLocks noGrp="1"/>
          </p:cNvSpPr>
          <p:nvPr>
            <p:ph idx="11"/>
          </p:nvPr>
        </p:nvSpPr>
        <p:spPr>
          <a:xfrm>
            <a:off x="252000" y="1044000"/>
            <a:ext cx="5508000" cy="4140000"/>
          </a:xfrm>
        </p:spPr>
        <p:txBody>
          <a:bodyPr vert="horz" lIns="0" tIns="36000" rIns="0" bIns="36000" rtlCol="0" anchor="t">
            <a:noAutofit/>
          </a:bodyPr>
          <a:lstStyle/>
          <a:p>
            <a:pPr>
              <a:defRPr/>
            </a:pPr>
            <a:r>
              <a:rPr kumimoji="0" lang="de-DE" sz="1200" b="0" i="0" u="none" strike="noStrike" kern="1200" cap="none" spc="0" normalizeH="0" baseline="0" noProof="0">
                <a:ln>
                  <a:noFill/>
                </a:ln>
                <a:solidFill>
                  <a:prstClr val="black"/>
                </a:solidFill>
                <a:effectLst/>
                <a:uLnTx/>
                <a:uFillTx/>
                <a:latin typeface="Segoe UI Semilight"/>
                <a:cs typeface="Segoe UI Semilight"/>
              </a:rPr>
              <a:t>Um einen reibungslosen Import zu gewährleisten, stellen Sie bitte Sprache und </a:t>
            </a:r>
            <a:r>
              <a:rPr lang="de-DE" sz="1200">
                <a:solidFill>
                  <a:prstClr val="black"/>
                </a:solidFill>
                <a:latin typeface="Segoe UI Semilight"/>
                <a:cs typeface="Segoe UI Semilight"/>
              </a:rPr>
              <a:t>Formate</a:t>
            </a:r>
            <a:r>
              <a:rPr kumimoji="0" lang="de-DE" sz="1200" b="0" i="0" u="none" strike="noStrike" kern="1200" cap="none" spc="0" normalizeH="0" baseline="0" noProof="0">
                <a:ln>
                  <a:noFill/>
                </a:ln>
                <a:solidFill>
                  <a:prstClr val="black"/>
                </a:solidFill>
                <a:effectLst/>
                <a:uLnTx/>
                <a:uFillTx/>
                <a:latin typeface="Segoe UI Semilight"/>
                <a:cs typeface="Segoe UI Semilight"/>
              </a:rPr>
              <a:t> Ihres persönlichen Benutzers </a:t>
            </a:r>
            <a:r>
              <a:rPr lang="de-DE" sz="1200">
                <a:solidFill>
                  <a:prstClr val="black"/>
                </a:solidFill>
                <a:latin typeface="Segoe UI Semilight"/>
                <a:cs typeface="Segoe UI Semilight"/>
              </a:rPr>
              <a:t>so ein, dass sie mit der Sprache</a:t>
            </a:r>
            <a:r>
              <a:rPr kumimoji="0" lang="de-DE" sz="1200" b="0" i="0" u="none" strike="noStrike" kern="1200" cap="none" spc="0" normalizeH="0" baseline="0" noProof="0">
                <a:ln>
                  <a:noFill/>
                </a:ln>
                <a:solidFill>
                  <a:prstClr val="black"/>
                </a:solidFill>
                <a:effectLst/>
                <a:uLnTx/>
                <a:uFillTx/>
                <a:latin typeface="Segoe UI Semilight"/>
                <a:cs typeface="Segoe UI Semilight"/>
              </a:rPr>
              <a:t> und </a:t>
            </a:r>
            <a:r>
              <a:rPr lang="de-DE" sz="1200">
                <a:solidFill>
                  <a:prstClr val="black"/>
                </a:solidFill>
                <a:latin typeface="Segoe UI Semilight"/>
                <a:cs typeface="Segoe UI Semilight"/>
              </a:rPr>
              <a:t>den Formaten</a:t>
            </a:r>
            <a:r>
              <a:rPr kumimoji="0" lang="de-DE" sz="1200" b="0" i="0" u="none" strike="noStrike" kern="1200" cap="none" spc="0" normalizeH="0" baseline="0" noProof="0">
                <a:ln>
                  <a:noFill/>
                </a:ln>
                <a:solidFill>
                  <a:prstClr val="black"/>
                </a:solidFill>
                <a:effectLst/>
                <a:uLnTx/>
                <a:uFillTx/>
                <a:latin typeface="Segoe UI Semilight"/>
                <a:cs typeface="Segoe UI Semilight"/>
              </a:rPr>
              <a:t> der Importvorlage </a:t>
            </a:r>
            <a:r>
              <a:rPr lang="de-DE" sz="1200">
                <a:solidFill>
                  <a:prstClr val="black"/>
                </a:solidFill>
                <a:latin typeface="Segoe UI Semilight"/>
                <a:cs typeface="Segoe UI Semilight"/>
              </a:rPr>
              <a:t>übereinstimmen</a:t>
            </a:r>
            <a:r>
              <a:rPr kumimoji="0" lang="de-DE" sz="1200" b="0" i="0" u="none" strike="noStrike" kern="1200" cap="none" spc="0" normalizeH="0" baseline="0" noProof="0">
                <a:ln>
                  <a:noFill/>
                </a:ln>
                <a:solidFill>
                  <a:prstClr val="black"/>
                </a:solidFill>
                <a:effectLst/>
                <a:uLnTx/>
                <a:uFillTx/>
                <a:latin typeface="Segoe UI Semilight"/>
                <a:cs typeface="Segoe UI Semilight"/>
              </a:rPr>
              <a:t>. </a:t>
            </a:r>
          </a:p>
          <a:p>
            <a:pPr>
              <a:defRPr/>
            </a:pPr>
            <a:r>
              <a:rPr kumimoji="0" lang="de-DE" sz="1200" b="0" i="0" u="none" strike="noStrike" kern="1200" cap="none" spc="0" normalizeH="0" baseline="0" noProof="0">
                <a:ln>
                  <a:noFill/>
                </a:ln>
                <a:solidFill>
                  <a:prstClr val="black"/>
                </a:solidFill>
                <a:effectLst/>
                <a:uLnTx/>
                <a:uFillTx/>
                <a:latin typeface="Segoe UI Semilight"/>
                <a:cs typeface="Segoe UI Semilight"/>
              </a:rPr>
              <a:t>Wir empfehlen Ihnen daher vor dem Export der Vorlagen und dem Import</a:t>
            </a:r>
            <a:r>
              <a:rPr lang="de-DE" sz="1200">
                <a:solidFill>
                  <a:prstClr val="black"/>
                </a:solidFill>
                <a:latin typeface="Segoe UI Semilight"/>
                <a:cs typeface="Segoe UI Semilight"/>
              </a:rPr>
              <a:t>,</a:t>
            </a:r>
            <a:r>
              <a:rPr kumimoji="0" lang="de-DE" sz="1200" b="0" i="0" u="none" strike="noStrike" kern="1200" cap="none" spc="0" normalizeH="0" baseline="0" noProof="0">
                <a:ln>
                  <a:noFill/>
                </a:ln>
                <a:solidFill>
                  <a:prstClr val="black"/>
                </a:solidFill>
                <a:effectLst/>
                <a:uLnTx/>
                <a:uFillTx/>
                <a:latin typeface="Segoe UI Semilight"/>
                <a:cs typeface="Segoe UI Semilight"/>
              </a:rPr>
              <a:t> Ihre persönliche </a:t>
            </a:r>
            <a:r>
              <a:rPr lang="de-DE" sz="1200">
                <a:solidFill>
                  <a:prstClr val="black"/>
                </a:solidFill>
                <a:latin typeface="Segoe UI Semilight"/>
                <a:cs typeface="Segoe UI Semilight"/>
              </a:rPr>
              <a:t>Einstellungen</a:t>
            </a:r>
            <a:r>
              <a:rPr kumimoji="0" lang="de-DE" sz="1200" b="0" i="0" u="none" strike="noStrike" kern="1200" cap="none" spc="0" normalizeH="0" baseline="0" noProof="0">
                <a:ln>
                  <a:noFill/>
                </a:ln>
                <a:solidFill>
                  <a:prstClr val="black"/>
                </a:solidFill>
                <a:effectLst/>
                <a:uLnTx/>
                <a:uFillTx/>
                <a:latin typeface="Segoe UI Semilight"/>
                <a:cs typeface="Segoe UI Semilight"/>
              </a:rPr>
              <a:t> auf die </a:t>
            </a:r>
            <a:r>
              <a:rPr lang="de-DE" sz="1200">
                <a:solidFill>
                  <a:prstClr val="black"/>
                </a:solidFill>
                <a:latin typeface="Segoe UI Semilight"/>
                <a:cs typeface="Segoe UI Semilight"/>
              </a:rPr>
              <a:t>System-Sprache</a:t>
            </a:r>
            <a:r>
              <a:rPr kumimoji="0" lang="de-DE" sz="1200" b="0" i="0" u="none" strike="noStrike" kern="1200" cap="none" spc="0" normalizeH="0" baseline="0" noProof="0">
                <a:ln>
                  <a:noFill/>
                </a:ln>
                <a:solidFill>
                  <a:prstClr val="black"/>
                </a:solidFill>
                <a:effectLst/>
                <a:uLnTx/>
                <a:uFillTx/>
                <a:latin typeface="Segoe UI Semilight"/>
                <a:cs typeface="Segoe UI Semilight"/>
              </a:rPr>
              <a:t> und </a:t>
            </a:r>
            <a:r>
              <a:rPr lang="de-DE" sz="1200">
                <a:solidFill>
                  <a:prstClr val="black"/>
                </a:solidFill>
                <a:latin typeface="Segoe UI Semilight"/>
                <a:cs typeface="Segoe UI Semilight"/>
              </a:rPr>
              <a:t>die </a:t>
            </a:r>
            <a:r>
              <a:rPr lang="de-DE" sz="1200" b="1">
                <a:solidFill>
                  <a:prstClr val="black"/>
                </a:solidFill>
                <a:latin typeface="Segoe UI Semilight"/>
                <a:cs typeface="Segoe UI Semilight"/>
              </a:rPr>
              <a:t>System-Datumsformate</a:t>
            </a:r>
            <a:r>
              <a:rPr kumimoji="0" lang="de-DE" sz="1200" b="0" i="0" u="none" strike="noStrike" kern="1200" cap="none" spc="0" normalizeH="0" baseline="0" noProof="0">
                <a:ln>
                  <a:noFill/>
                </a:ln>
                <a:solidFill>
                  <a:prstClr val="black"/>
                </a:solidFill>
                <a:effectLst/>
                <a:uLnTx/>
                <a:uFillTx/>
                <a:latin typeface="Segoe UI Semilight"/>
                <a:cs typeface="Segoe UI Semilight"/>
              </a:rPr>
              <a:t> zu setzen. </a:t>
            </a:r>
            <a:endParaRPr lang="de-DE" sz="1200" b="0" i="0" u="none" strike="noStrike" kern="1200" cap="none" spc="0" normalizeH="0" baseline="0" noProof="0">
              <a:ln>
                <a:noFill/>
              </a:ln>
              <a:solidFill>
                <a:prstClr val="black"/>
              </a:solidFill>
              <a:effectLst/>
              <a:uLnTx/>
              <a:uFillTx/>
              <a:latin typeface="Segoe UI Semilight"/>
              <a:cs typeface="Segoe UI Semilight"/>
            </a:endParaRPr>
          </a:p>
          <a:p>
            <a:pPr>
              <a:defRPr/>
            </a:pPr>
            <a:r>
              <a:rPr kumimoji="0" lang="de-DE" sz="1200" b="0" i="0" u="none" strike="noStrike" kern="1200" cap="none" spc="0" normalizeH="0" baseline="0" noProof="0">
                <a:ln>
                  <a:noFill/>
                </a:ln>
                <a:solidFill>
                  <a:prstClr val="black"/>
                </a:solidFill>
                <a:effectLst/>
                <a:uLnTx/>
                <a:uFillTx/>
                <a:latin typeface="Segoe UI Semilight"/>
                <a:cs typeface="Segoe UI Semilight"/>
              </a:rPr>
              <a:t>Die </a:t>
            </a:r>
            <a:r>
              <a:rPr lang="de-DE" sz="1200">
                <a:solidFill>
                  <a:prstClr val="black"/>
                </a:solidFill>
                <a:latin typeface="Segoe UI Semilight"/>
                <a:cs typeface="Segoe UI Semilight"/>
              </a:rPr>
              <a:t>System-formate</a:t>
            </a:r>
            <a:r>
              <a:rPr kumimoji="0" lang="de-DE" sz="1200" b="0" i="0" u="none" strike="noStrike" kern="1200" cap="none" spc="0" normalizeH="0" baseline="0" noProof="0">
                <a:ln>
                  <a:noFill/>
                </a:ln>
                <a:solidFill>
                  <a:prstClr val="black"/>
                </a:solidFill>
                <a:effectLst/>
                <a:uLnTx/>
                <a:uFillTx/>
                <a:latin typeface="Segoe UI Semilight"/>
                <a:cs typeface="Segoe UI Semilight"/>
              </a:rPr>
              <a:t> finden </a:t>
            </a:r>
            <a:r>
              <a:rPr lang="de-DE" sz="1200">
                <a:solidFill>
                  <a:prstClr val="black"/>
                </a:solidFill>
                <a:latin typeface="Segoe UI Semilight"/>
                <a:cs typeface="Segoe UI Semilight"/>
              </a:rPr>
              <a:t>Sie</a:t>
            </a:r>
            <a:r>
              <a:rPr kumimoji="0" lang="de-DE" sz="1200" b="0" i="0" u="none" strike="noStrike" kern="1200" cap="none" spc="0" normalizeH="0" baseline="0" noProof="0">
                <a:ln>
                  <a:noFill/>
                </a:ln>
                <a:solidFill>
                  <a:prstClr val="black"/>
                </a:solidFill>
                <a:effectLst/>
                <a:uLnTx/>
                <a:uFillTx/>
                <a:latin typeface="Segoe UI Semilight"/>
                <a:cs typeface="Segoe UI Semilight"/>
              </a:rPr>
              <a:t> unter admin.powerplatform.com</a:t>
            </a:r>
            <a:r>
              <a:rPr lang="de-DE" sz="1200">
                <a:solidFill>
                  <a:prstClr val="black"/>
                </a:solidFill>
                <a:latin typeface="Segoe UI Semilight"/>
                <a:cs typeface="Segoe UI Semilight"/>
              </a:rPr>
              <a:t> </a:t>
            </a:r>
            <a:r>
              <a:rPr kumimoji="0" lang="de-DE" sz="1200" b="0" i="0" u="none" strike="noStrike" kern="1200" cap="none" spc="0" normalizeH="0" baseline="0" noProof="0">
                <a:ln>
                  <a:noFill/>
                </a:ln>
                <a:solidFill>
                  <a:prstClr val="black"/>
                </a:solidFill>
                <a:effectLst/>
                <a:uLnTx/>
                <a:uFillTx/>
                <a:latin typeface="Segoe UI Semilight"/>
                <a:cs typeface="Segoe UI Semilight"/>
              </a:rPr>
              <a:t>&gt; Environments</a:t>
            </a:r>
            <a:r>
              <a:rPr lang="de-DE" sz="1200">
                <a:solidFill>
                  <a:prstClr val="black"/>
                </a:solidFill>
                <a:latin typeface="Segoe UI Semilight"/>
                <a:cs typeface="Segoe UI Semilight"/>
              </a:rPr>
              <a:t> </a:t>
            </a:r>
            <a:r>
              <a:rPr kumimoji="0" lang="de-DE" sz="1200" b="0" i="0" u="none" strike="noStrike" kern="1200" cap="none" spc="0" normalizeH="0" baseline="0" noProof="0">
                <a:ln>
                  <a:noFill/>
                </a:ln>
                <a:solidFill>
                  <a:prstClr val="black"/>
                </a:solidFill>
                <a:effectLst/>
                <a:uLnTx/>
                <a:uFillTx/>
                <a:latin typeface="Segoe UI Semilight"/>
                <a:cs typeface="Segoe UI Semilight"/>
              </a:rPr>
              <a:t>&gt; Settings</a:t>
            </a:r>
            <a:r>
              <a:rPr lang="de-DE" sz="1200">
                <a:solidFill>
                  <a:prstClr val="black"/>
                </a:solidFill>
                <a:latin typeface="Segoe UI Semilight"/>
                <a:cs typeface="Segoe UI Semilight"/>
              </a:rPr>
              <a:t> </a:t>
            </a:r>
            <a:r>
              <a:rPr kumimoji="0" lang="de-DE" sz="1200" b="0" i="0" u="none" strike="noStrike" kern="1200" cap="none" spc="0" normalizeH="0" baseline="0" noProof="0">
                <a:ln>
                  <a:noFill/>
                </a:ln>
                <a:solidFill>
                  <a:prstClr val="black"/>
                </a:solidFill>
                <a:effectLst/>
                <a:uLnTx/>
                <a:uFillTx/>
                <a:latin typeface="Segoe UI Semilight"/>
                <a:cs typeface="Segoe UI Semilight"/>
              </a:rPr>
              <a:t>&gt; Business</a:t>
            </a:r>
            <a:r>
              <a:rPr lang="de-DE" sz="1200">
                <a:solidFill>
                  <a:prstClr val="black"/>
                </a:solidFill>
                <a:latin typeface="Segoe UI Semilight"/>
                <a:cs typeface="Segoe UI Semilight"/>
              </a:rPr>
              <a:t> </a:t>
            </a:r>
            <a:r>
              <a:rPr kumimoji="0" lang="de-DE" sz="1200" b="0" i="0" u="none" strike="noStrike" kern="1200" cap="none" spc="0" normalizeH="0" baseline="0" noProof="0">
                <a:ln>
                  <a:noFill/>
                </a:ln>
                <a:solidFill>
                  <a:prstClr val="black"/>
                </a:solidFill>
                <a:effectLst/>
                <a:uLnTx/>
                <a:uFillTx/>
                <a:latin typeface="Segoe UI Semilight"/>
                <a:cs typeface="Segoe UI Semilight"/>
              </a:rPr>
              <a:t>&gt; Regional </a:t>
            </a:r>
            <a:r>
              <a:rPr lang="de-DE" sz="1200" err="1">
                <a:solidFill>
                  <a:prstClr val="black"/>
                </a:solidFill>
                <a:latin typeface="Segoe UI Semilight"/>
                <a:cs typeface="Segoe UI Semilight"/>
              </a:rPr>
              <a:t>Formatting</a:t>
            </a:r>
            <a:r>
              <a:rPr kumimoji="0" lang="de-DE" sz="1200" b="0" i="0" u="none" strike="noStrike" kern="1200" cap="none" spc="0" normalizeH="0" baseline="0" noProof="0">
                <a:ln>
                  <a:noFill/>
                </a:ln>
                <a:solidFill>
                  <a:prstClr val="black"/>
                </a:solidFill>
                <a:effectLst/>
                <a:uLnTx/>
                <a:uFillTx/>
                <a:latin typeface="Segoe UI Semilight"/>
                <a:cs typeface="Segoe UI Semilight"/>
              </a:rPr>
              <a:t>.</a:t>
            </a:r>
            <a:endParaRPr lang="de-DE" sz="1200" b="0" i="0" u="none" strike="noStrike" kern="1200" cap="none" spc="0" normalizeH="0" baseline="0" noProof="0">
              <a:ln>
                <a:noFill/>
              </a:ln>
              <a:solidFill>
                <a:prstClr val="black"/>
              </a:solidFill>
              <a:effectLst/>
              <a:uLnTx/>
              <a:uFillTx/>
              <a:latin typeface="Segoe UI Semilight"/>
              <a:cs typeface="Segoe UI Semilight"/>
            </a:endParaRPr>
          </a:p>
          <a:p>
            <a:pPr>
              <a:defRPr/>
            </a:pPr>
            <a:r>
              <a:rPr kumimoji="0" lang="de-DE" sz="1200" b="0" i="0" u="none" strike="noStrike" kern="1200" cap="none" spc="0" normalizeH="0" baseline="0" noProof="0">
                <a:ln>
                  <a:noFill/>
                </a:ln>
                <a:solidFill>
                  <a:prstClr val="black"/>
                </a:solidFill>
                <a:effectLst/>
                <a:uLnTx/>
                <a:uFillTx/>
                <a:latin typeface="Segoe UI Semilight"/>
                <a:cs typeface="Segoe UI Semilight"/>
              </a:rPr>
              <a:t>Persönliche Formate können Sie rechts oben über das Zahnrad </a:t>
            </a:r>
            <a:r>
              <a:rPr lang="de-DE" sz="1200">
                <a:solidFill>
                  <a:prstClr val="black"/>
                </a:solidFill>
                <a:latin typeface="Segoe UI Semilight"/>
                <a:cs typeface="Segoe UI Semilight"/>
              </a:rPr>
              <a:t>&gt; "Persönliche</a:t>
            </a:r>
            <a:r>
              <a:rPr kumimoji="0" lang="de-DE" sz="1200" b="0" i="0" u="none" strike="noStrike" kern="1200" cap="none" spc="0" normalizeH="0" baseline="0" noProof="0">
                <a:ln>
                  <a:noFill/>
                </a:ln>
                <a:solidFill>
                  <a:prstClr val="black"/>
                </a:solidFill>
                <a:effectLst/>
                <a:uLnTx/>
                <a:uFillTx/>
                <a:latin typeface="Segoe UI Semilight"/>
                <a:cs typeface="Segoe UI Semilight"/>
              </a:rPr>
              <a:t> Einstellungen</a:t>
            </a:r>
            <a:r>
              <a:rPr lang="de-DE" sz="1200">
                <a:solidFill>
                  <a:prstClr val="black"/>
                </a:solidFill>
                <a:latin typeface="Segoe UI Semilight"/>
                <a:cs typeface="Segoe UI Semilight"/>
              </a:rPr>
              <a:t>"</a:t>
            </a:r>
            <a:r>
              <a:rPr kumimoji="0" lang="de-DE" sz="1200" b="0" i="0" u="none" strike="noStrike" kern="1200" cap="none" spc="0" normalizeH="0" baseline="0" noProof="0">
                <a:ln>
                  <a:noFill/>
                </a:ln>
                <a:solidFill>
                  <a:prstClr val="black"/>
                </a:solidFill>
                <a:effectLst/>
                <a:uLnTx/>
                <a:uFillTx/>
                <a:latin typeface="Segoe UI Semilight"/>
                <a:cs typeface="Segoe UI Semilight"/>
              </a:rPr>
              <a:t> ändern. </a:t>
            </a:r>
            <a:endParaRPr kumimoji="0" lang="en-US" sz="1200" b="0" i="0" u="none" strike="noStrike" kern="1200" cap="none" spc="0" normalizeH="0" baseline="0" noProof="0">
              <a:ln>
                <a:noFill/>
              </a:ln>
              <a:solidFill>
                <a:prstClr val="black"/>
              </a:solidFill>
              <a:effectLst/>
              <a:uLnTx/>
              <a:uFillTx/>
              <a:latin typeface="Segoe UI Semilight"/>
              <a:cs typeface="Segoe UI Semilight"/>
            </a:endParaRPr>
          </a:p>
        </p:txBody>
      </p:sp>
      <p:pic>
        <p:nvPicPr>
          <p:cNvPr id="6" name="Picture 5">
            <a:extLst>
              <a:ext uri="{FF2B5EF4-FFF2-40B4-BE49-F238E27FC236}">
                <a16:creationId xmlns:a16="http://schemas.microsoft.com/office/drawing/2014/main" id="{C7A3B29C-A3D8-7EAB-5335-17EB09632CA4}"/>
              </a:ext>
            </a:extLst>
          </p:cNvPr>
          <p:cNvPicPr>
            <a:picLocks noChangeAspect="1"/>
          </p:cNvPicPr>
          <p:nvPr/>
        </p:nvPicPr>
        <p:blipFill>
          <a:blip r:embed="rId2"/>
          <a:stretch>
            <a:fillRect/>
          </a:stretch>
        </p:blipFill>
        <p:spPr>
          <a:xfrm>
            <a:off x="712803" y="3214640"/>
            <a:ext cx="4564243" cy="2048573"/>
          </a:xfrm>
          <a:prstGeom prst="rect">
            <a:avLst/>
          </a:prstGeom>
        </p:spPr>
      </p:pic>
    </p:spTree>
    <p:extLst>
      <p:ext uri="{BB962C8B-B14F-4D97-AF65-F5344CB8AC3E}">
        <p14:creationId xmlns:p14="http://schemas.microsoft.com/office/powerpoint/2010/main" val="160389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6453-4B45-492A-8D0E-893341035386}"/>
              </a:ext>
            </a:extLst>
          </p:cNvPr>
          <p:cNvSpPr>
            <a:spLocks noGrp="1"/>
          </p:cNvSpPr>
          <p:nvPr>
            <p:ph type="ctrTitle"/>
          </p:nvPr>
        </p:nvSpPr>
        <p:spPr>
          <a:xfrm>
            <a:off x="251520" y="273286"/>
            <a:ext cx="5508000" cy="770715"/>
          </a:xfrm>
        </p:spPr>
        <p:txBody>
          <a:bodyPr/>
          <a:lstStyle/>
          <a:p>
            <a:r>
              <a:rPr lang="en-US" err="1"/>
              <a:t>Löschen</a:t>
            </a:r>
            <a:r>
              <a:rPr lang="en-US"/>
              <a:t> von </a:t>
            </a:r>
            <a:r>
              <a:rPr lang="en-US" err="1"/>
              <a:t>erzeugten</a:t>
            </a:r>
            <a:r>
              <a:rPr lang="en-US"/>
              <a:t> </a:t>
            </a:r>
            <a:r>
              <a:rPr lang="en-US" err="1"/>
              <a:t>Datensätzen</a:t>
            </a:r>
            <a:br>
              <a:rPr lang="en-US"/>
            </a:br>
            <a:endParaRPr lang="en-DE"/>
          </a:p>
        </p:txBody>
      </p:sp>
      <p:sp>
        <p:nvSpPr>
          <p:cNvPr id="4" name="Content Placeholder 3">
            <a:extLst>
              <a:ext uri="{FF2B5EF4-FFF2-40B4-BE49-F238E27FC236}">
                <a16:creationId xmlns:a16="http://schemas.microsoft.com/office/drawing/2014/main" id="{8A4E0917-D3A7-486B-B08F-C51668E63A21}"/>
              </a:ext>
            </a:extLst>
          </p:cNvPr>
          <p:cNvSpPr>
            <a:spLocks noGrp="1"/>
          </p:cNvSpPr>
          <p:nvPr>
            <p:ph idx="11"/>
          </p:nvPr>
        </p:nvSpPr>
        <p:spPr/>
        <p:txBody>
          <a:bodyPr vert="horz" lIns="0" tIns="36000" rIns="0" bIns="36000" rtlCol="0" anchor="t">
            <a:noAutofit/>
          </a:bodyPr>
          <a:lstStyle/>
          <a:p>
            <a:r>
              <a:rPr lang="en-US" sz="1200" err="1">
                <a:solidFill>
                  <a:schemeClr val="tx1"/>
                </a:solidFill>
                <a:latin typeface="Segoe UI Semilight"/>
                <a:cs typeface="Segoe UI Semilight"/>
              </a:rPr>
              <a:t>Datensätze</a:t>
            </a:r>
            <a:r>
              <a:rPr lang="en-US" sz="1200">
                <a:solidFill>
                  <a:schemeClr val="tx1"/>
                </a:solidFill>
                <a:latin typeface="Segoe UI Semilight"/>
                <a:cs typeface="Segoe UI Semilight"/>
              </a:rPr>
              <a:t>, die </a:t>
            </a:r>
            <a:r>
              <a:rPr lang="en-US" sz="1200" err="1">
                <a:solidFill>
                  <a:schemeClr val="tx1"/>
                </a:solidFill>
                <a:latin typeface="Segoe UI Semilight"/>
                <a:cs typeface="Segoe UI Semilight"/>
              </a:rPr>
              <a:t>während</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eines</a:t>
            </a:r>
            <a:r>
              <a:rPr lang="en-US" sz="1200">
                <a:solidFill>
                  <a:schemeClr val="tx1"/>
                </a:solidFill>
                <a:latin typeface="Segoe UI Semilight"/>
                <a:cs typeface="Segoe UI Semilight"/>
              </a:rPr>
              <a:t> Imports </a:t>
            </a:r>
            <a:r>
              <a:rPr lang="en-US" sz="1200" err="1">
                <a:solidFill>
                  <a:schemeClr val="tx1"/>
                </a:solidFill>
                <a:latin typeface="Segoe UI Semilight"/>
                <a:cs typeface="Segoe UI Semilight"/>
              </a:rPr>
              <a:t>erzeugt</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wurden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können</a:t>
            </a:r>
            <a:r>
              <a:rPr lang="en-US" sz="1200">
                <a:solidFill>
                  <a:schemeClr val="tx1"/>
                </a:solidFill>
                <a:latin typeface="Segoe UI Semilight"/>
                <a:cs typeface="Segoe UI Semilight"/>
              </a:rPr>
              <a:t> Sie </a:t>
            </a:r>
            <a:r>
              <a:rPr lang="en-US" sz="1200" err="1">
                <a:solidFill>
                  <a:schemeClr val="tx1"/>
                </a:solidFill>
                <a:latin typeface="Segoe UI Semilight"/>
                <a:cs typeface="Segoe UI Semilight"/>
              </a:rPr>
              <a:t>wieder</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löschen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Öffnen</a:t>
            </a:r>
            <a:r>
              <a:rPr lang="en-US" sz="1200">
                <a:solidFill>
                  <a:schemeClr val="tx1"/>
                </a:solidFill>
                <a:latin typeface="Segoe UI Semilight"/>
                <a:cs typeface="Segoe UI Semilight"/>
              </a:rPr>
              <a:t> Sie </a:t>
            </a:r>
            <a:r>
              <a:rPr lang="en-US" sz="1200" err="1">
                <a:solidFill>
                  <a:schemeClr val="tx1"/>
                </a:solidFill>
                <a:latin typeface="Segoe UI Semilight"/>
                <a:cs typeface="Segoe UI Semilight"/>
              </a:rPr>
              <a:t>diese</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über</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Erweiterte</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Einstellungen</a:t>
            </a:r>
            <a:r>
              <a:rPr lang="en-US" sz="1200">
                <a:solidFill>
                  <a:schemeClr val="tx1"/>
                </a:solidFill>
                <a:latin typeface="Segoe UI Semilight"/>
                <a:cs typeface="Segoe UI Semilight"/>
              </a:rPr>
              <a:t> &gt; </a:t>
            </a:r>
            <a:r>
              <a:rPr lang="en-US" sz="1200" err="1">
                <a:solidFill>
                  <a:schemeClr val="tx1"/>
                </a:solidFill>
                <a:latin typeface="Segoe UI Semilight"/>
                <a:cs typeface="Segoe UI Semilight"/>
              </a:rPr>
              <a:t>Datenverwaltung</a:t>
            </a:r>
            <a:r>
              <a:rPr lang="en-US" sz="1200">
                <a:solidFill>
                  <a:schemeClr val="tx1"/>
                </a:solidFill>
                <a:latin typeface="Segoe UI Semilight"/>
                <a:cs typeface="Segoe UI Semilight"/>
              </a:rPr>
              <a:t> &gt; </a:t>
            </a:r>
            <a:r>
              <a:rPr lang="en-US" sz="1200" err="1">
                <a:solidFill>
                  <a:schemeClr val="tx1"/>
                </a:solidFill>
                <a:latin typeface="Segoe UI Semilight"/>
                <a:cs typeface="Segoe UI Semilight"/>
              </a:rPr>
              <a:t>Importe</a:t>
            </a:r>
            <a:r>
              <a:rPr lang="en-US" sz="1200">
                <a:solidFill>
                  <a:schemeClr val="tx1"/>
                </a:solidFill>
                <a:latin typeface="Segoe UI Semilight"/>
                <a:cs typeface="Segoe UI Semilight"/>
              </a:rPr>
              <a:t> &gt; </a:t>
            </a:r>
            <a:r>
              <a:rPr lang="en-US" sz="1200" err="1">
                <a:solidFill>
                  <a:schemeClr val="tx1"/>
                </a:solidFill>
                <a:latin typeface="Segoe UI Semilight"/>
                <a:cs typeface="Segoe UI Semilight"/>
              </a:rPr>
              <a:t>Importdatensatz</a:t>
            </a:r>
            <a:r>
              <a:rPr lang="en-US" sz="1200">
                <a:solidFill>
                  <a:schemeClr val="tx1"/>
                </a:solidFill>
                <a:latin typeface="Segoe UI Semilight"/>
                <a:cs typeface="Segoe UI Semilight"/>
              </a:rPr>
              <a:t> &gt; </a:t>
            </a:r>
            <a:r>
              <a:rPr lang="en-US" sz="1200" err="1">
                <a:solidFill>
                  <a:schemeClr val="tx1"/>
                </a:solidFill>
                <a:latin typeface="Segoe UI Semilight"/>
                <a:cs typeface="Segoe UI Semilight"/>
              </a:rPr>
              <a:t>Löschen</a:t>
            </a:r>
            <a:r>
              <a:rPr lang="en-US" sz="1200">
                <a:solidFill>
                  <a:schemeClr val="tx1"/>
                </a:solidFill>
                <a:latin typeface="Segoe UI Semilight"/>
                <a:cs typeface="Segoe UI Semilight"/>
              </a:rPr>
              <a:t> </a:t>
            </a:r>
          </a:p>
          <a:p>
            <a:r>
              <a:rPr lang="en-US" sz="1200">
                <a:solidFill>
                  <a:schemeClr val="tx1"/>
                </a:solidFill>
                <a:latin typeface="Segoe UI Semilight"/>
                <a:cs typeface="Segoe UI Semilight"/>
              </a:rPr>
              <a:t>Hier </a:t>
            </a:r>
            <a:r>
              <a:rPr lang="en-US" sz="1200" err="1">
                <a:solidFill>
                  <a:schemeClr val="tx1"/>
                </a:solidFill>
                <a:latin typeface="Segoe UI Semilight"/>
                <a:cs typeface="Segoe UI Semilight"/>
              </a:rPr>
              <a:t>können</a:t>
            </a:r>
            <a:r>
              <a:rPr lang="en-US" sz="1200">
                <a:solidFill>
                  <a:schemeClr val="tx1"/>
                </a:solidFill>
                <a:latin typeface="Segoe UI Semilight"/>
                <a:cs typeface="Segoe UI Semilight"/>
              </a:rPr>
              <a:t> Sie </a:t>
            </a:r>
            <a:r>
              <a:rPr lang="en-US" sz="1200" err="1">
                <a:solidFill>
                  <a:schemeClr val="tx1"/>
                </a:solidFill>
                <a:latin typeface="Segoe UI Semilight"/>
                <a:cs typeface="Segoe UI Semilight"/>
              </a:rPr>
              <a:t>entweder</a:t>
            </a:r>
            <a:r>
              <a:rPr lang="en-US" sz="1200">
                <a:solidFill>
                  <a:schemeClr val="tx1"/>
                </a:solidFill>
                <a:latin typeface="Segoe UI Semilight"/>
                <a:cs typeface="Segoe UI Semilight"/>
              </a:rPr>
              <a:t> die </a:t>
            </a:r>
            <a:r>
              <a:rPr lang="en-US" sz="1200" err="1">
                <a:solidFill>
                  <a:schemeClr val="tx1"/>
                </a:solidFill>
                <a:latin typeface="Segoe UI Semilight"/>
                <a:cs typeface="Segoe UI Semilight"/>
              </a:rPr>
              <a:t>Quellimportdatei</a:t>
            </a:r>
            <a:r>
              <a:rPr lang="en-US" sz="1200">
                <a:solidFill>
                  <a:schemeClr val="tx1"/>
                </a:solidFill>
                <a:latin typeface="Segoe UI Semilight"/>
                <a:cs typeface="Segoe UI Semilight"/>
              </a:rPr>
              <a:t>, die </a:t>
            </a:r>
            <a:r>
              <a:rPr lang="en-US" sz="1200" err="1">
                <a:solidFill>
                  <a:schemeClr val="tx1"/>
                </a:solidFill>
                <a:latin typeface="Segoe UI Semilight"/>
                <a:cs typeface="Segoe UI Semilight"/>
              </a:rPr>
              <a:t>importierten</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Datensätze</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oder</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beides</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gemeinsam</a:t>
            </a:r>
            <a:r>
              <a:rPr lang="en-US" sz="1200">
                <a:solidFill>
                  <a:schemeClr val="tx1"/>
                </a:solidFill>
                <a:latin typeface="Segoe UI Semilight"/>
                <a:cs typeface="Segoe UI Semilight"/>
              </a:rPr>
              <a:t> </a:t>
            </a:r>
            <a:r>
              <a:rPr lang="en-US" sz="1200" err="1">
                <a:solidFill>
                  <a:schemeClr val="tx1"/>
                </a:solidFill>
                <a:latin typeface="Segoe UI Semilight"/>
                <a:cs typeface="Segoe UI Semilight"/>
              </a:rPr>
              <a:t>löschen</a:t>
            </a:r>
            <a:r>
              <a:rPr lang="en-US" sz="1200">
                <a:solidFill>
                  <a:schemeClr val="tx1"/>
                </a:solidFill>
                <a:latin typeface="Segoe UI Semilight"/>
                <a:cs typeface="Segoe UI Semilight"/>
              </a:rPr>
              <a:t>. </a:t>
            </a:r>
          </a:p>
          <a:p>
            <a:endParaRPr lang="de-DE" sz="1200">
              <a:solidFill>
                <a:schemeClr val="tx1"/>
              </a:solidFill>
            </a:endParaRPr>
          </a:p>
          <a:p>
            <a:endParaRPr lang="en-DE" sz="1200"/>
          </a:p>
        </p:txBody>
      </p:sp>
      <p:pic>
        <p:nvPicPr>
          <p:cNvPr id="7" name="Picture 6">
            <a:extLst>
              <a:ext uri="{FF2B5EF4-FFF2-40B4-BE49-F238E27FC236}">
                <a16:creationId xmlns:a16="http://schemas.microsoft.com/office/drawing/2014/main" id="{C59BDA36-9AAD-2EF8-ED25-65FBC6EFE79C}"/>
              </a:ext>
            </a:extLst>
          </p:cNvPr>
          <p:cNvPicPr>
            <a:picLocks noChangeAspect="1"/>
          </p:cNvPicPr>
          <p:nvPr/>
        </p:nvPicPr>
        <p:blipFill>
          <a:blip r:embed="rId2"/>
          <a:stretch>
            <a:fillRect/>
          </a:stretch>
        </p:blipFill>
        <p:spPr>
          <a:xfrm>
            <a:off x="384035" y="2420457"/>
            <a:ext cx="5242970" cy="2672251"/>
          </a:xfrm>
          <a:prstGeom prst="rect">
            <a:avLst/>
          </a:prstGeom>
        </p:spPr>
      </p:pic>
    </p:spTree>
    <p:extLst>
      <p:ext uri="{BB962C8B-B14F-4D97-AF65-F5344CB8AC3E}">
        <p14:creationId xmlns:p14="http://schemas.microsoft.com/office/powerpoint/2010/main" val="3307637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F18E4-1FC2-2A68-2589-C58F3820B73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C8E0285-D4F8-5A4F-2BE5-164E630292D2}"/>
              </a:ext>
            </a:extLst>
          </p:cNvPr>
          <p:cNvSpPr>
            <a:spLocks noGrp="1"/>
          </p:cNvSpPr>
          <p:nvPr>
            <p:ph type="ctrTitle"/>
          </p:nvPr>
        </p:nvSpPr>
        <p:spPr>
          <a:xfrm>
            <a:off x="251520" y="622292"/>
            <a:ext cx="5508000" cy="421709"/>
          </a:xfrm>
        </p:spPr>
        <p:txBody>
          <a:bodyPr/>
          <a:lstStyle/>
          <a:p>
            <a:r>
              <a:rPr lang="de-DE"/>
              <a:t>Empfohlene Reihenfolge für den Import</a:t>
            </a:r>
          </a:p>
        </p:txBody>
      </p:sp>
      <p:sp>
        <p:nvSpPr>
          <p:cNvPr id="6" name="Inhaltsplatzhalter 5">
            <a:extLst>
              <a:ext uri="{FF2B5EF4-FFF2-40B4-BE49-F238E27FC236}">
                <a16:creationId xmlns:a16="http://schemas.microsoft.com/office/drawing/2014/main" id="{63EDF26A-A7B4-8E78-283C-9CAEAC30529D}"/>
              </a:ext>
            </a:extLst>
          </p:cNvPr>
          <p:cNvSpPr>
            <a:spLocks noGrp="1"/>
          </p:cNvSpPr>
          <p:nvPr>
            <p:ph idx="11"/>
          </p:nvPr>
        </p:nvSpPr>
        <p:spPr>
          <a:xfrm>
            <a:off x="252413" y="1044575"/>
            <a:ext cx="5612056" cy="4140200"/>
          </a:xfrm>
        </p:spPr>
        <p:txBody>
          <a:bodyPr vert="horz" lIns="0" tIns="36000" rIns="0" bIns="36000" rtlCol="0" anchor="t">
            <a:noAutofit/>
          </a:bodyPr>
          <a:lstStyle/>
          <a:p>
            <a:pPr marL="216000" indent="-216000">
              <a:buFont typeface="+mj-lt"/>
              <a:buAutoNum type="arabicPeriod"/>
            </a:pPr>
            <a:endParaRPr lang="de-DE"/>
          </a:p>
          <a:p>
            <a:pPr marL="215900" indent="-215900">
              <a:buFont typeface="+mj-lt"/>
              <a:buAutoNum type="arabicPeriod"/>
            </a:pPr>
            <a:r>
              <a:rPr lang="de-DE"/>
              <a:t>Basisdaten für </a:t>
            </a:r>
            <a:r>
              <a:rPr lang="de-DE">
                <a:latin typeface="Segoe UI Semibold" panose="020B0702040204020203" pitchFamily="34" charset="0"/>
                <a:cs typeface="Segoe UI Semibold" panose="020B0702040204020203" pitchFamily="34" charset="0"/>
              </a:rPr>
              <a:t>Abteilungen</a:t>
            </a:r>
            <a:r>
              <a:rPr lang="de-DE"/>
              <a:t> importieren</a:t>
            </a:r>
          </a:p>
          <a:p>
            <a:pPr marL="215900" indent="-215900">
              <a:buFont typeface="+mj-lt"/>
              <a:buAutoNum type="arabicPeriod"/>
            </a:pPr>
            <a:r>
              <a:rPr lang="de-DE"/>
              <a:t>Basisdaten zu </a:t>
            </a:r>
            <a:r>
              <a:rPr lang="de-DE">
                <a:latin typeface="Segoe UI Semibold" panose="020B0702040204020203" pitchFamily="34" charset="0"/>
                <a:cs typeface="Segoe UI Semibold" panose="020B0702040204020203" pitchFamily="34" charset="0"/>
              </a:rPr>
              <a:t>Krankenkasse und Kostenstellen </a:t>
            </a:r>
            <a:r>
              <a:rPr lang="de-DE"/>
              <a:t>importieren</a:t>
            </a:r>
          </a:p>
          <a:p>
            <a:pPr marL="215900" indent="-215900">
              <a:buFont typeface="+mj-lt"/>
              <a:buAutoNum type="arabicPeriod"/>
            </a:pPr>
            <a:r>
              <a:rPr lang="de-DE"/>
              <a:t>Daten zu </a:t>
            </a:r>
            <a:r>
              <a:rPr lang="de-DE">
                <a:latin typeface="Segoe UI Semibold" panose="020B0702040204020203" pitchFamily="34" charset="0"/>
                <a:cs typeface="Segoe UI Semibold" panose="020B0702040204020203" pitchFamily="34" charset="0"/>
              </a:rPr>
              <a:t>Stellenbeschreibungen</a:t>
            </a:r>
            <a:r>
              <a:rPr lang="de-DE"/>
              <a:t> importieren</a:t>
            </a:r>
          </a:p>
          <a:p>
            <a:pPr marL="215900" indent="-215900">
              <a:buFont typeface="+mj-lt"/>
              <a:buAutoNum type="arabicPeriod"/>
            </a:pPr>
            <a:r>
              <a:rPr lang="de-DE"/>
              <a:t>Personalakten der </a:t>
            </a:r>
            <a:r>
              <a:rPr lang="de-DE">
                <a:latin typeface="Segoe UI Semibold" panose="020B0702040204020203" pitchFamily="34" charset="0"/>
                <a:cs typeface="Segoe UI Semibold" panose="020B0702040204020203" pitchFamily="34" charset="0"/>
              </a:rPr>
              <a:t>Mitarbeiter</a:t>
            </a:r>
            <a:r>
              <a:rPr lang="de-DE"/>
              <a:t> importieren</a:t>
            </a:r>
          </a:p>
          <a:p>
            <a:pPr marL="215900" indent="-215900">
              <a:buFont typeface="+mj-lt"/>
              <a:buAutoNum type="arabicPeriod"/>
            </a:pPr>
            <a:r>
              <a:rPr lang="de-DE"/>
              <a:t>Abwesenheitseinstellungen vornehmen</a:t>
            </a:r>
          </a:p>
          <a:p>
            <a:pPr marL="215900" indent="-215900">
              <a:buFont typeface="+mj-lt"/>
              <a:buAutoNum type="arabicPeriod"/>
            </a:pPr>
            <a:r>
              <a:rPr lang="de-DE"/>
              <a:t>Arbeitsvertragsvorlagen erstellen</a:t>
            </a:r>
          </a:p>
          <a:p>
            <a:pPr marL="215900" indent="-215900">
              <a:buFont typeface="+mj-lt"/>
              <a:buAutoNum type="arabicPeriod"/>
            </a:pPr>
            <a:r>
              <a:rPr lang="de-DE"/>
              <a:t>Daten der </a:t>
            </a:r>
            <a:r>
              <a:rPr lang="de-DE">
                <a:latin typeface="Segoe UI Semibold" panose="020B0702040204020203" pitchFamily="34" charset="0"/>
                <a:cs typeface="Segoe UI Semibold" panose="020B0702040204020203" pitchFamily="34" charset="0"/>
              </a:rPr>
              <a:t>Arbeitsverträge</a:t>
            </a:r>
            <a:r>
              <a:rPr lang="de-DE"/>
              <a:t> importieren</a:t>
            </a:r>
          </a:p>
          <a:p>
            <a:pPr marL="215900" indent="-215900">
              <a:buFont typeface="+mj-lt"/>
              <a:buAutoNum type="arabicPeriod"/>
            </a:pPr>
            <a:r>
              <a:rPr lang="de-DE"/>
              <a:t>Daten der </a:t>
            </a:r>
            <a:r>
              <a:rPr lang="de-DE">
                <a:latin typeface="Segoe UI Semibold" panose="020B0702040204020203" pitchFamily="34" charset="0"/>
                <a:cs typeface="Segoe UI Semibold" panose="020B0702040204020203" pitchFamily="34" charset="0"/>
              </a:rPr>
              <a:t>Vergütungen</a:t>
            </a:r>
            <a:r>
              <a:rPr lang="de-DE"/>
              <a:t> importieren</a:t>
            </a:r>
          </a:p>
          <a:p>
            <a:pPr marL="215900" indent="-215900">
              <a:buFont typeface="+mj-lt"/>
              <a:buAutoNum type="arabicPeriod"/>
            </a:pPr>
            <a:r>
              <a:rPr lang="de-DE" sz="1600">
                <a:latin typeface="Segoe UI Semilight"/>
                <a:cs typeface="Segoe UI Semilight"/>
              </a:rPr>
              <a:t>Daten zu </a:t>
            </a:r>
            <a:r>
              <a:rPr lang="de-DE" sz="1600">
                <a:latin typeface="Segoe UI Semibold"/>
                <a:cs typeface="Segoe UI Semibold"/>
              </a:rPr>
              <a:t>Fähigkeiten und Fähigkeitsklassen </a:t>
            </a:r>
            <a:r>
              <a:rPr lang="de-DE" sz="1600">
                <a:latin typeface="Segoe UI Semilight"/>
                <a:cs typeface="Segoe UI Semilight"/>
              </a:rPr>
              <a:t>importieren</a:t>
            </a:r>
          </a:p>
          <a:p>
            <a:pPr marL="215900" indent="-215900">
              <a:buFont typeface="+mj-lt"/>
              <a:buAutoNum type="arabicPeriod"/>
            </a:pPr>
            <a:r>
              <a:rPr lang="de-DE"/>
              <a:t>Daten zu </a:t>
            </a:r>
            <a:r>
              <a:rPr lang="de-DE">
                <a:latin typeface="Segoe UI Semibold" panose="020B0702040204020203" pitchFamily="34" charset="0"/>
                <a:cs typeface="Segoe UI Semibold" panose="020B0702040204020203" pitchFamily="34" charset="0"/>
              </a:rPr>
              <a:t>Arbeitsgeräten</a:t>
            </a:r>
            <a:r>
              <a:rPr lang="de-DE"/>
              <a:t> importieren</a:t>
            </a:r>
          </a:p>
          <a:p>
            <a:pPr marL="216000" indent="-216000">
              <a:buFont typeface="+mj-lt"/>
              <a:buAutoNum type="arabicPeriod"/>
            </a:pPr>
            <a:endParaRPr lang="de-DE"/>
          </a:p>
        </p:txBody>
      </p:sp>
    </p:spTree>
    <p:extLst>
      <p:ext uri="{BB962C8B-B14F-4D97-AF65-F5344CB8AC3E}">
        <p14:creationId xmlns:p14="http://schemas.microsoft.com/office/powerpoint/2010/main" val="254954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16DCF2D-D90B-4198-9018-E8A50781B4DE}"/>
              </a:ext>
            </a:extLst>
          </p:cNvPr>
          <p:cNvSpPr>
            <a:spLocks noGrp="1"/>
          </p:cNvSpPr>
          <p:nvPr>
            <p:ph type="ctrTitle"/>
          </p:nvPr>
        </p:nvSpPr>
        <p:spPr/>
        <p:txBody>
          <a:bodyPr/>
          <a:lstStyle/>
          <a:p>
            <a:r>
              <a:rPr lang="de-DE"/>
              <a:t>Importvorlagen generieren</a:t>
            </a:r>
          </a:p>
        </p:txBody>
      </p:sp>
      <p:sp>
        <p:nvSpPr>
          <p:cNvPr id="6" name="Inhaltsplatzhalter 5">
            <a:extLst>
              <a:ext uri="{FF2B5EF4-FFF2-40B4-BE49-F238E27FC236}">
                <a16:creationId xmlns:a16="http://schemas.microsoft.com/office/drawing/2014/main" id="{EC045050-8A8E-472F-ABF4-D63858AB40BE}"/>
              </a:ext>
            </a:extLst>
          </p:cNvPr>
          <p:cNvSpPr>
            <a:spLocks noGrp="1"/>
          </p:cNvSpPr>
          <p:nvPr>
            <p:ph idx="11"/>
          </p:nvPr>
        </p:nvSpPr>
        <p:spPr/>
        <p:txBody>
          <a:bodyPr vert="horz" lIns="0" tIns="36000" rIns="0" bIns="36000" rtlCol="0" anchor="t">
            <a:noAutofit/>
          </a:bodyPr>
          <a:lstStyle/>
          <a:p>
            <a:r>
              <a:rPr lang="de-DE" sz="1200">
                <a:solidFill>
                  <a:schemeClr val="tx1"/>
                </a:solidFill>
                <a:latin typeface="Segoe UI Semilight"/>
                <a:cs typeface="Segoe UI Semilight"/>
              </a:rPr>
              <a:t>Jede Importvorlage kann direkt aus dem System generiert werden, in das die Daten importiert werden sollen. Öffnen Sie dazu:</a:t>
            </a:r>
          </a:p>
          <a:p>
            <a:pPr marL="285115" indent="-285115">
              <a:buAutoNum type="arabicPeriod"/>
            </a:pPr>
            <a:r>
              <a:rPr lang="de-DE" sz="1200">
                <a:solidFill>
                  <a:schemeClr val="tx1"/>
                </a:solidFill>
                <a:latin typeface="Segoe UI Semilight"/>
                <a:cs typeface="Segoe UI Semilight"/>
              </a:rPr>
              <a:t>Erweiterte Einstellungen &gt; System&gt; Datenverwaltung</a:t>
            </a:r>
          </a:p>
          <a:p>
            <a:pPr marL="285115" indent="-285115">
              <a:buAutoNum type="arabicPeriod"/>
            </a:pPr>
            <a:r>
              <a:rPr lang="de-DE" sz="1200">
                <a:solidFill>
                  <a:schemeClr val="tx1"/>
                </a:solidFill>
              </a:rPr>
              <a:t>Klicken Sie auf „Vorlagen für Datenimport“ </a:t>
            </a:r>
          </a:p>
          <a:p>
            <a:pPr marL="285115" indent="-285115">
              <a:buAutoNum type="arabicPeriod"/>
            </a:pPr>
            <a:r>
              <a:rPr lang="de-DE" sz="1200">
                <a:solidFill>
                  <a:schemeClr val="tx1"/>
                </a:solidFill>
                <a:latin typeface="Segoe UI Semilight"/>
                <a:cs typeface="Segoe UI Semilight"/>
              </a:rPr>
              <a:t>Ein neues Fenster öffnet sich. Wählen Sie dort den jeweiligen Datensatztyp (Entität), die Sie importieren möchten, und klicken Sie anschließend auf „Herunterladen“.</a:t>
            </a:r>
          </a:p>
          <a:p>
            <a:endParaRPr lang="de-DE" sz="1200"/>
          </a:p>
        </p:txBody>
      </p:sp>
      <p:pic>
        <p:nvPicPr>
          <p:cNvPr id="5" name="Picture 4">
            <a:extLst>
              <a:ext uri="{FF2B5EF4-FFF2-40B4-BE49-F238E27FC236}">
                <a16:creationId xmlns:a16="http://schemas.microsoft.com/office/drawing/2014/main" id="{6B9C6CB3-440C-0D73-6495-037801E07324}"/>
              </a:ext>
            </a:extLst>
          </p:cNvPr>
          <p:cNvPicPr>
            <a:picLocks noChangeAspect="1"/>
          </p:cNvPicPr>
          <p:nvPr/>
        </p:nvPicPr>
        <p:blipFill>
          <a:blip r:embed="rId2"/>
          <a:stretch>
            <a:fillRect/>
          </a:stretch>
        </p:blipFill>
        <p:spPr>
          <a:xfrm>
            <a:off x="528231" y="2683746"/>
            <a:ext cx="4856378" cy="2560272"/>
          </a:xfrm>
          <a:prstGeom prst="rect">
            <a:avLst/>
          </a:prstGeom>
        </p:spPr>
      </p:pic>
    </p:spTree>
    <p:extLst>
      <p:ext uri="{BB962C8B-B14F-4D97-AF65-F5344CB8AC3E}">
        <p14:creationId xmlns:p14="http://schemas.microsoft.com/office/powerpoint/2010/main" val="365060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16DCF2D-D90B-4198-9018-E8A50781B4DE}"/>
              </a:ext>
            </a:extLst>
          </p:cNvPr>
          <p:cNvSpPr>
            <a:spLocks noGrp="1"/>
          </p:cNvSpPr>
          <p:nvPr>
            <p:ph type="ctrTitle"/>
          </p:nvPr>
        </p:nvSpPr>
        <p:spPr/>
        <p:txBody>
          <a:bodyPr/>
          <a:lstStyle/>
          <a:p>
            <a:r>
              <a:rPr lang="de-DE"/>
              <a:t>Importvorlagen ausfüllen</a:t>
            </a:r>
          </a:p>
        </p:txBody>
      </p:sp>
      <p:sp>
        <p:nvSpPr>
          <p:cNvPr id="6" name="Inhaltsplatzhalter 5">
            <a:extLst>
              <a:ext uri="{FF2B5EF4-FFF2-40B4-BE49-F238E27FC236}">
                <a16:creationId xmlns:a16="http://schemas.microsoft.com/office/drawing/2014/main" id="{EC045050-8A8E-472F-ABF4-D63858AB40BE}"/>
              </a:ext>
            </a:extLst>
          </p:cNvPr>
          <p:cNvSpPr>
            <a:spLocks noGrp="1"/>
          </p:cNvSpPr>
          <p:nvPr>
            <p:ph idx="11"/>
          </p:nvPr>
        </p:nvSpPr>
        <p:spPr>
          <a:xfrm>
            <a:off x="252000" y="1044000"/>
            <a:ext cx="5032381" cy="4140000"/>
          </a:xfrm>
        </p:spPr>
        <p:txBody>
          <a:bodyPr vert="horz" lIns="0" tIns="36000" rIns="0" bIns="36000" rtlCol="0" anchor="t">
            <a:noAutofit/>
          </a:bodyPr>
          <a:lstStyle/>
          <a:p>
            <a:r>
              <a:rPr lang="de-DE" sz="1200">
                <a:solidFill>
                  <a:schemeClr val="tx1"/>
                </a:solidFill>
                <a:latin typeface="Segoe UI Semilight" panose="020B0402040204020203" pitchFamily="34" charset="0"/>
                <a:cs typeface="Segoe UI Semilight" panose="020B0402040204020203" pitchFamily="34" charset="0"/>
              </a:rPr>
              <a:t>Nach dem Herunterladen der Importvorlage öffnet sich eine Excel-Datei.</a:t>
            </a:r>
          </a:p>
          <a:p>
            <a:pPr marL="285115" indent="-285115">
              <a:buAutoNum type="arabicPeriod"/>
            </a:pPr>
            <a:r>
              <a:rPr lang="de-DE" sz="1200">
                <a:solidFill>
                  <a:schemeClr val="tx1"/>
                </a:solidFill>
                <a:latin typeface="Segoe UI Semilight"/>
                <a:cs typeface="Segoe UI Semilight"/>
              </a:rPr>
              <a:t>Füllen Sie die Tabelle mit den erforderlichen Informationen </a:t>
            </a:r>
            <a:br>
              <a:rPr lang="de-DE" sz="1200">
                <a:solidFill>
                  <a:schemeClr val="tx1"/>
                </a:solidFill>
                <a:latin typeface="Segoe UI Semilight"/>
                <a:cs typeface="Segoe UI Semilight"/>
              </a:rPr>
            </a:br>
            <a:r>
              <a:rPr lang="de-DE" sz="1200">
                <a:solidFill>
                  <a:schemeClr val="tx1"/>
                </a:solidFill>
                <a:latin typeface="Segoe UI Semilight"/>
                <a:cs typeface="Segoe UI Semilight"/>
              </a:rPr>
              <a:t>(siehe spezifische Anleitung je Importvorlage)</a:t>
            </a:r>
          </a:p>
          <a:p>
            <a:pPr marL="285115" indent="-285115">
              <a:buAutoNum type="arabicPeriod"/>
            </a:pPr>
            <a:r>
              <a:rPr lang="de-DE" sz="1200">
                <a:solidFill>
                  <a:schemeClr val="tx1"/>
                </a:solidFill>
                <a:latin typeface="Segoe UI Semilight"/>
                <a:cs typeface="Segoe UI Semilight"/>
              </a:rPr>
              <a:t>Wenn Sie die Importvorlage gefüllt haben, speichern Sie Ihre Änderungen lokal ab. </a:t>
            </a:r>
          </a:p>
          <a:p>
            <a:pPr marL="285115" indent="-285115">
              <a:buAutoNum type="arabicPeriod"/>
            </a:pPr>
            <a:r>
              <a:rPr lang="de-DE" sz="1200">
                <a:solidFill>
                  <a:schemeClr val="tx1"/>
                </a:solidFill>
                <a:latin typeface="Segoe UI Semilight" panose="020B0402040204020203" pitchFamily="34" charset="0"/>
                <a:cs typeface="Segoe UI Semilight" panose="020B0402040204020203" pitchFamily="34" charset="0"/>
              </a:rPr>
              <a:t>Bescheinigung</a:t>
            </a:r>
            <a:endParaRPr lang="de-DE" sz="1200">
              <a:solidFill>
                <a:schemeClr val="tx1"/>
              </a:solidFill>
            </a:endParaRPr>
          </a:p>
          <a:p>
            <a:endParaRPr lang="de-DE" sz="1200"/>
          </a:p>
          <a:p>
            <a:pPr lvl="1"/>
            <a:endParaRPr lang="en-US" sz="1200"/>
          </a:p>
          <a:p>
            <a:endParaRPr lang="de-DE" sz="1200"/>
          </a:p>
        </p:txBody>
      </p:sp>
      <p:pic>
        <p:nvPicPr>
          <p:cNvPr id="7" name="Grafik 1">
            <a:extLst>
              <a:ext uri="{FF2B5EF4-FFF2-40B4-BE49-F238E27FC236}">
                <a16:creationId xmlns:a16="http://schemas.microsoft.com/office/drawing/2014/main" id="{79557FB3-7EF4-4F5E-A072-095AFD1026CB}"/>
              </a:ext>
            </a:extLst>
          </p:cNvPr>
          <p:cNvPicPr>
            <a:picLocks noChangeAspect="1"/>
          </p:cNvPicPr>
          <p:nvPr/>
        </p:nvPicPr>
        <p:blipFill>
          <a:blip r:embed="rId2"/>
          <a:stretch>
            <a:fillRect/>
          </a:stretch>
        </p:blipFill>
        <p:spPr>
          <a:xfrm>
            <a:off x="542736" y="2531815"/>
            <a:ext cx="5096552" cy="902197"/>
          </a:xfrm>
          <a:prstGeom prst="rect">
            <a:avLst/>
          </a:prstGeom>
        </p:spPr>
      </p:pic>
    </p:spTree>
    <p:extLst>
      <p:ext uri="{BB962C8B-B14F-4D97-AF65-F5344CB8AC3E}">
        <p14:creationId xmlns:p14="http://schemas.microsoft.com/office/powerpoint/2010/main" val="1107800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00F91B4A-B4CB-4D67-8700-FE9596CA7DB3}"/>
              </a:ext>
            </a:extLst>
          </p:cNvPr>
          <p:cNvSpPr>
            <a:spLocks noGrp="1"/>
          </p:cNvSpPr>
          <p:nvPr>
            <p:ph type="subTitle" idx="1"/>
          </p:nvPr>
        </p:nvSpPr>
        <p:spPr>
          <a:xfrm>
            <a:off x="684000" y="1825840"/>
            <a:ext cx="3888000" cy="417523"/>
          </a:xfrm>
        </p:spPr>
        <p:txBody>
          <a:bodyPr/>
          <a:lstStyle/>
          <a:p>
            <a:r>
              <a:rPr lang="en-US"/>
              <a:t>Option 1</a:t>
            </a:r>
          </a:p>
        </p:txBody>
      </p:sp>
      <p:sp>
        <p:nvSpPr>
          <p:cNvPr id="6" name="Inhaltsplatzhalter 5">
            <a:extLst>
              <a:ext uri="{FF2B5EF4-FFF2-40B4-BE49-F238E27FC236}">
                <a16:creationId xmlns:a16="http://schemas.microsoft.com/office/drawing/2014/main" id="{EC045050-8A8E-472F-ABF4-D63858AB40BE}"/>
              </a:ext>
            </a:extLst>
          </p:cNvPr>
          <p:cNvSpPr>
            <a:spLocks noGrp="1"/>
          </p:cNvSpPr>
          <p:nvPr>
            <p:ph idx="10"/>
          </p:nvPr>
        </p:nvSpPr>
        <p:spPr>
          <a:xfrm>
            <a:off x="684000" y="3039750"/>
            <a:ext cx="7776000" cy="1944000"/>
          </a:xfrm>
        </p:spPr>
        <p:txBody>
          <a:bodyPr vert="horz" lIns="0" tIns="72000" rIns="0" bIns="0" rtlCol="0" anchor="t">
            <a:normAutofit/>
          </a:bodyPr>
          <a:lstStyle/>
          <a:p>
            <a:r>
              <a:rPr lang="de-DE" sz="1200">
                <a:solidFill>
                  <a:schemeClr val="tx1"/>
                </a:solidFill>
                <a:latin typeface="Segoe UI Semilight" panose="020B0402040204020203" pitchFamily="34" charset="0"/>
                <a:cs typeface="Segoe UI Semilight" panose="020B0402040204020203" pitchFamily="34" charset="0"/>
              </a:rPr>
              <a:t>Ist die Importvorlage gefüllt, ist sie bereit für den Import. Öffnen Sie dazu:</a:t>
            </a:r>
          </a:p>
          <a:p>
            <a:pPr marL="285115" indent="-285115">
              <a:buAutoNum type="arabicPeriod"/>
            </a:pPr>
            <a:r>
              <a:rPr lang="de-DE" sz="1200">
                <a:solidFill>
                  <a:schemeClr val="tx1"/>
                </a:solidFill>
                <a:latin typeface="Segoe UI Semilight"/>
                <a:cs typeface="Segoe UI Semilight"/>
              </a:rPr>
              <a:t>Erweiterte Einstellungen &gt; Datenverwaltung&gt; Importe</a:t>
            </a:r>
          </a:p>
          <a:p>
            <a:pPr marL="285115" indent="-285115">
              <a:buAutoNum type="arabicPeriod"/>
            </a:pPr>
            <a:r>
              <a:rPr lang="de-DE" sz="1200">
                <a:solidFill>
                  <a:schemeClr val="tx1"/>
                </a:solidFill>
                <a:latin typeface="Segoe UI Semilight" panose="020B0402040204020203" pitchFamily="34" charset="0"/>
                <a:cs typeface="Segoe UI Semilight" panose="020B0402040204020203" pitchFamily="34" charset="0"/>
              </a:rPr>
              <a:t>Klicken Sie auf „Daten importieren“</a:t>
            </a:r>
          </a:p>
          <a:p>
            <a:pPr marL="285115" indent="-285115">
              <a:buAutoNum type="arabicPeriod"/>
            </a:pPr>
            <a:r>
              <a:rPr lang="de-DE" sz="1200">
                <a:solidFill>
                  <a:schemeClr val="tx1"/>
                </a:solidFill>
                <a:latin typeface="Segoe UI Semilight"/>
                <a:cs typeface="Segoe UI Semilight"/>
              </a:rPr>
              <a:t>Ein neuer Dialog öffnet sich. Wählen Sie dort die Datei aus und klicken Sie auf „Weiter“. Wählen Sie bei „Duplikate zulassen“ den Wert „Aus“. Klicken Sie anschließend auf „Absenden“ und anschließend auf „Fertig stellen“.  Der Import startet nun selbständig.</a:t>
            </a:r>
          </a:p>
          <a:p>
            <a:pPr>
              <a:lnSpc>
                <a:spcPct val="90000"/>
              </a:lnSpc>
            </a:pPr>
            <a:endParaRPr lang="de-DE" sz="1170">
              <a:latin typeface="Segoe UI Semilight" panose="020B0402040204020203" pitchFamily="34" charset="0"/>
              <a:cs typeface="Segoe UI Semilight" panose="020B0402040204020203" pitchFamily="34" charset="0"/>
            </a:endParaRPr>
          </a:p>
        </p:txBody>
      </p:sp>
      <p:sp>
        <p:nvSpPr>
          <p:cNvPr id="4" name="Titel 3">
            <a:extLst>
              <a:ext uri="{FF2B5EF4-FFF2-40B4-BE49-F238E27FC236}">
                <a16:creationId xmlns:a16="http://schemas.microsoft.com/office/drawing/2014/main" id="{216DCF2D-D90B-4198-9018-E8A50781B4DE}"/>
              </a:ext>
            </a:extLst>
          </p:cNvPr>
          <p:cNvSpPr>
            <a:spLocks noGrp="1"/>
          </p:cNvSpPr>
          <p:nvPr>
            <p:ph type="ctrTitle"/>
          </p:nvPr>
        </p:nvSpPr>
        <p:spPr>
          <a:xfrm>
            <a:off x="684000" y="1257750"/>
            <a:ext cx="3888000" cy="583200"/>
          </a:xfrm>
        </p:spPr>
        <p:txBody>
          <a:bodyPr anchor="b">
            <a:normAutofit/>
          </a:bodyPr>
          <a:lstStyle/>
          <a:p>
            <a:r>
              <a:rPr lang="de-DE"/>
              <a:t>Importvorlagen hochladen</a:t>
            </a:r>
          </a:p>
        </p:txBody>
      </p:sp>
    </p:spTree>
    <p:extLst>
      <p:ext uri="{BB962C8B-B14F-4D97-AF65-F5344CB8AC3E}">
        <p14:creationId xmlns:p14="http://schemas.microsoft.com/office/powerpoint/2010/main" val="46890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3649E-935C-5B14-FA12-2DFEDF7C7E68}"/>
              </a:ext>
            </a:extLst>
          </p:cNvPr>
          <p:cNvPicPr>
            <a:picLocks noChangeAspect="1"/>
          </p:cNvPicPr>
          <p:nvPr/>
        </p:nvPicPr>
        <p:blipFill>
          <a:blip r:embed="rId2"/>
          <a:stretch>
            <a:fillRect/>
          </a:stretch>
        </p:blipFill>
        <p:spPr>
          <a:xfrm>
            <a:off x="379886" y="894872"/>
            <a:ext cx="8334159" cy="4247087"/>
          </a:xfrm>
          <a:prstGeom prst="rect">
            <a:avLst/>
          </a:prstGeom>
        </p:spPr>
      </p:pic>
      <p:sp>
        <p:nvSpPr>
          <p:cNvPr id="2" name="Title 1">
            <a:extLst>
              <a:ext uri="{FF2B5EF4-FFF2-40B4-BE49-F238E27FC236}">
                <a16:creationId xmlns:a16="http://schemas.microsoft.com/office/drawing/2014/main" id="{FFE782B4-31AF-4C1A-A0C6-6B3554322E10}"/>
              </a:ext>
            </a:extLst>
          </p:cNvPr>
          <p:cNvSpPr>
            <a:spLocks noGrp="1"/>
          </p:cNvSpPr>
          <p:nvPr>
            <p:ph type="title"/>
          </p:nvPr>
        </p:nvSpPr>
        <p:spPr>
          <a:xfrm>
            <a:off x="0" y="0"/>
            <a:ext cx="9144000" cy="648000"/>
          </a:xfrm>
        </p:spPr>
        <p:txBody>
          <a:bodyPr/>
          <a:lstStyle/>
          <a:p>
            <a:r>
              <a:rPr lang="en-US" err="1"/>
              <a:t>Datenimport</a:t>
            </a:r>
            <a:r>
              <a:rPr lang="en-US"/>
              <a:t> Option 1</a:t>
            </a:r>
            <a:endParaRPr lang="en-DE"/>
          </a:p>
        </p:txBody>
      </p:sp>
    </p:spTree>
    <p:extLst>
      <p:ext uri="{BB962C8B-B14F-4D97-AF65-F5344CB8AC3E}">
        <p14:creationId xmlns:p14="http://schemas.microsoft.com/office/powerpoint/2010/main" val="2180859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00F91B4A-B4CB-4D67-8700-FE9596CA7DB3}"/>
              </a:ext>
            </a:extLst>
          </p:cNvPr>
          <p:cNvSpPr>
            <a:spLocks noGrp="1"/>
          </p:cNvSpPr>
          <p:nvPr>
            <p:ph type="subTitle" idx="1"/>
          </p:nvPr>
        </p:nvSpPr>
        <p:spPr>
          <a:xfrm>
            <a:off x="684000" y="1825840"/>
            <a:ext cx="3888000" cy="417523"/>
          </a:xfrm>
        </p:spPr>
        <p:txBody>
          <a:bodyPr/>
          <a:lstStyle/>
          <a:p>
            <a:r>
              <a:rPr lang="en-US"/>
              <a:t>Option 2</a:t>
            </a:r>
          </a:p>
        </p:txBody>
      </p:sp>
      <p:sp>
        <p:nvSpPr>
          <p:cNvPr id="6" name="Inhaltsplatzhalter 5">
            <a:extLst>
              <a:ext uri="{FF2B5EF4-FFF2-40B4-BE49-F238E27FC236}">
                <a16:creationId xmlns:a16="http://schemas.microsoft.com/office/drawing/2014/main" id="{EC045050-8A8E-472F-ABF4-D63858AB40BE}"/>
              </a:ext>
            </a:extLst>
          </p:cNvPr>
          <p:cNvSpPr>
            <a:spLocks noGrp="1"/>
          </p:cNvSpPr>
          <p:nvPr>
            <p:ph idx="10"/>
          </p:nvPr>
        </p:nvSpPr>
        <p:spPr>
          <a:xfrm>
            <a:off x="684000" y="3039750"/>
            <a:ext cx="7776000" cy="1944000"/>
          </a:xfrm>
        </p:spPr>
        <p:txBody>
          <a:bodyPr vert="horz" lIns="0" tIns="72000" rIns="0" bIns="0" rtlCol="0" anchor="t">
            <a:normAutofit/>
          </a:bodyPr>
          <a:lstStyle/>
          <a:p>
            <a:r>
              <a:rPr lang="de-DE" sz="1200">
                <a:solidFill>
                  <a:schemeClr val="tx1"/>
                </a:solidFill>
                <a:latin typeface="Segoe UI Semilight"/>
                <a:cs typeface="Segoe UI Semilight"/>
              </a:rPr>
              <a:t>Ist die Importvorlage gefüllt, ist sie bereit für den Import. Alternativ können </a:t>
            </a:r>
            <a:r>
              <a:rPr lang="de-DE" sz="1200" err="1">
                <a:solidFill>
                  <a:schemeClr val="tx1"/>
                </a:solidFill>
                <a:latin typeface="Segoe UI Semilight"/>
                <a:cs typeface="Segoe UI Semilight"/>
              </a:rPr>
              <a:t>Sie </a:t>
            </a:r>
            <a:r>
              <a:rPr lang="de-DE" sz="1200">
                <a:solidFill>
                  <a:schemeClr val="tx1"/>
                </a:solidFill>
                <a:latin typeface="Segoe UI Semilight"/>
                <a:cs typeface="Segoe UI Semilight"/>
              </a:rPr>
              <a:t>ihre gefüllte Vorlage auch über den Excel-Import innerhalb der jeweiligen Entität hochladen.</a:t>
            </a:r>
          </a:p>
          <a:p>
            <a:pPr marL="285115" indent="-285115">
              <a:buAutoNum type="arabicPeriod"/>
            </a:pPr>
            <a:r>
              <a:rPr lang="de-DE" sz="1200">
                <a:solidFill>
                  <a:schemeClr val="tx1"/>
                </a:solidFill>
                <a:latin typeface="Segoe UI Semilight"/>
                <a:cs typeface="Segoe UI Semilight"/>
              </a:rPr>
              <a:t>Wählen Sie dazu beispielsweise den Reiter "Mitarbeiter" auf der linken Seite im "HR Hub".</a:t>
            </a:r>
          </a:p>
          <a:p>
            <a:pPr marL="285115" indent="-285115">
              <a:buAutoNum type="arabicPeriod"/>
            </a:pPr>
            <a:r>
              <a:rPr lang="de-DE" sz="1200">
                <a:solidFill>
                  <a:schemeClr val="tx1"/>
                </a:solidFill>
                <a:latin typeface="Segoe UI Semilight"/>
                <a:cs typeface="Segoe UI Semilight"/>
              </a:rPr>
              <a:t>Klicken Sie im Ribbon auf „Aus Excel importieren“.</a:t>
            </a:r>
            <a:endParaRPr lang="de-DE" sz="1200">
              <a:solidFill>
                <a:schemeClr val="tx1"/>
              </a:solidFill>
              <a:latin typeface="Segoe UI Semilight" panose="020B0402040204020203" pitchFamily="34" charset="0"/>
              <a:cs typeface="Segoe UI Semilight" panose="020B0402040204020203" pitchFamily="34" charset="0"/>
            </a:endParaRPr>
          </a:p>
          <a:p>
            <a:pPr marL="285115" indent="-285115">
              <a:buAutoNum type="arabicPeriod"/>
            </a:pPr>
            <a:r>
              <a:rPr lang="de-DE" sz="1200">
                <a:solidFill>
                  <a:schemeClr val="tx1"/>
                </a:solidFill>
                <a:latin typeface="Segoe UI Semilight"/>
                <a:cs typeface="Segoe UI Semilight"/>
              </a:rPr>
              <a:t>Ein neuer Dialog öffnet sich auf der rechten Seite. Dort können Sie die dazugehörige Vorlage hochladen. </a:t>
            </a:r>
            <a:br>
              <a:rPr lang="de-DE" sz="1200">
                <a:solidFill>
                  <a:schemeClr val="tx1"/>
                </a:solidFill>
                <a:latin typeface="Segoe UI Semilight"/>
                <a:cs typeface="Segoe UI Semilight"/>
              </a:rPr>
            </a:br>
            <a:r>
              <a:rPr lang="de-DE" sz="1200">
                <a:solidFill>
                  <a:schemeClr val="tx1"/>
                </a:solidFill>
                <a:latin typeface="Segoe UI Semilight"/>
                <a:cs typeface="Segoe UI Semilight"/>
              </a:rPr>
              <a:t>(In unserem Beispiel die gefüllte "Mitarbeitervorlage". Klicken sie auf "Weiter". Der Import startet nun selbstständig.</a:t>
            </a:r>
          </a:p>
          <a:p>
            <a:pPr>
              <a:lnSpc>
                <a:spcPct val="90000"/>
              </a:lnSpc>
            </a:pPr>
            <a:endParaRPr lang="de-DE" sz="1170">
              <a:latin typeface="Segoe UI Semilight" panose="020B0402040204020203" pitchFamily="34" charset="0"/>
              <a:cs typeface="Segoe UI Semilight" panose="020B0402040204020203" pitchFamily="34" charset="0"/>
            </a:endParaRPr>
          </a:p>
        </p:txBody>
      </p:sp>
      <p:sp>
        <p:nvSpPr>
          <p:cNvPr id="4" name="Titel 3">
            <a:extLst>
              <a:ext uri="{FF2B5EF4-FFF2-40B4-BE49-F238E27FC236}">
                <a16:creationId xmlns:a16="http://schemas.microsoft.com/office/drawing/2014/main" id="{216DCF2D-D90B-4198-9018-E8A50781B4DE}"/>
              </a:ext>
            </a:extLst>
          </p:cNvPr>
          <p:cNvSpPr>
            <a:spLocks noGrp="1"/>
          </p:cNvSpPr>
          <p:nvPr>
            <p:ph type="ctrTitle"/>
          </p:nvPr>
        </p:nvSpPr>
        <p:spPr>
          <a:xfrm>
            <a:off x="684000" y="1257750"/>
            <a:ext cx="3888000" cy="583200"/>
          </a:xfrm>
        </p:spPr>
        <p:txBody>
          <a:bodyPr anchor="b">
            <a:normAutofit/>
          </a:bodyPr>
          <a:lstStyle/>
          <a:p>
            <a:r>
              <a:rPr lang="de-DE"/>
              <a:t>Importvorlagen hochladen</a:t>
            </a:r>
          </a:p>
        </p:txBody>
      </p:sp>
    </p:spTree>
    <p:extLst>
      <p:ext uri="{BB962C8B-B14F-4D97-AF65-F5344CB8AC3E}">
        <p14:creationId xmlns:p14="http://schemas.microsoft.com/office/powerpoint/2010/main" val="2341040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82B4-31AF-4C1A-A0C6-6B3554322E10}"/>
              </a:ext>
            </a:extLst>
          </p:cNvPr>
          <p:cNvSpPr>
            <a:spLocks noGrp="1"/>
          </p:cNvSpPr>
          <p:nvPr>
            <p:ph type="title"/>
          </p:nvPr>
        </p:nvSpPr>
        <p:spPr/>
        <p:txBody>
          <a:bodyPr/>
          <a:lstStyle/>
          <a:p>
            <a:r>
              <a:rPr lang="en-US" err="1"/>
              <a:t>Datenimport</a:t>
            </a:r>
            <a:r>
              <a:rPr lang="en-US"/>
              <a:t> Option 2</a:t>
            </a:r>
            <a:endParaRPr lang="en-DE"/>
          </a:p>
        </p:txBody>
      </p:sp>
      <p:pic>
        <p:nvPicPr>
          <p:cNvPr id="3" name="Picture 2">
            <a:extLst>
              <a:ext uri="{FF2B5EF4-FFF2-40B4-BE49-F238E27FC236}">
                <a16:creationId xmlns:a16="http://schemas.microsoft.com/office/drawing/2014/main" id="{9718221C-E632-4810-9D75-0D051229BFB7}"/>
              </a:ext>
            </a:extLst>
          </p:cNvPr>
          <p:cNvPicPr>
            <a:picLocks noChangeAspect="1"/>
          </p:cNvPicPr>
          <p:nvPr/>
        </p:nvPicPr>
        <p:blipFill rotWithShape="1">
          <a:blip r:embed="rId2"/>
          <a:srcRect t="6056"/>
          <a:stretch/>
        </p:blipFill>
        <p:spPr>
          <a:xfrm>
            <a:off x="327489" y="986961"/>
            <a:ext cx="8191072" cy="4114822"/>
          </a:xfrm>
          <a:prstGeom prst="rect">
            <a:avLst/>
          </a:prstGeom>
        </p:spPr>
      </p:pic>
      <p:sp>
        <p:nvSpPr>
          <p:cNvPr id="4" name="Rectangle 3">
            <a:extLst>
              <a:ext uri="{FF2B5EF4-FFF2-40B4-BE49-F238E27FC236}">
                <a16:creationId xmlns:a16="http://schemas.microsoft.com/office/drawing/2014/main" id="{AD35B653-1175-4B3A-8590-B1A64321D2C2}"/>
              </a:ext>
            </a:extLst>
          </p:cNvPr>
          <p:cNvSpPr/>
          <p:nvPr/>
        </p:nvSpPr>
        <p:spPr>
          <a:xfrm>
            <a:off x="4604107" y="1052460"/>
            <a:ext cx="624155" cy="196493"/>
          </a:xfrm>
          <a:prstGeom prst="rect">
            <a:avLst/>
          </a:prstGeom>
          <a:noFill/>
          <a:ln>
            <a:solidFill>
              <a:srgbClr val="EF932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DE"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EDACF0CE-F408-42ED-AC15-21407B137E51}"/>
              </a:ext>
            </a:extLst>
          </p:cNvPr>
          <p:cNvSpPr/>
          <p:nvPr/>
        </p:nvSpPr>
        <p:spPr>
          <a:xfrm>
            <a:off x="8233453" y="4924532"/>
            <a:ext cx="242727" cy="177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DE"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FB352BA9-3BDF-4758-A109-E4E35799CCB2}"/>
              </a:ext>
            </a:extLst>
          </p:cNvPr>
          <p:cNvSpPr/>
          <p:nvPr/>
        </p:nvSpPr>
        <p:spPr>
          <a:xfrm>
            <a:off x="327489" y="4362022"/>
            <a:ext cx="485454" cy="138701"/>
          </a:xfrm>
          <a:prstGeom prst="rect">
            <a:avLst/>
          </a:prstGeom>
          <a:noFill/>
          <a:ln>
            <a:solidFill>
              <a:srgbClr val="EF932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DE" sz="1350">
              <a:solidFill>
                <a:prstClr val="white"/>
              </a:solidFill>
              <a:latin typeface="Calibri" panose="020F0502020204030204"/>
            </a:endParaRPr>
          </a:p>
        </p:txBody>
      </p:sp>
    </p:spTree>
    <p:extLst>
      <p:ext uri="{BB962C8B-B14F-4D97-AF65-F5344CB8AC3E}">
        <p14:creationId xmlns:p14="http://schemas.microsoft.com/office/powerpoint/2010/main" val="132917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8487-3BC9-40A7-8FBA-27C723EE98AB}"/>
              </a:ext>
            </a:extLst>
          </p:cNvPr>
          <p:cNvSpPr>
            <a:spLocks noGrp="1"/>
          </p:cNvSpPr>
          <p:nvPr>
            <p:ph type="title"/>
          </p:nvPr>
        </p:nvSpPr>
        <p:spPr/>
        <p:txBody>
          <a:bodyPr/>
          <a:lstStyle/>
          <a:p>
            <a:r>
              <a:rPr lang="en-US" err="1"/>
              <a:t>Datenimport</a:t>
            </a:r>
            <a:r>
              <a:rPr lang="en-US"/>
              <a:t> Option 2</a:t>
            </a:r>
            <a:endParaRPr lang="en-DE"/>
          </a:p>
        </p:txBody>
      </p:sp>
      <p:sp>
        <p:nvSpPr>
          <p:cNvPr id="4" name="Rectangle 3">
            <a:extLst>
              <a:ext uri="{FF2B5EF4-FFF2-40B4-BE49-F238E27FC236}">
                <a16:creationId xmlns:a16="http://schemas.microsoft.com/office/drawing/2014/main" id="{B387F684-B43D-4F3C-9F58-9738ACA9F9F7}"/>
              </a:ext>
            </a:extLst>
          </p:cNvPr>
          <p:cNvSpPr/>
          <p:nvPr/>
        </p:nvSpPr>
        <p:spPr>
          <a:xfrm>
            <a:off x="1013734" y="5013903"/>
            <a:ext cx="414709" cy="117275"/>
          </a:xfrm>
          <a:prstGeom prst="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E86D83EC-1275-400E-847F-BA1FAEF4FA9D}"/>
              </a:ext>
            </a:extLst>
          </p:cNvPr>
          <p:cNvSpPr/>
          <p:nvPr/>
        </p:nvSpPr>
        <p:spPr>
          <a:xfrm>
            <a:off x="2138887" y="2905089"/>
            <a:ext cx="1420890" cy="174637"/>
          </a:xfrm>
          <a:prstGeom prst="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959508F4-0527-4B8D-8AC5-B818A3DC3A3B}"/>
              </a:ext>
            </a:extLst>
          </p:cNvPr>
          <p:cNvSpPr/>
          <p:nvPr/>
        </p:nvSpPr>
        <p:spPr>
          <a:xfrm>
            <a:off x="4008479" y="2905089"/>
            <a:ext cx="1478676" cy="174637"/>
          </a:xfrm>
          <a:prstGeom prst="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TextBox 10">
            <a:extLst>
              <a:ext uri="{FF2B5EF4-FFF2-40B4-BE49-F238E27FC236}">
                <a16:creationId xmlns:a16="http://schemas.microsoft.com/office/drawing/2014/main" id="{9DCB3E6B-5FB3-4253-9A29-A8D9DB2E7107}"/>
              </a:ext>
            </a:extLst>
          </p:cNvPr>
          <p:cNvSpPr txBox="1"/>
          <p:nvPr/>
        </p:nvSpPr>
        <p:spPr>
          <a:xfrm>
            <a:off x="5923446" y="756094"/>
            <a:ext cx="2815361" cy="3416320"/>
          </a:xfrm>
          <a:prstGeom prst="rect">
            <a:avLst/>
          </a:prstGeom>
          <a:noFill/>
        </p:spPr>
        <p:txBody>
          <a:bodyPr wrap="square" lIns="91440" tIns="45720" rIns="91440" bIns="45720" rtlCol="0" anchor="t">
            <a:spAutoFit/>
          </a:bodyPr>
          <a:lstStyle/>
          <a:p>
            <a:r>
              <a:rPr lang="en-US" sz="1200" err="1">
                <a:latin typeface="Segoe UI Semilight"/>
                <a:cs typeface="Segoe UI Semilight"/>
              </a:rPr>
              <a:t>Diese</a:t>
            </a:r>
            <a:r>
              <a:rPr lang="en-US" sz="1200">
                <a:latin typeface="Segoe UI Semilight"/>
                <a:cs typeface="Segoe UI Semilight"/>
              </a:rPr>
              <a:t> Option </a:t>
            </a:r>
            <a:r>
              <a:rPr lang="en-US" sz="1200" err="1">
                <a:latin typeface="Segoe UI Semilight"/>
                <a:cs typeface="Segoe UI Semilight"/>
              </a:rPr>
              <a:t>ermöglicht</a:t>
            </a:r>
            <a:r>
              <a:rPr lang="en-US" sz="1200">
                <a:latin typeface="Segoe UI Semilight"/>
                <a:cs typeface="Segoe UI Semilight"/>
              </a:rPr>
              <a:t> es, </a:t>
            </a:r>
            <a:r>
              <a:rPr lang="en-US" sz="1200" err="1">
                <a:latin typeface="Segoe UI Semilight"/>
                <a:cs typeface="Segoe UI Semilight"/>
              </a:rPr>
              <a:t>bestimmte</a:t>
            </a:r>
            <a:r>
              <a:rPr lang="en-US" sz="1200">
                <a:latin typeface="Segoe UI Semilight"/>
                <a:cs typeface="Segoe UI Semilight"/>
              </a:rPr>
              <a:t> </a:t>
            </a:r>
            <a:r>
              <a:rPr lang="en-US" sz="1200" err="1">
                <a:latin typeface="Segoe UI Semilight"/>
                <a:cs typeface="Segoe UI Semilight"/>
              </a:rPr>
              <a:t>Abhängigkeiten</a:t>
            </a:r>
            <a:r>
              <a:rPr lang="en-US" sz="1200">
                <a:latin typeface="Segoe UI Semilight"/>
                <a:cs typeface="Segoe UI Semilight"/>
              </a:rPr>
              <a:t> </a:t>
            </a:r>
            <a:r>
              <a:rPr lang="en-US" sz="1200" err="1">
                <a:latin typeface="Segoe UI Semilight"/>
                <a:cs typeface="Segoe UI Semilight"/>
              </a:rPr>
              <a:t>zu</a:t>
            </a:r>
            <a:r>
              <a:rPr lang="en-US" sz="1200">
                <a:latin typeface="Segoe UI Semilight"/>
                <a:cs typeface="Segoe UI Semilight"/>
              </a:rPr>
              <a:t> </a:t>
            </a:r>
            <a:r>
              <a:rPr lang="en-US" sz="1200" err="1">
                <a:latin typeface="Segoe UI Semilight"/>
                <a:cs typeface="Segoe UI Semilight"/>
              </a:rPr>
              <a:t>ignorieren</a:t>
            </a:r>
            <a:r>
              <a:rPr lang="en-US" sz="1200">
                <a:latin typeface="Segoe UI Semilight"/>
                <a:cs typeface="Segoe UI Semilight"/>
              </a:rPr>
              <a:t>, um Fehler </a:t>
            </a:r>
            <a:r>
              <a:rPr lang="en-US" sz="1200" err="1">
                <a:latin typeface="Segoe UI Semilight"/>
                <a:cs typeface="Segoe UI Semilight"/>
              </a:rPr>
              <a:t>beim</a:t>
            </a:r>
            <a:r>
              <a:rPr lang="en-US" sz="1200">
                <a:latin typeface="Segoe UI Semilight"/>
                <a:cs typeface="Segoe UI Semilight"/>
              </a:rPr>
              <a:t> Import </a:t>
            </a:r>
            <a:r>
              <a:rPr lang="en-US" sz="1200" err="1">
                <a:latin typeface="Segoe UI Semilight"/>
                <a:cs typeface="Segoe UI Semilight"/>
              </a:rPr>
              <a:t>zu</a:t>
            </a:r>
            <a:r>
              <a:rPr lang="en-US" sz="1200">
                <a:latin typeface="Segoe UI Semilight"/>
                <a:cs typeface="Segoe UI Semilight"/>
              </a:rPr>
              <a:t> </a:t>
            </a:r>
            <a:r>
              <a:rPr lang="en-US" sz="1200" err="1">
                <a:latin typeface="Segoe UI Semilight"/>
                <a:cs typeface="Segoe UI Semilight"/>
              </a:rPr>
              <a:t>vermeiden</a:t>
            </a:r>
            <a:r>
              <a:rPr lang="en-US" sz="1200">
                <a:latin typeface="Segoe UI Semilight"/>
                <a:cs typeface="Segoe UI Semilight"/>
              </a:rPr>
              <a:t>.</a:t>
            </a:r>
          </a:p>
          <a:p>
            <a:endParaRPr lang="en-US" sz="1200">
              <a:latin typeface="Segoe UI Semilight" panose="020B0402040204020203" pitchFamily="34" charset="0"/>
              <a:cs typeface="Segoe UI Semilight" panose="020B0402040204020203" pitchFamily="34" charset="0"/>
            </a:endParaRPr>
          </a:p>
          <a:p>
            <a:r>
              <a:rPr lang="en-US" sz="1200">
                <a:latin typeface="Segoe UI Semilight"/>
                <a:cs typeface="Segoe UI Semilight"/>
              </a:rPr>
              <a:t>Zum </a:t>
            </a:r>
            <a:r>
              <a:rPr lang="en-US" sz="1200" err="1">
                <a:latin typeface="Segoe UI Semilight"/>
                <a:cs typeface="Segoe UI Semilight"/>
              </a:rPr>
              <a:t>Beispiel</a:t>
            </a:r>
            <a:r>
              <a:rPr lang="en-US" sz="1200">
                <a:latin typeface="Segoe UI Semilight"/>
                <a:cs typeface="Segoe UI Semilight"/>
              </a:rPr>
              <a:t> </a:t>
            </a:r>
            <a:r>
              <a:rPr lang="en-US" sz="1200" err="1">
                <a:latin typeface="Segoe UI Semilight"/>
                <a:cs typeface="Segoe UI Semilight"/>
              </a:rPr>
              <a:t>sind</a:t>
            </a:r>
            <a:r>
              <a:rPr lang="en-US" sz="1200">
                <a:latin typeface="Segoe UI Semilight"/>
                <a:cs typeface="Segoe UI Semilight"/>
              </a:rPr>
              <a:t> </a:t>
            </a:r>
            <a:r>
              <a:rPr lang="en-US" sz="1200" err="1">
                <a:latin typeface="Segoe UI Semilight"/>
                <a:cs typeface="Segoe UI Semilight"/>
              </a:rPr>
              <a:t>beim</a:t>
            </a:r>
            <a:r>
              <a:rPr lang="en-US" sz="1200">
                <a:latin typeface="Segoe UI Semilight"/>
                <a:cs typeface="Segoe UI Semilight"/>
              </a:rPr>
              <a:t> </a:t>
            </a:r>
            <a:r>
              <a:rPr lang="en-US" sz="1200" err="1">
                <a:latin typeface="Segoe UI Semilight"/>
                <a:cs typeface="Segoe UI Semilight"/>
              </a:rPr>
              <a:t>Erstimport</a:t>
            </a:r>
            <a:r>
              <a:rPr lang="en-US" sz="1200">
                <a:latin typeface="Segoe UI Semilight"/>
                <a:cs typeface="Segoe UI Semilight"/>
              </a:rPr>
              <a:t> von </a:t>
            </a:r>
            <a:r>
              <a:rPr lang="en-US" sz="1200" err="1">
                <a:latin typeface="Segoe UI Semilight"/>
                <a:cs typeface="Segoe UI Semilight"/>
              </a:rPr>
              <a:t>Mitarbeiterdaten</a:t>
            </a:r>
            <a:r>
              <a:rPr lang="en-US" sz="1200">
                <a:latin typeface="Segoe UI Semilight"/>
                <a:cs typeface="Segoe UI Semilight"/>
              </a:rPr>
              <a:t> </a:t>
            </a:r>
            <a:r>
              <a:rPr lang="en-US" sz="1200" err="1">
                <a:latin typeface="Segoe UI Semilight"/>
                <a:cs typeface="Segoe UI Semilight"/>
              </a:rPr>
              <a:t>noch</a:t>
            </a:r>
            <a:r>
              <a:rPr lang="en-US" sz="1200">
                <a:latin typeface="Segoe UI Semilight"/>
                <a:cs typeface="Segoe UI Semilight"/>
              </a:rPr>
              <a:t> </a:t>
            </a:r>
            <a:r>
              <a:rPr lang="en-US" sz="1200" err="1">
                <a:latin typeface="Segoe UI Semilight"/>
                <a:cs typeface="Segoe UI Semilight"/>
              </a:rPr>
              <a:t>keine</a:t>
            </a:r>
            <a:r>
              <a:rPr lang="en-US" sz="1200">
                <a:latin typeface="Segoe UI Semilight"/>
                <a:cs typeface="Segoe UI Semilight"/>
              </a:rPr>
              <a:t> </a:t>
            </a:r>
            <a:r>
              <a:rPr lang="en-US" sz="1200" err="1">
                <a:latin typeface="Segoe UI Semilight"/>
                <a:cs typeface="Segoe UI Semilight"/>
              </a:rPr>
              <a:t>Vorgesetzten</a:t>
            </a:r>
            <a:r>
              <a:rPr lang="en-US" sz="1200">
                <a:latin typeface="Segoe UI Semilight"/>
                <a:cs typeface="Segoe UI Semilight"/>
              </a:rPr>
              <a:t> </a:t>
            </a:r>
            <a:r>
              <a:rPr lang="en-US" sz="1200" err="1">
                <a:latin typeface="Segoe UI Semilight"/>
                <a:cs typeface="Segoe UI Semilight"/>
              </a:rPr>
              <a:t>hinterlegt</a:t>
            </a:r>
            <a:r>
              <a:rPr lang="en-US" sz="1200">
                <a:latin typeface="Segoe UI Semilight"/>
                <a:cs typeface="Segoe UI Semilight"/>
              </a:rPr>
              <a:t>. </a:t>
            </a:r>
          </a:p>
          <a:p>
            <a:endParaRPr lang="en-US" sz="1200">
              <a:latin typeface="Segoe UI Semilight" panose="020B0402040204020203" pitchFamily="34" charset="0"/>
              <a:cs typeface="Segoe UI Semilight" panose="020B0402040204020203" pitchFamily="34" charset="0"/>
            </a:endParaRPr>
          </a:p>
          <a:p>
            <a:r>
              <a:rPr lang="en-US" sz="1200">
                <a:latin typeface="Segoe UI Semilight"/>
                <a:cs typeface="Segoe UI Semilight"/>
              </a:rPr>
              <a:t>Bei </a:t>
            </a:r>
            <a:r>
              <a:rPr lang="en-US" sz="1200" err="1">
                <a:latin typeface="Segoe UI Semilight"/>
                <a:cs typeface="Segoe UI Semilight"/>
              </a:rPr>
              <a:t>einem</a:t>
            </a:r>
            <a:r>
              <a:rPr lang="en-US" sz="1200">
                <a:latin typeface="Segoe UI Semilight"/>
                <a:cs typeface="Segoe UI Semilight"/>
              </a:rPr>
              <a:t> </a:t>
            </a:r>
            <a:r>
              <a:rPr lang="en-US" sz="1200" err="1">
                <a:latin typeface="Segoe UI Semilight"/>
                <a:cs typeface="Segoe UI Semilight"/>
              </a:rPr>
              <a:t>zweiten</a:t>
            </a:r>
            <a:r>
              <a:rPr lang="en-US" sz="1200">
                <a:latin typeface="Segoe UI Semilight"/>
                <a:cs typeface="Segoe UI Semilight"/>
              </a:rPr>
              <a:t> Import </a:t>
            </a:r>
            <a:r>
              <a:rPr lang="en-US" sz="1200" err="1">
                <a:latin typeface="Segoe UI Semilight"/>
                <a:cs typeface="Segoe UI Semilight"/>
              </a:rPr>
              <a:t>können</a:t>
            </a:r>
            <a:r>
              <a:rPr lang="en-US" sz="1200">
                <a:latin typeface="Segoe UI Semilight"/>
                <a:cs typeface="Segoe UI Semilight"/>
              </a:rPr>
              <a:t> </a:t>
            </a:r>
            <a:r>
              <a:rPr lang="en-US" sz="1200" err="1">
                <a:latin typeface="Segoe UI Semilight"/>
                <a:cs typeface="Segoe UI Semilight"/>
              </a:rPr>
              <a:t>dann</a:t>
            </a:r>
            <a:r>
              <a:rPr lang="en-US" sz="1200">
                <a:latin typeface="Segoe UI Semilight"/>
                <a:cs typeface="Segoe UI Semilight"/>
              </a:rPr>
              <a:t> </a:t>
            </a:r>
            <a:r>
              <a:rPr lang="en-US" sz="1200" err="1">
                <a:latin typeface="Segoe UI Semilight"/>
                <a:cs typeface="Segoe UI Semilight"/>
              </a:rPr>
              <a:t>auch</a:t>
            </a:r>
            <a:r>
              <a:rPr lang="en-US" sz="1200">
                <a:latin typeface="Segoe UI Semilight"/>
                <a:cs typeface="Segoe UI Semilight"/>
              </a:rPr>
              <a:t> </a:t>
            </a:r>
            <a:r>
              <a:rPr lang="en-US" sz="1200" err="1">
                <a:latin typeface="Segoe UI Semilight"/>
                <a:cs typeface="Segoe UI Semilight"/>
              </a:rPr>
              <a:t>Suchfelder</a:t>
            </a:r>
            <a:r>
              <a:rPr lang="en-US" sz="1200">
                <a:latin typeface="Segoe UI Semilight"/>
                <a:cs typeface="Segoe UI Semilight"/>
              </a:rPr>
              <a:t> </a:t>
            </a:r>
            <a:r>
              <a:rPr lang="en-US" sz="1200" err="1">
                <a:latin typeface="Segoe UI Semilight"/>
                <a:cs typeface="Segoe UI Semilight"/>
              </a:rPr>
              <a:t>importiert</a:t>
            </a:r>
            <a:r>
              <a:rPr lang="en-US" sz="1200">
                <a:latin typeface="Segoe UI Semilight"/>
                <a:cs typeface="Segoe UI Semilight"/>
              </a:rPr>
              <a:t> </a:t>
            </a:r>
            <a:r>
              <a:rPr lang="en-US" sz="1200" err="1">
                <a:latin typeface="Segoe UI Semilight"/>
                <a:cs typeface="Segoe UI Semilight"/>
              </a:rPr>
              <a:t>werden</a:t>
            </a:r>
            <a:r>
              <a:rPr lang="en-US" sz="1200">
                <a:latin typeface="Segoe UI Semilight"/>
                <a:cs typeface="Segoe UI Semilight"/>
              </a:rPr>
              <a:t> </a:t>
            </a:r>
            <a:r>
              <a:rPr lang="en-US" sz="1200" err="1">
                <a:latin typeface="Segoe UI Semilight"/>
                <a:cs typeface="Segoe UI Semilight"/>
              </a:rPr>
              <a:t>oder</a:t>
            </a:r>
            <a:r>
              <a:rPr lang="en-US" sz="1200">
                <a:latin typeface="Segoe UI Semilight"/>
                <a:cs typeface="Segoe UI Semilight"/>
              </a:rPr>
              <a:t> per Excel online </a:t>
            </a:r>
            <a:r>
              <a:rPr lang="en-US" sz="1200" err="1">
                <a:latin typeface="Segoe UI Semilight"/>
                <a:cs typeface="Segoe UI Semilight"/>
              </a:rPr>
              <a:t>nachgetragen</a:t>
            </a:r>
            <a:r>
              <a:rPr lang="en-US" sz="1200">
                <a:latin typeface="Segoe UI Semilight"/>
                <a:cs typeface="Segoe UI Semilight"/>
              </a:rPr>
              <a:t> </a:t>
            </a:r>
            <a:r>
              <a:rPr lang="en-US" sz="1200" err="1">
                <a:latin typeface="Segoe UI Semilight"/>
                <a:cs typeface="Segoe UI Semilight"/>
              </a:rPr>
              <a:t>werden</a:t>
            </a:r>
            <a:r>
              <a:rPr lang="en-US" sz="1200">
                <a:latin typeface="Segoe UI Semilight"/>
                <a:cs typeface="Segoe UI Semilight"/>
              </a:rPr>
              <a:t>. </a:t>
            </a:r>
          </a:p>
          <a:p>
            <a:r>
              <a:rPr lang="en-US" sz="1200">
                <a:latin typeface="Segoe UI Semilight"/>
                <a:cs typeface="Segoe UI Semilight"/>
              </a:rPr>
              <a:t>(Zur </a:t>
            </a:r>
            <a:r>
              <a:rPr lang="en-US" sz="1200" err="1">
                <a:latin typeface="Segoe UI Semilight"/>
                <a:cs typeface="Segoe UI Semilight"/>
              </a:rPr>
              <a:t>Duplikatsvermeidung</a:t>
            </a:r>
            <a:r>
              <a:rPr lang="en-US" sz="1200">
                <a:latin typeface="Segoe UI Semilight"/>
                <a:cs typeface="Segoe UI Semilight"/>
              </a:rPr>
              <a:t> bitte </a:t>
            </a:r>
            <a:r>
              <a:rPr lang="en-US" sz="1200">
                <a:latin typeface="Segoe UI Semibold"/>
                <a:cs typeface="Segoe UI Semibold"/>
              </a:rPr>
              <a:t>nicht</a:t>
            </a:r>
            <a:r>
              <a:rPr lang="en-US" sz="1200" b="1">
                <a:latin typeface="Segoe UI Semilight"/>
                <a:cs typeface="Segoe UI Semilight"/>
              </a:rPr>
              <a:t> </a:t>
            </a:r>
            <a:r>
              <a:rPr lang="en-US" sz="1200">
                <a:latin typeface="Segoe UI Semilight"/>
                <a:cs typeface="Segoe UI Semilight"/>
              </a:rPr>
              <a:t>das </a:t>
            </a:r>
            <a:r>
              <a:rPr lang="en-US" sz="1200" err="1">
                <a:latin typeface="Segoe UI Semilight"/>
                <a:cs typeface="Segoe UI Semilight"/>
              </a:rPr>
              <a:t>gleiche</a:t>
            </a:r>
            <a:r>
              <a:rPr lang="en-US" sz="1200">
                <a:latin typeface="Segoe UI Semilight"/>
                <a:cs typeface="Segoe UI Semilight"/>
              </a:rPr>
              <a:t> </a:t>
            </a:r>
            <a:r>
              <a:rPr lang="en-US" sz="1200" err="1">
                <a:latin typeface="Segoe UI Semilight"/>
                <a:cs typeface="Segoe UI Semilight"/>
              </a:rPr>
              <a:t>Dokument</a:t>
            </a:r>
            <a:r>
              <a:rPr lang="en-US" sz="1200">
                <a:latin typeface="Segoe UI Semilight"/>
                <a:cs typeface="Segoe UI Semilight"/>
              </a:rPr>
              <a:t> </a:t>
            </a:r>
            <a:r>
              <a:rPr lang="en-US" sz="1200" err="1">
                <a:latin typeface="Segoe UI Semilight"/>
                <a:cs typeface="Segoe UI Semilight"/>
              </a:rPr>
              <a:t>zweimal</a:t>
            </a:r>
            <a:r>
              <a:rPr lang="en-US" sz="1200">
                <a:latin typeface="Segoe UI Semilight"/>
                <a:cs typeface="Segoe UI Semilight"/>
              </a:rPr>
              <a:t> </a:t>
            </a:r>
            <a:r>
              <a:rPr lang="en-US" sz="1200" err="1">
                <a:latin typeface="Segoe UI Semilight"/>
                <a:cs typeface="Segoe UI Semilight"/>
              </a:rPr>
              <a:t>impor-tieren</a:t>
            </a:r>
            <a:r>
              <a:rPr lang="en-US" sz="1200">
                <a:latin typeface="Segoe UI Semilight"/>
                <a:cs typeface="Segoe UI Semilight"/>
              </a:rPr>
              <a:t>. </a:t>
            </a:r>
            <a:r>
              <a:rPr lang="en-US" sz="1200" err="1">
                <a:latin typeface="Segoe UI Semilight"/>
                <a:cs typeface="Segoe UI Semilight"/>
              </a:rPr>
              <a:t>Sondern</a:t>
            </a:r>
            <a:r>
              <a:rPr lang="en-US" sz="1200">
                <a:latin typeface="Segoe UI Semilight"/>
                <a:cs typeface="Segoe UI Semilight"/>
              </a:rPr>
              <a:t> </a:t>
            </a:r>
            <a:r>
              <a:rPr lang="en-US" sz="1200" err="1">
                <a:latin typeface="Segoe UI Semilight"/>
                <a:cs typeface="Segoe UI Semilight"/>
              </a:rPr>
              <a:t>vor</a:t>
            </a:r>
            <a:r>
              <a:rPr lang="en-US" sz="1200">
                <a:latin typeface="Segoe UI Semilight"/>
                <a:cs typeface="Segoe UI Semilight"/>
              </a:rPr>
              <a:t> dem </a:t>
            </a:r>
            <a:r>
              <a:rPr lang="en-US" sz="1200" err="1">
                <a:latin typeface="Segoe UI Semilight"/>
                <a:cs typeface="Segoe UI Semilight"/>
              </a:rPr>
              <a:t>zweiten</a:t>
            </a:r>
            <a:r>
              <a:rPr lang="en-US" sz="1200">
                <a:latin typeface="Segoe UI Semilight"/>
                <a:cs typeface="Segoe UI Semilight"/>
              </a:rPr>
              <a:t> Import die </a:t>
            </a:r>
            <a:r>
              <a:rPr lang="en-US" sz="1200" err="1">
                <a:latin typeface="Segoe UI Semilight"/>
                <a:cs typeface="Segoe UI Semilight"/>
              </a:rPr>
              <a:t>existierenden</a:t>
            </a:r>
            <a:r>
              <a:rPr lang="en-US" sz="1200">
                <a:latin typeface="Segoe UI Semilight"/>
                <a:cs typeface="Segoe UI Semilight"/>
              </a:rPr>
              <a:t> </a:t>
            </a:r>
            <a:r>
              <a:rPr lang="en-US" sz="1200" err="1">
                <a:latin typeface="Segoe UI Semilight"/>
                <a:cs typeface="Segoe UI Semilight"/>
              </a:rPr>
              <a:t>Datensätze</a:t>
            </a:r>
            <a:r>
              <a:rPr lang="en-US" sz="1200">
                <a:latin typeface="Segoe UI Semilight"/>
                <a:cs typeface="Segoe UI Semilight"/>
              </a:rPr>
              <a:t> </a:t>
            </a:r>
            <a:r>
              <a:rPr lang="en-US" sz="1200" err="1">
                <a:latin typeface="Segoe UI Semilight"/>
                <a:cs typeface="Segoe UI Semilight"/>
              </a:rPr>
              <a:t>exportie</a:t>
            </a:r>
            <a:r>
              <a:rPr lang="en-US" sz="1200">
                <a:latin typeface="Segoe UI Semilight"/>
                <a:cs typeface="Segoe UI Semilight"/>
              </a:rPr>
              <a:t>-ren und </a:t>
            </a:r>
            <a:r>
              <a:rPr lang="en-US" sz="1200" err="1">
                <a:latin typeface="Segoe UI Semilight"/>
                <a:cs typeface="Segoe UI Semilight"/>
              </a:rPr>
              <a:t>dort</a:t>
            </a:r>
            <a:r>
              <a:rPr lang="en-US" sz="1200">
                <a:latin typeface="Segoe UI Semilight"/>
                <a:cs typeface="Segoe UI Semilight"/>
              </a:rPr>
              <a:t> die </a:t>
            </a:r>
            <a:r>
              <a:rPr lang="en-US" sz="1200" err="1">
                <a:latin typeface="Segoe UI Semilight"/>
                <a:cs typeface="Segoe UI Semilight"/>
              </a:rPr>
              <a:t>Veränderungen</a:t>
            </a:r>
            <a:r>
              <a:rPr lang="en-US" sz="1200">
                <a:latin typeface="Segoe UI Semilight"/>
                <a:cs typeface="Segoe UI Semilight"/>
              </a:rPr>
              <a:t> </a:t>
            </a:r>
            <a:r>
              <a:rPr lang="en-US" sz="1200" err="1">
                <a:latin typeface="Segoe UI Semilight"/>
                <a:cs typeface="Segoe UI Semilight"/>
              </a:rPr>
              <a:t>ergän-zen</a:t>
            </a:r>
            <a:r>
              <a:rPr lang="en-US" sz="1200">
                <a:latin typeface="Segoe UI Semilight"/>
                <a:cs typeface="Segoe UI Semilight"/>
              </a:rPr>
              <a:t>. Grund: Die </a:t>
            </a:r>
            <a:r>
              <a:rPr lang="en-US" sz="1200" err="1">
                <a:latin typeface="Segoe UI Semilight"/>
                <a:cs typeface="Segoe UI Semilight"/>
              </a:rPr>
              <a:t>technischen</a:t>
            </a:r>
            <a:r>
              <a:rPr lang="en-US" sz="1200">
                <a:latin typeface="Segoe UI Semilight"/>
                <a:cs typeface="Segoe UI Semilight"/>
              </a:rPr>
              <a:t> </a:t>
            </a:r>
            <a:r>
              <a:rPr lang="en-US" sz="1200" err="1">
                <a:latin typeface="Segoe UI Semilight"/>
                <a:cs typeface="Segoe UI Semilight"/>
              </a:rPr>
              <a:t>Spalten</a:t>
            </a:r>
            <a:r>
              <a:rPr lang="en-US" sz="1200">
                <a:latin typeface="Segoe UI Semilight"/>
                <a:cs typeface="Segoe UI Semilight"/>
              </a:rPr>
              <a:t> </a:t>
            </a:r>
            <a:br>
              <a:rPr lang="en-US" sz="1200">
                <a:latin typeface="Segoe UI Semilight"/>
                <a:cs typeface="Segoe UI Semilight"/>
              </a:rPr>
            </a:br>
            <a:r>
              <a:rPr lang="en-US" sz="1200">
                <a:latin typeface="Segoe UI Semilight"/>
                <a:cs typeface="Segoe UI Semilight"/>
              </a:rPr>
              <a:t>A-C </a:t>
            </a:r>
            <a:r>
              <a:rPr lang="en-US" sz="1200" err="1">
                <a:latin typeface="Segoe UI Semilight"/>
                <a:cs typeface="Segoe UI Semilight"/>
              </a:rPr>
              <a:t>sind</a:t>
            </a:r>
            <a:r>
              <a:rPr lang="en-US" sz="1200">
                <a:latin typeface="Segoe UI Semilight"/>
                <a:cs typeface="Segoe UI Semilight"/>
              </a:rPr>
              <a:t> </a:t>
            </a:r>
            <a:r>
              <a:rPr lang="en-US" sz="1200" err="1">
                <a:latin typeface="Segoe UI Semilight"/>
                <a:cs typeface="Segoe UI Semilight"/>
              </a:rPr>
              <a:t>beim</a:t>
            </a:r>
            <a:r>
              <a:rPr lang="en-US" sz="1200">
                <a:latin typeface="Segoe UI Semilight"/>
                <a:cs typeface="Segoe UI Semilight"/>
              </a:rPr>
              <a:t> </a:t>
            </a:r>
            <a:r>
              <a:rPr lang="en-US" sz="1200" err="1">
                <a:latin typeface="Segoe UI Semilight"/>
                <a:cs typeface="Segoe UI Semilight"/>
              </a:rPr>
              <a:t>Erstimport</a:t>
            </a:r>
            <a:r>
              <a:rPr lang="en-US" sz="1200">
                <a:latin typeface="Segoe UI Semilight"/>
                <a:cs typeface="Segoe UI Semilight"/>
              </a:rPr>
              <a:t> leer.)</a:t>
            </a:r>
            <a:endParaRPr lang="en-DE" sz="1200">
              <a:latin typeface="Segoe UI Semilight"/>
              <a:cs typeface="Segoe UI Semilight"/>
            </a:endParaRPr>
          </a:p>
        </p:txBody>
      </p:sp>
      <p:pic>
        <p:nvPicPr>
          <p:cNvPr id="12" name="Picture 11">
            <a:extLst>
              <a:ext uri="{FF2B5EF4-FFF2-40B4-BE49-F238E27FC236}">
                <a16:creationId xmlns:a16="http://schemas.microsoft.com/office/drawing/2014/main" id="{6C3900D0-10F0-AFC7-ADA3-9EDDF7561EBB}"/>
              </a:ext>
            </a:extLst>
          </p:cNvPr>
          <p:cNvPicPr>
            <a:picLocks noChangeAspect="1"/>
          </p:cNvPicPr>
          <p:nvPr/>
        </p:nvPicPr>
        <p:blipFill>
          <a:blip r:embed="rId2"/>
          <a:stretch>
            <a:fillRect/>
          </a:stretch>
        </p:blipFill>
        <p:spPr>
          <a:xfrm>
            <a:off x="2034706" y="776030"/>
            <a:ext cx="1773101" cy="4432753"/>
          </a:xfrm>
          <a:prstGeom prst="rect">
            <a:avLst/>
          </a:prstGeom>
          <a:ln w="9525">
            <a:solidFill>
              <a:schemeClr val="tx1"/>
            </a:solidFill>
          </a:ln>
        </p:spPr>
      </p:pic>
      <p:pic>
        <p:nvPicPr>
          <p:cNvPr id="14" name="Picture 13">
            <a:extLst>
              <a:ext uri="{FF2B5EF4-FFF2-40B4-BE49-F238E27FC236}">
                <a16:creationId xmlns:a16="http://schemas.microsoft.com/office/drawing/2014/main" id="{0A3FAE9E-8222-F8BA-899A-54B04F2C2B2D}"/>
              </a:ext>
            </a:extLst>
          </p:cNvPr>
          <p:cNvPicPr>
            <a:picLocks noChangeAspect="1"/>
          </p:cNvPicPr>
          <p:nvPr/>
        </p:nvPicPr>
        <p:blipFill>
          <a:blip r:embed="rId3"/>
          <a:stretch>
            <a:fillRect/>
          </a:stretch>
        </p:blipFill>
        <p:spPr>
          <a:xfrm>
            <a:off x="3874698" y="776030"/>
            <a:ext cx="1777272" cy="4432753"/>
          </a:xfrm>
          <a:prstGeom prst="rect">
            <a:avLst/>
          </a:prstGeom>
          <a:ln>
            <a:solidFill>
              <a:schemeClr val="tx1"/>
            </a:solidFill>
          </a:ln>
        </p:spPr>
      </p:pic>
      <p:pic>
        <p:nvPicPr>
          <p:cNvPr id="16" name="Picture 15">
            <a:extLst>
              <a:ext uri="{FF2B5EF4-FFF2-40B4-BE49-F238E27FC236}">
                <a16:creationId xmlns:a16="http://schemas.microsoft.com/office/drawing/2014/main" id="{BCBA4716-FBC6-6612-BE19-0BFA2716D685}"/>
              </a:ext>
            </a:extLst>
          </p:cNvPr>
          <p:cNvPicPr>
            <a:picLocks noChangeAspect="1"/>
          </p:cNvPicPr>
          <p:nvPr/>
        </p:nvPicPr>
        <p:blipFill>
          <a:blip r:embed="rId4"/>
          <a:stretch>
            <a:fillRect/>
          </a:stretch>
        </p:blipFill>
        <p:spPr>
          <a:xfrm>
            <a:off x="210437" y="776030"/>
            <a:ext cx="1757378" cy="4432753"/>
          </a:xfrm>
          <a:prstGeom prst="rect">
            <a:avLst/>
          </a:prstGeom>
          <a:ln>
            <a:solidFill>
              <a:schemeClr val="tx1"/>
            </a:solidFill>
          </a:ln>
        </p:spPr>
      </p:pic>
    </p:spTree>
    <p:extLst>
      <p:ext uri="{BB962C8B-B14F-4D97-AF65-F5344CB8AC3E}">
        <p14:creationId xmlns:p14="http://schemas.microsoft.com/office/powerpoint/2010/main" val="2344259525"/>
      </p:ext>
    </p:extLst>
  </p:cSld>
  <p:clrMapOvr>
    <a:masterClrMapping/>
  </p:clrMapOvr>
</p:sld>
</file>

<file path=ppt/theme/theme1.xml><?xml version="1.0" encoding="utf-8"?>
<a:theme xmlns:a="http://schemas.openxmlformats.org/drawingml/2006/main" name="Solution Titl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blic Secto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ution People Backgrou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ey Im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D9D20572-3E72-4E86-BAD0-409F391951A3}" vid="{8308C4E7-FC55-49A8-B7DB-8A40C4B930CD}"/>
    </a:ext>
  </a:extLst>
</a:theme>
</file>

<file path=ppt/theme/theme6.xml><?xml version="1.0" encoding="utf-8"?>
<a:theme xmlns:a="http://schemas.openxmlformats.org/drawingml/2006/main" name="Title and Overview with humans - HR for Dynam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D9D20572-3E72-4E86-BAD0-409F391951A3}" vid="{CC6587D5-DA3D-4E05-9D16-9C12AA6FB299}"/>
    </a:ext>
  </a:extLst>
</a:theme>
</file>

<file path=ppt/theme/theme7.xml><?xml version="1.0" encoding="utf-8"?>
<a:theme xmlns:a="http://schemas.openxmlformats.org/drawingml/2006/main" name="1_2 Columns white / colou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1f7f19e-80c1-41b3-bddf-3d44958bc40f">MSRW4JKJCTT3-1632839479-24967</_dlc_DocId>
    <_dlc_DocIdUrl xmlns="61f7f19e-80c1-41b3-bddf-3d44958bc40f">
      <Url>https://xcloud.sharepoint.com/sites/CSM/_layouts/15/DocIdRedir.aspx?ID=MSRW4JKJCTT3-1632839479-24967</Url>
      <Description>MSRW4JKJCTT3-1632839479-24967</Description>
    </_dlc_DocIdUrl>
    <lcf76f155ced4ddcb4097134ff3c332f xmlns="8fc9f63c-79f1-46fc-b9d1-28f41d0cbb80">
      <Terms xmlns="http://schemas.microsoft.com/office/infopath/2007/PartnerControls"/>
    </lcf76f155ced4ddcb4097134ff3c332f>
    <TaxCatchAll xmlns="61f7f19e-80c1-41b3-bddf-3d44958bc40f" xsi:nil="true"/>
    <_dlc_DocIdPersistId xmlns="61f7f19e-80c1-41b3-bddf-3d44958bc40f">false</_dlc_DocIdPersistI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938813122B6D42A020F77B3A439476" ma:contentTypeVersion="19" ma:contentTypeDescription="Create a new document." ma:contentTypeScope="" ma:versionID="e4b1e70655d66565ced7f071e9d7404e">
  <xsd:schema xmlns:xsd="http://www.w3.org/2001/XMLSchema" xmlns:xs="http://www.w3.org/2001/XMLSchema" xmlns:p="http://schemas.microsoft.com/office/2006/metadata/properties" xmlns:ns2="61f7f19e-80c1-41b3-bddf-3d44958bc40f" xmlns:ns3="8fc9f63c-79f1-46fc-b9d1-28f41d0cbb80" targetNamespace="http://schemas.microsoft.com/office/2006/metadata/properties" ma:root="true" ma:fieldsID="3da8dd1e626dd65af30a093a91e731e7" ns2:_="" ns3:_="">
    <xsd:import namespace="61f7f19e-80c1-41b3-bddf-3d44958bc40f"/>
    <xsd:import namespace="8fc9f63c-79f1-46fc-b9d1-28f41d0cbb8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7f19e-80c1-41b3-bddf-3d44958bc4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bf35170-0b2d-4e24-843b-a1f3cbd4b170}" ma:internalName="TaxCatchAll" ma:showField="CatchAllData" ma:web="61f7f19e-80c1-41b3-bddf-3d44958bc4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c9f63c-79f1-46fc-b9d1-28f41d0cbb8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201D38-AA07-48CB-8941-E3B70F2A0BA2}">
  <ds:schemaRefs>
    <ds:schemaRef ds:uri="61f7f19e-80c1-41b3-bddf-3d44958bc40f"/>
    <ds:schemaRef ds:uri="8fc9f63c-79f1-46fc-b9d1-28f41d0cbb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E3A888-4EF6-4264-96BE-F6BF437B7A42}">
  <ds:schemaRefs>
    <ds:schemaRef ds:uri="61f7f19e-80c1-41b3-bddf-3d44958bc40f"/>
    <ds:schemaRef ds:uri="8fc9f63c-79f1-46fc-b9d1-28f41d0cbb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84F895-BC15-4BFD-B473-7C3823AAAAE3}">
  <ds:schemaRefs>
    <ds:schemaRef ds:uri="http://schemas.microsoft.com/sharepoint/events"/>
  </ds:schemaRefs>
</ds:datastoreItem>
</file>

<file path=customXml/itemProps4.xml><?xml version="1.0" encoding="utf-8"?>
<ds:datastoreItem xmlns:ds="http://schemas.openxmlformats.org/officeDocument/2006/customXml" ds:itemID="{64536118-8352-4510-86C5-7A8A1593C7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790</Words>
  <Application>Microsoft Office PowerPoint</Application>
  <PresentationFormat>On-screen Show (16:10)</PresentationFormat>
  <Paragraphs>77</Paragraphs>
  <Slides>14</Slides>
  <Notes>0</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14</vt:i4>
      </vt:variant>
    </vt:vector>
  </HeadingPairs>
  <TitlesOfParts>
    <vt:vector size="30" baseType="lpstr">
      <vt:lpstr>Arial</vt:lpstr>
      <vt:lpstr>Calibri</vt:lpstr>
      <vt:lpstr>Calibri Light</vt:lpstr>
      <vt:lpstr>Segoe Pro SemiLight</vt:lpstr>
      <vt:lpstr>Segoe UI</vt:lpstr>
      <vt:lpstr>Segoe UI </vt:lpstr>
      <vt:lpstr>Segoe UI Light</vt:lpstr>
      <vt:lpstr>Segoe UI Semibold</vt:lpstr>
      <vt:lpstr>Segoe UI Semilight</vt:lpstr>
      <vt:lpstr>Solution Title</vt:lpstr>
      <vt:lpstr>Public Sector</vt:lpstr>
      <vt:lpstr>NGO</vt:lpstr>
      <vt:lpstr>Solution People Background</vt:lpstr>
      <vt:lpstr>Key Images</vt:lpstr>
      <vt:lpstr>Title and Overview with humans - HR for Dynamics</vt:lpstr>
      <vt:lpstr>1_2 Columns white / colour</vt:lpstr>
      <vt:lpstr>PowerPoint Presentation</vt:lpstr>
      <vt:lpstr>Empfohlene Reihenfolge für den Import</vt:lpstr>
      <vt:lpstr>Importvorlagen generieren</vt:lpstr>
      <vt:lpstr>Importvorlagen ausfüllen</vt:lpstr>
      <vt:lpstr>Importvorlagen hochladen</vt:lpstr>
      <vt:lpstr>Datenimport Option 1</vt:lpstr>
      <vt:lpstr>Importvorlagen hochladen</vt:lpstr>
      <vt:lpstr>Datenimport Option 2</vt:lpstr>
      <vt:lpstr>Datenimport Option 2</vt:lpstr>
      <vt:lpstr>Listen nach Excel exportieren </vt:lpstr>
      <vt:lpstr>Aktualisierung und Ergänzung von Datensätzen</vt:lpstr>
      <vt:lpstr>Aktualisierung und Ergänzungen von Datensätzen</vt:lpstr>
      <vt:lpstr>Wichtig für den Import von Datumsfeldern</vt:lpstr>
      <vt:lpstr>Löschen von erzeugten Datensätzen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Franziskus Lorey</dc:creator>
  <cp:lastModifiedBy>Maximilian Ziegler - Hubdrive.com</cp:lastModifiedBy>
  <cp:revision>3</cp:revision>
  <cp:lastPrinted>2017-10-11T13:24:37Z</cp:lastPrinted>
  <dcterms:created xsi:type="dcterms:W3CDTF">2016-02-19T17:24:01Z</dcterms:created>
  <dcterms:modified xsi:type="dcterms:W3CDTF">2026-04-17T13:13:12Z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0x010100C1938813122B6D42A020F77B3A439476</vt:lpwstr>
  </property>
  <property fmtid="{D5CDD505-2E9C-101B-9397-08002B2CF9AE}" pid="3" name="_dlc_DocIdItemGuid">
    <vt:lpwstr>4506fbf4-8636-4d31-b6bd-eb7f2378c5a2</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