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3.xml" ContentType="application/vnd.openxmlformats-officedocument.theme+xml"/>
  <Override PartName="/ppt/ink/ink1.xml" ContentType="application/inkml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4.xml" ContentType="application/vnd.openxmlformats-officedocument.theme+xml"/>
  <Override PartName="/ppt/ink/ink2.xml" ContentType="application/inkml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5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6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7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8.xml" ContentType="application/vnd.openxmlformats-officedocument.theme+xml"/>
  <Override PartName="/ppt/ink/ink3.xml" ContentType="application/inkml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9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10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11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12.xml" ContentType="application/vnd.openxmlformats-officedocument.theme+xml"/>
  <Override PartName="/ppt/theme/theme13.xml" ContentType="application/vnd.openxmlformats-officedocument.theme+xml"/>
  <Override PartName="/ppt/theme/theme1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4" r:id="rId5"/>
    <p:sldMasterId id="2147483773" r:id="rId6"/>
    <p:sldMasterId id="2147483736" r:id="rId7"/>
    <p:sldMasterId id="2147483781" r:id="rId8"/>
    <p:sldMasterId id="2147483760" r:id="rId9"/>
    <p:sldMasterId id="2147483819" r:id="rId10"/>
    <p:sldMasterId id="2147483744" r:id="rId11"/>
    <p:sldMasterId id="2147483752" r:id="rId12"/>
    <p:sldMasterId id="2147483748" r:id="rId13"/>
    <p:sldMasterId id="2147483757" r:id="rId14"/>
    <p:sldMasterId id="2147483767" r:id="rId15"/>
    <p:sldMasterId id="2147483794" r:id="rId16"/>
  </p:sldMasterIdLst>
  <p:notesMasterIdLst>
    <p:notesMasterId r:id="rId27"/>
  </p:notesMasterIdLst>
  <p:handoutMasterIdLst>
    <p:handoutMasterId r:id="rId28"/>
  </p:handoutMasterIdLst>
  <p:sldIdLst>
    <p:sldId id="3036" r:id="rId17"/>
    <p:sldId id="2989" r:id="rId18"/>
    <p:sldId id="3041" r:id="rId19"/>
    <p:sldId id="3062" r:id="rId20"/>
    <p:sldId id="3063" r:id="rId21"/>
    <p:sldId id="2825" r:id="rId22"/>
    <p:sldId id="3067" r:id="rId23"/>
    <p:sldId id="289" r:id="rId24"/>
    <p:sldId id="3064" r:id="rId25"/>
    <p:sldId id="3065" r:id="rId26"/>
  </p:sldIdLst>
  <p:sldSz cx="9144000" cy="5715000" type="screen16x1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0" userDrawn="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64646"/>
    <a:srgbClr val="00A500"/>
    <a:srgbClr val="D9FFD9"/>
    <a:srgbClr val="29439A"/>
    <a:srgbClr val="5F89CE"/>
    <a:srgbClr val="8E278F"/>
    <a:srgbClr val="E1E1E1"/>
    <a:srgbClr val="E7E6E6"/>
    <a:srgbClr val="DCFFDC"/>
    <a:srgbClr val="E6FF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A6FF740-DB82-43ED-B8A5-5D72647F7D45}" v="26" dt="2020-11-16T14:43:58.71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83" d="100"/>
          <a:sy n="183" d="100"/>
        </p:scale>
        <p:origin x="88" y="124"/>
      </p:cViewPr>
      <p:guideLst>
        <p:guide orient="horz" pos="180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9.xml"/><Relationship Id="rId18" Type="http://schemas.openxmlformats.org/officeDocument/2006/relationships/slide" Target="slides/slide2.xml"/><Relationship Id="rId26" Type="http://schemas.openxmlformats.org/officeDocument/2006/relationships/slide" Target="slides/slide10.xml"/><Relationship Id="rId3" Type="http://schemas.openxmlformats.org/officeDocument/2006/relationships/customXml" Target="../customXml/item3.xml"/><Relationship Id="rId21" Type="http://schemas.openxmlformats.org/officeDocument/2006/relationships/slide" Target="slides/slide5.xml"/><Relationship Id="rId34" Type="http://schemas.microsoft.com/office/2015/10/relationships/revisionInfo" Target="revisionInfo.xml"/><Relationship Id="rId7" Type="http://schemas.openxmlformats.org/officeDocument/2006/relationships/slideMaster" Target="slideMasters/slideMaster3.xml"/><Relationship Id="rId12" Type="http://schemas.openxmlformats.org/officeDocument/2006/relationships/slideMaster" Target="slideMasters/slideMaster8.xml"/><Relationship Id="rId17" Type="http://schemas.openxmlformats.org/officeDocument/2006/relationships/slide" Target="slides/slide1.xml"/><Relationship Id="rId25" Type="http://schemas.openxmlformats.org/officeDocument/2006/relationships/slide" Target="slides/slide9.xml"/><Relationship Id="rId33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Master" Target="slideMasters/slideMaster12.xml"/><Relationship Id="rId20" Type="http://schemas.openxmlformats.org/officeDocument/2006/relationships/slide" Target="slides/slide4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Relationship Id="rId11" Type="http://schemas.openxmlformats.org/officeDocument/2006/relationships/slideMaster" Target="slideMasters/slideMaster7.xml"/><Relationship Id="rId24" Type="http://schemas.openxmlformats.org/officeDocument/2006/relationships/slide" Target="slides/slide8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15" Type="http://schemas.openxmlformats.org/officeDocument/2006/relationships/slideMaster" Target="slideMasters/slideMaster11.xml"/><Relationship Id="rId23" Type="http://schemas.openxmlformats.org/officeDocument/2006/relationships/slide" Target="slides/slide7.xml"/><Relationship Id="rId28" Type="http://schemas.openxmlformats.org/officeDocument/2006/relationships/handoutMaster" Target="handoutMasters/handoutMaster1.xml"/><Relationship Id="rId10" Type="http://schemas.openxmlformats.org/officeDocument/2006/relationships/slideMaster" Target="slideMasters/slideMaster6.xml"/><Relationship Id="rId19" Type="http://schemas.openxmlformats.org/officeDocument/2006/relationships/slide" Target="slides/slide3.xml"/><Relationship Id="rId31" Type="http://schemas.openxmlformats.org/officeDocument/2006/relationships/theme" Target="theme/theme1.xml"/><Relationship Id="rId4" Type="http://schemas.openxmlformats.org/officeDocument/2006/relationships/customXml" Target="../customXml/item4.xml"/><Relationship Id="rId9" Type="http://schemas.openxmlformats.org/officeDocument/2006/relationships/slideMaster" Target="slideMasters/slideMaster5.xml"/><Relationship Id="rId14" Type="http://schemas.openxmlformats.org/officeDocument/2006/relationships/slideMaster" Target="slideMasters/slideMaster10.xml"/><Relationship Id="rId22" Type="http://schemas.openxmlformats.org/officeDocument/2006/relationships/slide" Target="slides/slide6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Relationship Id="rId8" Type="http://schemas.openxmlformats.org/officeDocument/2006/relationships/slideMaster" Target="slideMasters/slideMaster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nika Lutz - Hubdrive.com" userId="b587a498-9dc1-4b38-a286-2f987e3c8597" providerId="ADAL" clId="{CA6FF740-DB82-43ED-B8A5-5D72647F7D45}"/>
    <pc:docChg chg="custSel addSld delSld modSld">
      <pc:chgData name="Annika Lutz - Hubdrive.com" userId="b587a498-9dc1-4b38-a286-2f987e3c8597" providerId="ADAL" clId="{CA6FF740-DB82-43ED-B8A5-5D72647F7D45}" dt="2020-11-16T14:54:45.725" v="720" actId="20577"/>
      <pc:docMkLst>
        <pc:docMk/>
      </pc:docMkLst>
      <pc:sldChg chg="modSp">
        <pc:chgData name="Annika Lutz - Hubdrive.com" userId="b587a498-9dc1-4b38-a286-2f987e3c8597" providerId="ADAL" clId="{CA6FF740-DB82-43ED-B8A5-5D72647F7D45}" dt="2020-11-16T14:54:45.725" v="720" actId="20577"/>
        <pc:sldMkLst>
          <pc:docMk/>
          <pc:sldMk cId="259148539" sldId="289"/>
        </pc:sldMkLst>
        <pc:spChg chg="mod">
          <ac:chgData name="Annika Lutz - Hubdrive.com" userId="b587a498-9dc1-4b38-a286-2f987e3c8597" providerId="ADAL" clId="{CA6FF740-DB82-43ED-B8A5-5D72647F7D45}" dt="2020-11-16T13:24:06.345" v="580" actId="20577"/>
          <ac:spMkLst>
            <pc:docMk/>
            <pc:sldMk cId="259148539" sldId="289"/>
            <ac:spMk id="15" creationId="{D813D6FF-BFD8-4C4F-A34B-965220A0222B}"/>
          </ac:spMkLst>
        </pc:spChg>
        <pc:spChg chg="mod">
          <ac:chgData name="Annika Lutz - Hubdrive.com" userId="b587a498-9dc1-4b38-a286-2f987e3c8597" providerId="ADAL" clId="{CA6FF740-DB82-43ED-B8A5-5D72647F7D45}" dt="2020-11-16T10:54:41.342" v="94"/>
          <ac:spMkLst>
            <pc:docMk/>
            <pc:sldMk cId="259148539" sldId="289"/>
            <ac:spMk id="16" creationId="{B1417706-54C1-4895-9654-C6F1C087D45F}"/>
          </ac:spMkLst>
        </pc:spChg>
        <pc:spChg chg="mod">
          <ac:chgData name="Annika Lutz - Hubdrive.com" userId="b587a498-9dc1-4b38-a286-2f987e3c8597" providerId="ADAL" clId="{CA6FF740-DB82-43ED-B8A5-5D72647F7D45}" dt="2020-11-16T13:36:22.032" v="595" actId="20577"/>
          <ac:spMkLst>
            <pc:docMk/>
            <pc:sldMk cId="259148539" sldId="289"/>
            <ac:spMk id="17" creationId="{60BF5C38-EB79-49B2-893F-C65F8BDE80FA}"/>
          </ac:spMkLst>
        </pc:spChg>
        <pc:spChg chg="mod">
          <ac:chgData name="Annika Lutz - Hubdrive.com" userId="b587a498-9dc1-4b38-a286-2f987e3c8597" providerId="ADAL" clId="{CA6FF740-DB82-43ED-B8A5-5D72647F7D45}" dt="2020-11-16T10:58:38.979" v="96"/>
          <ac:spMkLst>
            <pc:docMk/>
            <pc:sldMk cId="259148539" sldId="289"/>
            <ac:spMk id="18" creationId="{DA6E2BB1-89D0-48FE-BA31-4D586D4A766B}"/>
          </ac:spMkLst>
        </pc:spChg>
        <pc:spChg chg="mod">
          <ac:chgData name="Annika Lutz - Hubdrive.com" userId="b587a498-9dc1-4b38-a286-2f987e3c8597" providerId="ADAL" clId="{CA6FF740-DB82-43ED-B8A5-5D72647F7D45}" dt="2020-11-16T13:36:33.746" v="597" actId="20577"/>
          <ac:spMkLst>
            <pc:docMk/>
            <pc:sldMk cId="259148539" sldId="289"/>
            <ac:spMk id="19" creationId="{D3739C4F-085C-4E71-AEEB-5E83A1662B06}"/>
          </ac:spMkLst>
        </pc:spChg>
        <pc:spChg chg="mod">
          <ac:chgData name="Annika Lutz - Hubdrive.com" userId="b587a498-9dc1-4b38-a286-2f987e3c8597" providerId="ADAL" clId="{CA6FF740-DB82-43ED-B8A5-5D72647F7D45}" dt="2020-11-16T14:54:45.725" v="720" actId="20577"/>
          <ac:spMkLst>
            <pc:docMk/>
            <pc:sldMk cId="259148539" sldId="289"/>
            <ac:spMk id="20" creationId="{0F8B91EA-8C73-454D-AD70-B9E8F327B4F3}"/>
          </ac:spMkLst>
        </pc:spChg>
        <pc:spChg chg="mod">
          <ac:chgData name="Annika Lutz - Hubdrive.com" userId="b587a498-9dc1-4b38-a286-2f987e3c8597" providerId="ADAL" clId="{CA6FF740-DB82-43ED-B8A5-5D72647F7D45}" dt="2020-11-16T11:01:33.153" v="122"/>
          <ac:spMkLst>
            <pc:docMk/>
            <pc:sldMk cId="259148539" sldId="289"/>
            <ac:spMk id="21" creationId="{B1B0C5AB-D000-45C5-BD35-E4856373AAFC}"/>
          </ac:spMkLst>
        </pc:spChg>
        <pc:spChg chg="mod">
          <ac:chgData name="Annika Lutz - Hubdrive.com" userId="b587a498-9dc1-4b38-a286-2f987e3c8597" providerId="ADAL" clId="{CA6FF740-DB82-43ED-B8A5-5D72647F7D45}" dt="2020-11-16T11:01:50.683" v="123"/>
          <ac:spMkLst>
            <pc:docMk/>
            <pc:sldMk cId="259148539" sldId="289"/>
            <ac:spMk id="22" creationId="{86A0FE24-4084-415D-B682-0AE4BA04FF2F}"/>
          </ac:spMkLst>
        </pc:spChg>
        <pc:spChg chg="mod">
          <ac:chgData name="Annika Lutz - Hubdrive.com" userId="b587a498-9dc1-4b38-a286-2f987e3c8597" providerId="ADAL" clId="{CA6FF740-DB82-43ED-B8A5-5D72647F7D45}" dt="2020-11-16T13:36:46.097" v="599" actId="20577"/>
          <ac:spMkLst>
            <pc:docMk/>
            <pc:sldMk cId="259148539" sldId="289"/>
            <ac:spMk id="23" creationId="{793CFB00-9FBE-4DBD-99C9-FCA3EA6695EC}"/>
          </ac:spMkLst>
        </pc:spChg>
        <pc:spChg chg="mod">
          <ac:chgData name="Annika Lutz - Hubdrive.com" userId="b587a498-9dc1-4b38-a286-2f987e3c8597" providerId="ADAL" clId="{CA6FF740-DB82-43ED-B8A5-5D72647F7D45}" dt="2020-11-16T10:53:59.837" v="93" actId="14100"/>
          <ac:spMkLst>
            <pc:docMk/>
            <pc:sldMk cId="259148539" sldId="289"/>
            <ac:spMk id="38" creationId="{F2F68C44-BB39-4889-9B31-06484A7FD51B}"/>
          </ac:spMkLst>
        </pc:spChg>
        <pc:spChg chg="mod">
          <ac:chgData name="Annika Lutz - Hubdrive.com" userId="b587a498-9dc1-4b38-a286-2f987e3c8597" providerId="ADAL" clId="{CA6FF740-DB82-43ED-B8A5-5D72647F7D45}" dt="2020-11-16T11:02:24.552" v="129"/>
          <ac:spMkLst>
            <pc:docMk/>
            <pc:sldMk cId="259148539" sldId="289"/>
            <ac:spMk id="39" creationId="{80602642-B0B0-493D-BECE-EC46A9518556}"/>
          </ac:spMkLst>
        </pc:spChg>
      </pc:sldChg>
      <pc:sldChg chg="modSp add">
        <pc:chgData name="Annika Lutz - Hubdrive.com" userId="b587a498-9dc1-4b38-a286-2f987e3c8597" providerId="ADAL" clId="{CA6FF740-DB82-43ED-B8A5-5D72647F7D45}" dt="2020-11-16T11:04:48.004" v="210" actId="20577"/>
        <pc:sldMkLst>
          <pc:docMk/>
          <pc:sldMk cId="1701033262" sldId="2825"/>
        </pc:sldMkLst>
        <pc:spChg chg="mod">
          <ac:chgData name="Annika Lutz - Hubdrive.com" userId="b587a498-9dc1-4b38-a286-2f987e3c8597" providerId="ADAL" clId="{CA6FF740-DB82-43ED-B8A5-5D72647F7D45}" dt="2020-11-16T11:04:48.004" v="210" actId="20577"/>
          <ac:spMkLst>
            <pc:docMk/>
            <pc:sldMk cId="1701033262" sldId="2825"/>
            <ac:spMk id="19" creationId="{60E3186C-1F3C-46CD-8464-C7DDEF29B871}"/>
          </ac:spMkLst>
        </pc:spChg>
      </pc:sldChg>
      <pc:sldChg chg="modSp">
        <pc:chgData name="Annika Lutz - Hubdrive.com" userId="b587a498-9dc1-4b38-a286-2f987e3c8597" providerId="ADAL" clId="{CA6FF740-DB82-43ED-B8A5-5D72647F7D45}" dt="2020-11-16T10:50:02.391" v="11"/>
        <pc:sldMkLst>
          <pc:docMk/>
          <pc:sldMk cId="3655563333" sldId="2989"/>
        </pc:sldMkLst>
        <pc:spChg chg="mod">
          <ac:chgData name="Annika Lutz - Hubdrive.com" userId="b587a498-9dc1-4b38-a286-2f987e3c8597" providerId="ADAL" clId="{CA6FF740-DB82-43ED-B8A5-5D72647F7D45}" dt="2020-11-16T10:50:02.391" v="11"/>
          <ac:spMkLst>
            <pc:docMk/>
            <pc:sldMk cId="3655563333" sldId="2989"/>
            <ac:spMk id="15" creationId="{D6158168-F53E-4034-A253-888928C66AA6}"/>
          </ac:spMkLst>
        </pc:spChg>
      </pc:sldChg>
      <pc:sldChg chg="modSp">
        <pc:chgData name="Annika Lutz - Hubdrive.com" userId="b587a498-9dc1-4b38-a286-2f987e3c8597" providerId="ADAL" clId="{CA6FF740-DB82-43ED-B8A5-5D72647F7D45}" dt="2020-11-16T10:49:31.389" v="10" actId="20577"/>
        <pc:sldMkLst>
          <pc:docMk/>
          <pc:sldMk cId="1289516447" sldId="3036"/>
        </pc:sldMkLst>
        <pc:spChg chg="mod">
          <ac:chgData name="Annika Lutz - Hubdrive.com" userId="b587a498-9dc1-4b38-a286-2f987e3c8597" providerId="ADAL" clId="{CA6FF740-DB82-43ED-B8A5-5D72647F7D45}" dt="2020-11-16T10:49:25.949" v="7" actId="20577"/>
          <ac:spMkLst>
            <pc:docMk/>
            <pc:sldMk cId="1289516447" sldId="3036"/>
            <ac:spMk id="2" creationId="{36BA9AF1-AA86-41E3-8F61-305939F57837}"/>
          </ac:spMkLst>
        </pc:spChg>
        <pc:spChg chg="mod">
          <ac:chgData name="Annika Lutz - Hubdrive.com" userId="b587a498-9dc1-4b38-a286-2f987e3c8597" providerId="ADAL" clId="{CA6FF740-DB82-43ED-B8A5-5D72647F7D45}" dt="2020-11-16T10:49:31.389" v="10" actId="20577"/>
          <ac:spMkLst>
            <pc:docMk/>
            <pc:sldMk cId="1289516447" sldId="3036"/>
            <ac:spMk id="6" creationId="{A2AF2447-1A06-4514-8146-33DB64A21F73}"/>
          </ac:spMkLst>
        </pc:spChg>
      </pc:sldChg>
      <pc:sldChg chg="modSp">
        <pc:chgData name="Annika Lutz - Hubdrive.com" userId="b587a498-9dc1-4b38-a286-2f987e3c8597" providerId="ADAL" clId="{CA6FF740-DB82-43ED-B8A5-5D72647F7D45}" dt="2020-11-16T11:03:33.221" v="174" actId="20577"/>
        <pc:sldMkLst>
          <pc:docMk/>
          <pc:sldMk cId="3610313331" sldId="3041"/>
        </pc:sldMkLst>
        <pc:spChg chg="mod">
          <ac:chgData name="Annika Lutz - Hubdrive.com" userId="b587a498-9dc1-4b38-a286-2f987e3c8597" providerId="ADAL" clId="{CA6FF740-DB82-43ED-B8A5-5D72647F7D45}" dt="2020-11-16T10:51:05.005" v="41" actId="14100"/>
          <ac:spMkLst>
            <pc:docMk/>
            <pc:sldMk cId="3610313331" sldId="3041"/>
            <ac:spMk id="2" creationId="{858C574A-238B-4C45-BE31-072D00E38D86}"/>
          </ac:spMkLst>
        </pc:spChg>
        <pc:spChg chg="mod">
          <ac:chgData name="Annika Lutz - Hubdrive.com" userId="b587a498-9dc1-4b38-a286-2f987e3c8597" providerId="ADAL" clId="{CA6FF740-DB82-43ED-B8A5-5D72647F7D45}" dt="2020-11-16T10:50:51.706" v="40"/>
          <ac:spMkLst>
            <pc:docMk/>
            <pc:sldMk cId="3610313331" sldId="3041"/>
            <ac:spMk id="3" creationId="{1D032481-29D6-4EB7-8EE4-3F3CE977D651}"/>
          </ac:spMkLst>
        </pc:spChg>
        <pc:spChg chg="mod">
          <ac:chgData name="Annika Lutz - Hubdrive.com" userId="b587a498-9dc1-4b38-a286-2f987e3c8597" providerId="ADAL" clId="{CA6FF740-DB82-43ED-B8A5-5D72647F7D45}" dt="2020-11-16T11:03:27.693" v="168" actId="20577"/>
          <ac:spMkLst>
            <pc:docMk/>
            <pc:sldMk cId="3610313331" sldId="3041"/>
            <ac:spMk id="18" creationId="{DF63517A-A03F-4783-86FD-97161A366B3F}"/>
          </ac:spMkLst>
        </pc:spChg>
        <pc:spChg chg="mod">
          <ac:chgData name="Annika Lutz - Hubdrive.com" userId="b587a498-9dc1-4b38-a286-2f987e3c8597" providerId="ADAL" clId="{CA6FF740-DB82-43ED-B8A5-5D72647F7D45}" dt="2020-11-16T11:03:33.221" v="174" actId="20577"/>
          <ac:spMkLst>
            <pc:docMk/>
            <pc:sldMk cId="3610313331" sldId="3041"/>
            <ac:spMk id="92" creationId="{AF9E7DBD-75CC-454B-97EA-016A1F9CDFB0}"/>
          </ac:spMkLst>
        </pc:spChg>
      </pc:sldChg>
      <pc:sldChg chg="modSp">
        <pc:chgData name="Annika Lutz - Hubdrive.com" userId="b587a498-9dc1-4b38-a286-2f987e3c8597" providerId="ADAL" clId="{CA6FF740-DB82-43ED-B8A5-5D72647F7D45}" dt="2020-11-16T14:46:46.296" v="706" actId="20577"/>
        <pc:sldMkLst>
          <pc:docMk/>
          <pc:sldMk cId="2533562544" sldId="3062"/>
        </pc:sldMkLst>
        <pc:spChg chg="mod">
          <ac:chgData name="Annika Lutz - Hubdrive.com" userId="b587a498-9dc1-4b38-a286-2f987e3c8597" providerId="ADAL" clId="{CA6FF740-DB82-43ED-B8A5-5D72647F7D45}" dt="2020-11-16T10:51:12.229" v="42" actId="20577"/>
          <ac:spMkLst>
            <pc:docMk/>
            <pc:sldMk cId="2533562544" sldId="3062"/>
            <ac:spMk id="2" creationId="{858C574A-238B-4C45-BE31-072D00E38D86}"/>
          </ac:spMkLst>
        </pc:spChg>
        <pc:spChg chg="mod">
          <ac:chgData name="Annika Lutz - Hubdrive.com" userId="b587a498-9dc1-4b38-a286-2f987e3c8597" providerId="ADAL" clId="{CA6FF740-DB82-43ED-B8A5-5D72647F7D45}" dt="2020-11-16T14:46:46.296" v="706" actId="20577"/>
          <ac:spMkLst>
            <pc:docMk/>
            <pc:sldMk cId="2533562544" sldId="3062"/>
            <ac:spMk id="3" creationId="{1D032481-29D6-4EB7-8EE4-3F3CE977D651}"/>
          </ac:spMkLst>
        </pc:spChg>
        <pc:spChg chg="mod">
          <ac:chgData name="Annika Lutz - Hubdrive.com" userId="b587a498-9dc1-4b38-a286-2f987e3c8597" providerId="ADAL" clId="{CA6FF740-DB82-43ED-B8A5-5D72647F7D45}" dt="2020-11-16T11:05:22.894" v="212"/>
          <ac:spMkLst>
            <pc:docMk/>
            <pc:sldMk cId="2533562544" sldId="3062"/>
            <ac:spMk id="14" creationId="{FFA33799-E83B-4617-8C68-7844EEB3A5AE}"/>
          </ac:spMkLst>
        </pc:spChg>
        <pc:spChg chg="mod">
          <ac:chgData name="Annika Lutz - Hubdrive.com" userId="b587a498-9dc1-4b38-a286-2f987e3c8597" providerId="ADAL" clId="{CA6FF740-DB82-43ED-B8A5-5D72647F7D45}" dt="2020-11-16T13:35:40.459" v="592" actId="20577"/>
          <ac:spMkLst>
            <pc:docMk/>
            <pc:sldMk cId="2533562544" sldId="3062"/>
            <ac:spMk id="23" creationId="{4E985113-E96C-40C9-8DFB-DA967D78F1CB}"/>
          </ac:spMkLst>
        </pc:spChg>
      </pc:sldChg>
      <pc:sldChg chg="addSp delSp modSp">
        <pc:chgData name="Annika Lutz - Hubdrive.com" userId="b587a498-9dc1-4b38-a286-2f987e3c8597" providerId="ADAL" clId="{CA6FF740-DB82-43ED-B8A5-5D72647F7D45}" dt="2020-11-16T13:28:27.500" v="591" actId="478"/>
        <pc:sldMkLst>
          <pc:docMk/>
          <pc:sldMk cId="2303882841" sldId="3063"/>
        </pc:sldMkLst>
        <pc:spChg chg="mod">
          <ac:chgData name="Annika Lutz - Hubdrive.com" userId="b587a498-9dc1-4b38-a286-2f987e3c8597" providerId="ADAL" clId="{CA6FF740-DB82-43ED-B8A5-5D72647F7D45}" dt="2020-11-16T10:53:00.556" v="67" actId="20577"/>
          <ac:spMkLst>
            <pc:docMk/>
            <pc:sldMk cId="2303882841" sldId="3063"/>
            <ac:spMk id="5" creationId="{D23F141F-5BBA-4E03-8237-759C7E4C62FA}"/>
          </ac:spMkLst>
        </pc:spChg>
        <pc:spChg chg="mod">
          <ac:chgData name="Annika Lutz - Hubdrive.com" userId="b587a498-9dc1-4b38-a286-2f987e3c8597" providerId="ADAL" clId="{CA6FF740-DB82-43ED-B8A5-5D72647F7D45}" dt="2020-11-16T10:53:14.381" v="68"/>
          <ac:spMkLst>
            <pc:docMk/>
            <pc:sldMk cId="2303882841" sldId="3063"/>
            <ac:spMk id="6" creationId="{FE326BA5-B9B7-499C-8322-835141B42BA4}"/>
          </ac:spMkLst>
        </pc:spChg>
        <pc:picChg chg="del">
          <ac:chgData name="Annika Lutz - Hubdrive.com" userId="b587a498-9dc1-4b38-a286-2f987e3c8597" providerId="ADAL" clId="{CA6FF740-DB82-43ED-B8A5-5D72647F7D45}" dt="2020-11-16T13:28:27.500" v="591" actId="478"/>
          <ac:picMkLst>
            <pc:docMk/>
            <pc:sldMk cId="2303882841" sldId="3063"/>
            <ac:picMk id="2" creationId="{91C5DA75-875A-4BEF-9CD3-7DE5C82FE3B2}"/>
          </ac:picMkLst>
        </pc:picChg>
        <pc:picChg chg="add mod ord">
          <ac:chgData name="Annika Lutz - Hubdrive.com" userId="b587a498-9dc1-4b38-a286-2f987e3c8597" providerId="ADAL" clId="{CA6FF740-DB82-43ED-B8A5-5D72647F7D45}" dt="2020-11-16T13:28:25.881" v="590" actId="167"/>
          <ac:picMkLst>
            <pc:docMk/>
            <pc:sldMk cId="2303882841" sldId="3063"/>
            <ac:picMk id="3" creationId="{2A924200-8CC0-4F1C-BF86-BE3FF9B1484C}"/>
          </ac:picMkLst>
        </pc:picChg>
      </pc:sldChg>
      <pc:sldChg chg="addSp delSp modSp">
        <pc:chgData name="Annika Lutz - Hubdrive.com" userId="b587a498-9dc1-4b38-a286-2f987e3c8597" providerId="ADAL" clId="{CA6FF740-DB82-43ED-B8A5-5D72647F7D45}" dt="2020-11-16T11:03:07.901" v="158"/>
        <pc:sldMkLst>
          <pc:docMk/>
          <pc:sldMk cId="1194284105" sldId="3064"/>
        </pc:sldMkLst>
        <pc:spChg chg="add mod">
          <ac:chgData name="Annika Lutz - Hubdrive.com" userId="b587a498-9dc1-4b38-a286-2f987e3c8597" providerId="ADAL" clId="{CA6FF740-DB82-43ED-B8A5-5D72647F7D45}" dt="2020-11-16T11:03:07.901" v="158"/>
          <ac:spMkLst>
            <pc:docMk/>
            <pc:sldMk cId="1194284105" sldId="3064"/>
            <ac:spMk id="2" creationId="{B22A2113-F54B-4011-AA9E-D470FFAA7ADD}"/>
          </ac:spMkLst>
        </pc:spChg>
        <pc:spChg chg="add mod">
          <ac:chgData name="Annika Lutz - Hubdrive.com" userId="b587a498-9dc1-4b38-a286-2f987e3c8597" providerId="ADAL" clId="{CA6FF740-DB82-43ED-B8A5-5D72647F7D45}" dt="2020-11-16T11:03:07.901" v="158"/>
          <ac:spMkLst>
            <pc:docMk/>
            <pc:sldMk cId="1194284105" sldId="3064"/>
            <ac:spMk id="3" creationId="{030FD6FC-2B64-42F2-9A7C-96E99EF31226}"/>
          </ac:spMkLst>
        </pc:spChg>
        <pc:spChg chg="mod">
          <ac:chgData name="Annika Lutz - Hubdrive.com" userId="b587a498-9dc1-4b38-a286-2f987e3c8597" providerId="ADAL" clId="{CA6FF740-DB82-43ED-B8A5-5D72647F7D45}" dt="2020-11-16T11:02:43.526" v="156" actId="20577"/>
          <ac:spMkLst>
            <pc:docMk/>
            <pc:sldMk cId="1194284105" sldId="3064"/>
            <ac:spMk id="5" creationId="{E2B24F59-A393-4E7C-BD16-BBF4F42735E5}"/>
          </ac:spMkLst>
        </pc:spChg>
        <pc:spChg chg="del">
          <ac:chgData name="Annika Lutz - Hubdrive.com" userId="b587a498-9dc1-4b38-a286-2f987e3c8597" providerId="ADAL" clId="{CA6FF740-DB82-43ED-B8A5-5D72647F7D45}" dt="2020-11-16T11:03:07.901" v="158"/>
          <ac:spMkLst>
            <pc:docMk/>
            <pc:sldMk cId="1194284105" sldId="3064"/>
            <ac:spMk id="6" creationId="{691685E0-0AEC-4993-A449-A094C11BA676}"/>
          </ac:spMkLst>
        </pc:spChg>
      </pc:sldChg>
      <pc:sldChg chg="addSp delSp modSp">
        <pc:chgData name="Annika Lutz - Hubdrive.com" userId="b587a498-9dc1-4b38-a286-2f987e3c8597" providerId="ADAL" clId="{CA6FF740-DB82-43ED-B8A5-5D72647F7D45}" dt="2020-11-16T11:03:16.827" v="159"/>
        <pc:sldMkLst>
          <pc:docMk/>
          <pc:sldMk cId="1041294005" sldId="3065"/>
        </pc:sldMkLst>
        <pc:spChg chg="mod">
          <ac:chgData name="Annika Lutz - Hubdrive.com" userId="b587a498-9dc1-4b38-a286-2f987e3c8597" providerId="ADAL" clId="{CA6FF740-DB82-43ED-B8A5-5D72647F7D45}" dt="2020-11-16T11:02:58.640" v="157"/>
          <ac:spMkLst>
            <pc:docMk/>
            <pc:sldMk cId="1041294005" sldId="3065"/>
            <ac:spMk id="2" creationId="{B27D1E2F-2153-4536-B53B-CB849B7FAEF5}"/>
          </ac:spMkLst>
        </pc:spChg>
        <pc:spChg chg="del">
          <ac:chgData name="Annika Lutz - Hubdrive.com" userId="b587a498-9dc1-4b38-a286-2f987e3c8597" providerId="ADAL" clId="{CA6FF740-DB82-43ED-B8A5-5D72647F7D45}" dt="2020-11-16T11:03:16.827" v="159"/>
          <ac:spMkLst>
            <pc:docMk/>
            <pc:sldMk cId="1041294005" sldId="3065"/>
            <ac:spMk id="3" creationId="{187B6DF6-D000-4E07-97B2-9C812F7ABFC3}"/>
          </ac:spMkLst>
        </pc:spChg>
        <pc:spChg chg="add mod">
          <ac:chgData name="Annika Lutz - Hubdrive.com" userId="b587a498-9dc1-4b38-a286-2f987e3c8597" providerId="ADAL" clId="{CA6FF740-DB82-43ED-B8A5-5D72647F7D45}" dt="2020-11-16T11:03:16.827" v="159"/>
          <ac:spMkLst>
            <pc:docMk/>
            <pc:sldMk cId="1041294005" sldId="3065"/>
            <ac:spMk id="4" creationId="{9CF03549-5353-4018-807F-9CAB816E902C}"/>
          </ac:spMkLst>
        </pc:spChg>
        <pc:spChg chg="add mod">
          <ac:chgData name="Annika Lutz - Hubdrive.com" userId="b587a498-9dc1-4b38-a286-2f987e3c8597" providerId="ADAL" clId="{CA6FF740-DB82-43ED-B8A5-5D72647F7D45}" dt="2020-11-16T11:03:16.827" v="159"/>
          <ac:spMkLst>
            <pc:docMk/>
            <pc:sldMk cId="1041294005" sldId="3065"/>
            <ac:spMk id="5" creationId="{89412F3E-3E72-496B-8192-BD820CACC15F}"/>
          </ac:spMkLst>
        </pc:spChg>
      </pc:sldChg>
      <pc:sldChg chg="modSp del">
        <pc:chgData name="Annika Lutz - Hubdrive.com" userId="b587a498-9dc1-4b38-a286-2f987e3c8597" providerId="ADAL" clId="{CA6FF740-DB82-43ED-B8A5-5D72647F7D45}" dt="2020-11-16T11:04:52.913" v="211" actId="2696"/>
        <pc:sldMkLst>
          <pc:docMk/>
          <pc:sldMk cId="4207940926" sldId="3066"/>
        </pc:sldMkLst>
        <pc:spChg chg="mod">
          <ac:chgData name="Annika Lutz - Hubdrive.com" userId="b587a498-9dc1-4b38-a286-2f987e3c8597" providerId="ADAL" clId="{CA6FF740-DB82-43ED-B8A5-5D72647F7D45}" dt="2020-11-16T10:53:29.903" v="69"/>
          <ac:spMkLst>
            <pc:docMk/>
            <pc:sldMk cId="4207940926" sldId="3066"/>
            <ac:spMk id="5" creationId="{55E32D6B-019F-4E90-A9E5-8A05F14BADD6}"/>
          </ac:spMkLst>
        </pc:spChg>
      </pc:sldChg>
      <pc:sldChg chg="modSp">
        <pc:chgData name="Annika Lutz - Hubdrive.com" userId="b587a498-9dc1-4b38-a286-2f987e3c8597" providerId="ADAL" clId="{CA6FF740-DB82-43ED-B8A5-5D72647F7D45}" dt="2020-11-16T14:51:41.029" v="718" actId="20577"/>
        <pc:sldMkLst>
          <pc:docMk/>
          <pc:sldMk cId="4045809623" sldId="3067"/>
        </pc:sldMkLst>
        <pc:graphicFrameChg chg="mod modGraphic">
          <ac:chgData name="Annika Lutz - Hubdrive.com" userId="b587a498-9dc1-4b38-a286-2f987e3c8597" providerId="ADAL" clId="{CA6FF740-DB82-43ED-B8A5-5D72647F7D45}" dt="2020-11-16T14:51:41.029" v="718" actId="20577"/>
          <ac:graphicFrameMkLst>
            <pc:docMk/>
            <pc:sldMk cId="4045809623" sldId="3067"/>
            <ac:graphicFrameMk id="3" creationId="{5B839EC8-91E2-4140-A701-E10C24F2684E}"/>
          </ac:graphicFrameMkLst>
        </pc:graphicFrameChg>
      </pc:sldChg>
    </pc:docChg>
  </pc:docChgLst>
  <pc:docChgLst>
    <pc:chgData name="Jason Fellows - Hubdrive.com" userId="266e5363-a346-400c-b373-197c256aca04" providerId="ADAL" clId="{DAD06F5D-47FC-49B1-95B6-7167BB0B63FC}"/>
    <pc:docChg chg="modSld">
      <pc:chgData name="Jason Fellows - Hubdrive.com" userId="266e5363-a346-400c-b373-197c256aca04" providerId="ADAL" clId="{DAD06F5D-47FC-49B1-95B6-7167BB0B63FC}" dt="2020-11-16T15:01:25.027" v="26" actId="20577"/>
      <pc:docMkLst>
        <pc:docMk/>
      </pc:docMkLst>
      <pc:sldChg chg="modSp">
        <pc:chgData name="Jason Fellows - Hubdrive.com" userId="266e5363-a346-400c-b373-197c256aca04" providerId="ADAL" clId="{DAD06F5D-47FC-49B1-95B6-7167BB0B63FC}" dt="2020-11-16T15:01:25.027" v="26" actId="20577"/>
        <pc:sldMkLst>
          <pc:docMk/>
          <pc:sldMk cId="259148539" sldId="289"/>
        </pc:sldMkLst>
        <pc:spChg chg="mod">
          <ac:chgData name="Jason Fellows - Hubdrive.com" userId="266e5363-a346-400c-b373-197c256aca04" providerId="ADAL" clId="{DAD06F5D-47FC-49B1-95B6-7167BB0B63FC}" dt="2020-11-16T15:01:25.027" v="26" actId="20577"/>
          <ac:spMkLst>
            <pc:docMk/>
            <pc:sldMk cId="259148539" sldId="289"/>
            <ac:spMk id="16" creationId="{B1417706-54C1-4895-9654-C6F1C087D45F}"/>
          </ac:spMkLst>
        </pc:spChg>
      </pc:sldChg>
      <pc:sldChg chg="modSp">
        <pc:chgData name="Jason Fellows - Hubdrive.com" userId="266e5363-a346-400c-b373-197c256aca04" providerId="ADAL" clId="{DAD06F5D-47FC-49B1-95B6-7167BB0B63FC}" dt="2020-11-16T14:59:14.490" v="2" actId="20577"/>
        <pc:sldMkLst>
          <pc:docMk/>
          <pc:sldMk cId="2533562544" sldId="3062"/>
        </pc:sldMkLst>
        <pc:spChg chg="mod">
          <ac:chgData name="Jason Fellows - Hubdrive.com" userId="266e5363-a346-400c-b373-197c256aca04" providerId="ADAL" clId="{DAD06F5D-47FC-49B1-95B6-7167BB0B63FC}" dt="2020-11-16T14:59:14.490" v="2" actId="20577"/>
          <ac:spMkLst>
            <pc:docMk/>
            <pc:sldMk cId="2533562544" sldId="3062"/>
            <ac:spMk id="14" creationId="{FFA33799-E83B-4617-8C68-7844EEB3A5AE}"/>
          </ac:spMkLst>
        </pc:spChg>
      </pc:sldChg>
      <pc:sldChg chg="modSp">
        <pc:chgData name="Jason Fellows - Hubdrive.com" userId="266e5363-a346-400c-b373-197c256aca04" providerId="ADAL" clId="{DAD06F5D-47FC-49B1-95B6-7167BB0B63FC}" dt="2020-11-16T15:00:11.804" v="7" actId="20577"/>
        <pc:sldMkLst>
          <pc:docMk/>
          <pc:sldMk cId="4045809623" sldId="3067"/>
        </pc:sldMkLst>
        <pc:graphicFrameChg chg="modGraphic">
          <ac:chgData name="Jason Fellows - Hubdrive.com" userId="266e5363-a346-400c-b373-197c256aca04" providerId="ADAL" clId="{DAD06F5D-47FC-49B1-95B6-7167BB0B63FC}" dt="2020-11-16T15:00:11.804" v="7" actId="20577"/>
          <ac:graphicFrameMkLst>
            <pc:docMk/>
            <pc:sldMk cId="4045809623" sldId="3067"/>
            <ac:graphicFrameMk id="3" creationId="{5B839EC8-91E2-4140-A701-E10C24F2684E}"/>
          </ac:graphicFrameMkLst>
        </pc:graphicFrame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3DA40E10-A0E0-43FF-872B-20ED749A1BF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0481795F-22FA-4545-87A9-564B29EABF8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6057A1-E546-4A9F-A88F-5EE8E7854225}" type="datetimeFigureOut">
              <a:rPr lang="de-DE" smtClean="0"/>
              <a:t>16.11.2020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09A0DDD2-92DA-4D4C-9103-B193EE44B9B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DD975D9D-2059-4673-8621-F0E2B248974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6F7F43-794C-48DF-B851-DCF63FD49B5C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4652288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2-13T09:38:26.001"/>
    </inkml:context>
    <inkml:brush xml:id="br0">
      <inkml:brushProperty name="width" value="0.025" units="cm"/>
      <inkml:brushProperty name="height" value="0.025" units="cm"/>
      <inkml:brushProperty name="color" value="#00A500"/>
      <inkml:brushProperty name="ignorePressure" value="1"/>
    </inkml:brush>
  </inkml:definitions>
  <inkml:trace contextRef="#ctx0" brushRef="#br0">5 0,'0'0</inkml:trace>
  <inkml:trace contextRef="#ctx0" brushRef="#br0" timeOffset="1536.24">0 0,'1'0,"0"0</inkml:trace>
  <inkml:trace contextRef="#ctx0" brushRef="#br0" timeOffset="4768.72">5 0,'0'0</inkml:trace>
  <inkml:trace contextRef="#ctx0" brushRef="#br0" timeOffset="6319.8">11 0,'0'0</inkml:trace>
  <inkml:trace contextRef="#ctx0" brushRef="#br0" timeOffset="8205.29">16 11,'0'0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2-13T09:38:26.001"/>
    </inkml:context>
    <inkml:brush xml:id="br0">
      <inkml:brushProperty name="width" value="0.025" units="cm"/>
      <inkml:brushProperty name="height" value="0.025" units="cm"/>
      <inkml:brushProperty name="color" value="#00A500"/>
      <inkml:brushProperty name="ignorePressure" value="1"/>
    </inkml:brush>
  </inkml:definitions>
  <inkml:trace contextRef="#ctx0" brushRef="#br0">5 0,'0'0</inkml:trace>
  <inkml:trace contextRef="#ctx0" brushRef="#br0" timeOffset="1536.24">0 0,'1'0,"0"0</inkml:trace>
  <inkml:trace contextRef="#ctx0" brushRef="#br0" timeOffset="4768.72">5 0,'0'0</inkml:trace>
  <inkml:trace contextRef="#ctx0" brushRef="#br0" timeOffset="6319.8">11 0,'0'0</inkml:trace>
  <inkml:trace contextRef="#ctx0" brushRef="#br0" timeOffset="8205.29">16 11,'0'0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2-13T09:38:16.904"/>
    </inkml:context>
    <inkml:brush xml:id="br0">
      <inkml:brushProperty name="width" value="0.025" units="cm"/>
      <inkml:brushProperty name="height" value="0.025" units="cm"/>
      <inkml:brushProperty name="color" value="#00A500"/>
      <inkml:brushProperty name="ignorePressure" value="1"/>
    </inkml:brush>
  </inkml:definitions>
  <inkml:trace contextRef="#ctx0" brushRef="#br0">11 6,'0'-1,"0"-1,0-1</inkml:trace>
  <inkml:trace contextRef="#ctx0" brushRef="#br0" timeOffset="2084.67">0 6,'0'0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AEFF1F-4155-4B42-A74E-342E4BCC195C}" type="datetimeFigureOut">
              <a:rPr lang="de-DE" smtClean="0"/>
              <a:t>16.11.2020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60438" y="1143000"/>
            <a:ext cx="49371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891761-2D2F-4962-8A3C-90F210399F14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97552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891761-2D2F-4962-8A3C-90F210399F14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031226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891761-2D2F-4962-8A3C-90F210399F14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866388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891761-2D2F-4962-8A3C-90F210399F14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2220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891761-2D2F-4962-8A3C-90F210399F14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238635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1.png"/><Relationship Id="rId4" Type="http://schemas.openxmlformats.org/officeDocument/2006/relationships/image" Target="../media/image4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customXml" Target="../ink/ink1.xml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customXml" Target="../ink/ink2.xml"/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customXml" Target="../ink/ink3.xml"/><Relationship Id="rId1" Type="http://schemas.openxmlformats.org/officeDocument/2006/relationships/slideMaster" Target="../slideMasters/slideMaster8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9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9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9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0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1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11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11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1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taff Administr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 descr="Ein Bild, das Gebäude, drinnen, Person, Laptop enthält.&#10;&#10;Automatisch generierte Beschreibung">
            <a:extLst>
              <a:ext uri="{FF2B5EF4-FFF2-40B4-BE49-F238E27FC236}">
                <a16:creationId xmlns:a16="http://schemas.microsoft.com/office/drawing/2014/main" id="{A83E2FBD-20BC-4563-BADA-40C1EDEDA5E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E3265C29-5802-4B16-A3F9-B8D775ECBB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2000" y="1080000"/>
            <a:ext cx="4320000" cy="648000"/>
          </a:xfrm>
          <a:prstGeom prst="rect">
            <a:avLst/>
          </a:prstGeom>
          <a:solidFill>
            <a:srgbClr val="00A500"/>
          </a:solidFill>
          <a:ln>
            <a:noFill/>
          </a:ln>
        </p:spPr>
        <p:txBody>
          <a:bodyPr lIns="108000" tIns="180000" rIns="108000" bIns="36000" anchor="b">
            <a:sp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23572019-ACF2-42D1-84B9-1898F830DD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2000" y="1727999"/>
            <a:ext cx="4320000" cy="648000"/>
          </a:xfrm>
          <a:prstGeom prst="rect">
            <a:avLst/>
          </a:prstGeom>
          <a:solidFill>
            <a:srgbClr val="00A500"/>
          </a:solidFill>
          <a:ln>
            <a:noFill/>
          </a:ln>
        </p:spPr>
        <p:txBody>
          <a:bodyPr lIns="108000" tIns="36000" rIns="108000" bIns="180000">
            <a:sp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pic>
        <p:nvPicPr>
          <p:cNvPr id="7" name="Grafik 6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12F6C6CD-770D-41EB-99AD-A001BE8141F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000" y="5364000"/>
            <a:ext cx="1080000" cy="20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5613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433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CSM Services Alternativ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Ein Bild, das Person, drinnen, Frau, Laptop enthält.&#10;&#10;Automatisch generierte Beschreibung">
            <a:extLst>
              <a:ext uri="{FF2B5EF4-FFF2-40B4-BE49-F238E27FC236}">
                <a16:creationId xmlns:a16="http://schemas.microsoft.com/office/drawing/2014/main" id="{3F8F3D3C-0CB2-4469-9243-96D75F21799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E3265C29-5802-4B16-A3F9-B8D775ECBB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2000" y="1080000"/>
            <a:ext cx="4320000" cy="648000"/>
          </a:xfrm>
          <a:prstGeom prst="rect">
            <a:avLst/>
          </a:prstGeom>
          <a:solidFill>
            <a:srgbClr val="00A500"/>
          </a:solidFill>
          <a:ln>
            <a:noFill/>
          </a:ln>
        </p:spPr>
        <p:txBody>
          <a:bodyPr lIns="108000" tIns="180000" rIns="108000" bIns="36000" anchor="b">
            <a:sp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23572019-ACF2-42D1-84B9-1898F830DD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2000" y="1727999"/>
            <a:ext cx="4320000" cy="648000"/>
          </a:xfrm>
          <a:prstGeom prst="rect">
            <a:avLst/>
          </a:prstGeom>
          <a:solidFill>
            <a:srgbClr val="00A500"/>
          </a:solidFill>
          <a:ln>
            <a:noFill/>
          </a:ln>
        </p:spPr>
        <p:txBody>
          <a:bodyPr lIns="108000" tIns="36000" rIns="108000" bIns="180000">
            <a:sp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pic>
        <p:nvPicPr>
          <p:cNvPr id="10" name="Grafik 9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B6C56E12-10DC-4E24-9DA0-1832949413B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000" y="5364000"/>
            <a:ext cx="1080000" cy="203400"/>
          </a:xfrm>
          <a:prstGeom prst="rect">
            <a:avLst/>
          </a:prstGeom>
        </p:spPr>
      </p:pic>
      <p:pic>
        <p:nvPicPr>
          <p:cNvPr id="6" name="Grafik 5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DD29DAB4-CD25-4016-ACEF-522D8B3528D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000" y="5364000"/>
            <a:ext cx="1080000" cy="203400"/>
          </a:xfrm>
          <a:prstGeom prst="rect">
            <a:avLst/>
          </a:prstGeom>
        </p:spPr>
      </p:pic>
      <p:pic>
        <p:nvPicPr>
          <p:cNvPr id="7" name="Grafik 6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E332E8F1-4D99-4984-8D20-F8ADEDD6441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000" y="5256000"/>
            <a:ext cx="1260000" cy="265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9093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433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Travel &amp; Expense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erson sitting in front of a computer&#10;&#10;Description automatically generated">
            <a:extLst>
              <a:ext uri="{FF2B5EF4-FFF2-40B4-BE49-F238E27FC236}">
                <a16:creationId xmlns:a16="http://schemas.microsoft.com/office/drawing/2014/main" id="{62A0AD2D-0732-4733-8022-4790B54E49A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E3265C29-5802-4B16-A3F9-B8D775ECBB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2000" y="1080000"/>
            <a:ext cx="4320000" cy="648000"/>
          </a:xfrm>
          <a:prstGeom prst="rect">
            <a:avLst/>
          </a:prstGeom>
          <a:solidFill>
            <a:srgbClr val="00A500"/>
          </a:solidFill>
          <a:ln>
            <a:noFill/>
          </a:ln>
        </p:spPr>
        <p:txBody>
          <a:bodyPr lIns="108000" tIns="180000" rIns="108000" bIns="36000" anchor="b">
            <a:sp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23572019-ACF2-42D1-84B9-1898F830DD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2000" y="1727999"/>
            <a:ext cx="4320000" cy="648000"/>
          </a:xfrm>
          <a:prstGeom prst="rect">
            <a:avLst/>
          </a:prstGeom>
          <a:solidFill>
            <a:srgbClr val="00A500"/>
          </a:solidFill>
          <a:ln>
            <a:noFill/>
          </a:ln>
        </p:spPr>
        <p:txBody>
          <a:bodyPr lIns="108000" tIns="36000" rIns="108000" bIns="180000">
            <a:sp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350396D0-EE23-426A-8628-6DFF5284783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000" y="5256000"/>
            <a:ext cx="1260000" cy="265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98573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433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Training Servi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2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AC1A4A94-2260-4C7C-96A1-3EC42A1176D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E3265C29-5802-4B16-A3F9-B8D775ECBB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2000" y="1080000"/>
            <a:ext cx="4320000" cy="648000"/>
          </a:xfrm>
          <a:prstGeom prst="rect">
            <a:avLst/>
          </a:prstGeom>
          <a:solidFill>
            <a:srgbClr val="00A500"/>
          </a:solidFill>
          <a:ln>
            <a:noFill/>
          </a:ln>
        </p:spPr>
        <p:txBody>
          <a:bodyPr lIns="108000" tIns="180000" rIns="108000" bIns="36000" anchor="b">
            <a:sp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23572019-ACF2-42D1-84B9-1898F830DD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2000" y="1727999"/>
            <a:ext cx="4320000" cy="648000"/>
          </a:xfrm>
          <a:prstGeom prst="rect">
            <a:avLst/>
          </a:prstGeom>
          <a:solidFill>
            <a:srgbClr val="00A500"/>
          </a:solidFill>
          <a:ln>
            <a:noFill/>
          </a:ln>
        </p:spPr>
        <p:txBody>
          <a:bodyPr lIns="108000" tIns="36000" rIns="108000" bIns="180000">
            <a:sp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pic>
        <p:nvPicPr>
          <p:cNvPr id="6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B0873618-2DC3-442B-9DAF-A22DCEB7D00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000" y="5256000"/>
            <a:ext cx="1260000" cy="265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30915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433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CSM Services Alternativ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 10" descr="Ein Bild, das Tisch, Person, sitzend, drinnen enthält.&#10;&#10;Automatisch generierte Beschreibung">
            <a:extLst>
              <a:ext uri="{FF2B5EF4-FFF2-40B4-BE49-F238E27FC236}">
                <a16:creationId xmlns:a16="http://schemas.microsoft.com/office/drawing/2014/main" id="{8D71A4B9-417D-4CC9-88C3-A87EEFA8636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E3265C29-5802-4B16-A3F9-B8D775ECBB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2000" y="1080000"/>
            <a:ext cx="4320000" cy="648000"/>
          </a:xfrm>
          <a:prstGeom prst="rect">
            <a:avLst/>
          </a:prstGeom>
          <a:solidFill>
            <a:srgbClr val="00A500"/>
          </a:solidFill>
          <a:ln>
            <a:noFill/>
          </a:ln>
        </p:spPr>
        <p:txBody>
          <a:bodyPr lIns="108000" tIns="180000" rIns="108000" bIns="36000" anchor="b">
            <a:sp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23572019-ACF2-42D1-84B9-1898F830DD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2000" y="1727999"/>
            <a:ext cx="4320000" cy="648000"/>
          </a:xfrm>
          <a:prstGeom prst="rect">
            <a:avLst/>
          </a:prstGeom>
          <a:solidFill>
            <a:srgbClr val="00A500"/>
          </a:solidFill>
          <a:ln>
            <a:noFill/>
          </a:ln>
        </p:spPr>
        <p:txBody>
          <a:bodyPr lIns="108000" tIns="36000" rIns="108000" bIns="180000">
            <a:sp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pic>
        <p:nvPicPr>
          <p:cNvPr id="8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376F2C43-F50D-454A-85DA-9061989C965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000" y="5256000"/>
            <a:ext cx="1260000" cy="265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30107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433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Training Service 1: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265C29-5802-4B16-A3F9-B8D775ECBB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1520" y="252000"/>
            <a:ext cx="4068000" cy="792000"/>
          </a:xfrm>
          <a:prstGeom prst="rect">
            <a:avLst/>
          </a:prstGeom>
          <a:noFill/>
          <a:ln>
            <a:noFill/>
          </a:ln>
        </p:spPr>
        <p:txBody>
          <a:bodyPr wrap="square" lIns="0" tIns="36000" rIns="0" bIns="36000" anchor="b">
            <a:spAutoFit/>
          </a:bodyPr>
          <a:lstStyle>
            <a:lvl1pPr algn="l">
              <a:defRPr sz="2800">
                <a:solidFill>
                  <a:srgbClr val="00A500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23572019-ACF2-42D1-84B9-1898F830DD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96036" y="1165312"/>
            <a:ext cx="4068000" cy="294302"/>
          </a:xfrm>
          <a:prstGeom prst="rect">
            <a:avLst/>
          </a:prstGeom>
          <a:noFill/>
          <a:ln>
            <a:noFill/>
          </a:ln>
        </p:spPr>
        <p:txBody>
          <a:bodyPr wrap="square" lIns="0" tIns="36000" rIns="0" bIns="36000">
            <a:sp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D2DE8475-4D6B-48E3-857A-BC6AAAD2D63E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252000" y="1044000"/>
            <a:ext cx="4068000" cy="4140000"/>
          </a:xfrm>
        </p:spPr>
        <p:txBody>
          <a:bodyPr lIns="0" tIns="36000" rIns="0" bIns="36000">
            <a:noAutofit/>
          </a:bodyPr>
          <a:lstStyle>
            <a:lvl1pPr marL="0" indent="0">
              <a:lnSpc>
                <a:spcPct val="100000"/>
              </a:lnSpc>
              <a:spcBef>
                <a:spcPts val="500"/>
              </a:spcBef>
              <a:spcAft>
                <a:spcPts val="200"/>
              </a:spcAft>
              <a:buNone/>
              <a:defRPr sz="1800">
                <a:solidFill>
                  <a:srgbClr val="00A500"/>
                </a:solidFill>
                <a:latin typeface="Segoe Pro SemiLight" panose="020B0402040204020203" pitchFamily="34" charset="0"/>
              </a:defRPr>
            </a:lvl1pPr>
            <a:lvl2pPr marL="0" indent="0">
              <a:lnSpc>
                <a:spcPct val="100000"/>
              </a:lnSpc>
              <a:spcBef>
                <a:spcPts val="300"/>
              </a:spcBef>
              <a:spcAft>
                <a:spcPts val="100"/>
              </a:spcAft>
              <a:buFontTx/>
              <a:buNone/>
              <a:defRPr sz="1400">
                <a:solidFill>
                  <a:srgbClr val="00A50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0" indent="0">
              <a:lnSpc>
                <a:spcPct val="100000"/>
              </a:lnSpc>
              <a:spcBef>
                <a:spcPts val="200"/>
              </a:spcBef>
              <a:spcAft>
                <a:spcPts val="100"/>
              </a:spcAft>
              <a:buNone/>
              <a:defRPr sz="1200">
                <a:solidFill>
                  <a:srgbClr val="00A50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0" indent="0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None/>
              <a:defRPr sz="1200">
                <a:solidFill>
                  <a:schemeClr val="tx1"/>
                </a:solidFill>
              </a:defRPr>
            </a:lvl4pPr>
            <a:lvl5pPr marL="0" indent="0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None/>
              <a:defRPr sz="1050">
                <a:solidFill>
                  <a:schemeClr val="tx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Master</a:t>
            </a:r>
          </a:p>
          <a:p>
            <a:pPr lvl="2"/>
            <a:r>
              <a:rPr lang="de-DE"/>
              <a:t>Master</a:t>
            </a:r>
          </a:p>
          <a:p>
            <a:pPr lvl="3"/>
            <a:r>
              <a:rPr lang="de-DE"/>
              <a:t>Master</a:t>
            </a:r>
          </a:p>
          <a:p>
            <a:pPr lvl="4"/>
            <a:r>
              <a:rPr lang="de-DE"/>
              <a:t>Master</a:t>
            </a:r>
          </a:p>
        </p:txBody>
      </p:sp>
      <p:pic>
        <p:nvPicPr>
          <p:cNvPr id="6" name="Grafik 5" descr="Ein Bild, das Tisch, Person, drinnen, Personen enthält.&#10;&#10;Automatisch generierte Beschreibung">
            <a:extLst>
              <a:ext uri="{FF2B5EF4-FFF2-40B4-BE49-F238E27FC236}">
                <a16:creationId xmlns:a16="http://schemas.microsoft.com/office/drawing/2014/main" id="{A938A8FC-3E4E-4745-8EE6-184340427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0"/>
            <a:ext cx="4572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21279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433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Training Service 1: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265C29-5802-4B16-A3F9-B8D775ECBB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1520" y="252000"/>
            <a:ext cx="2628000" cy="792000"/>
          </a:xfrm>
          <a:prstGeom prst="rect">
            <a:avLst/>
          </a:prstGeom>
          <a:noFill/>
          <a:ln>
            <a:noFill/>
          </a:ln>
        </p:spPr>
        <p:txBody>
          <a:bodyPr wrap="square" lIns="0" tIns="36000" rIns="0" bIns="36000" anchor="b">
            <a:spAutoFit/>
          </a:bodyPr>
          <a:lstStyle>
            <a:lvl1pPr algn="l">
              <a:defRPr sz="2800">
                <a:solidFill>
                  <a:srgbClr val="00A500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23572019-ACF2-42D1-84B9-1898F830DD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72000" y="1093304"/>
            <a:ext cx="2628000" cy="515901"/>
          </a:xfrm>
          <a:prstGeom prst="rect">
            <a:avLst/>
          </a:prstGeom>
          <a:noFill/>
          <a:ln>
            <a:noFill/>
          </a:ln>
        </p:spPr>
        <p:txBody>
          <a:bodyPr wrap="square" lIns="0" tIns="36000" rIns="0" bIns="36000">
            <a:sp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D2DE8475-4D6B-48E3-857A-BC6AAAD2D63E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252000" y="1044000"/>
            <a:ext cx="2628000" cy="4140000"/>
          </a:xfrm>
        </p:spPr>
        <p:txBody>
          <a:bodyPr lIns="0" tIns="36000" rIns="0" bIns="36000">
            <a:noAutofit/>
          </a:bodyPr>
          <a:lstStyle>
            <a:lvl1pPr marL="0" indent="0">
              <a:lnSpc>
                <a:spcPct val="100000"/>
              </a:lnSpc>
              <a:spcBef>
                <a:spcPts val="500"/>
              </a:spcBef>
              <a:spcAft>
                <a:spcPts val="200"/>
              </a:spcAft>
              <a:buNone/>
              <a:defRPr sz="180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0" indent="0">
              <a:lnSpc>
                <a:spcPct val="100000"/>
              </a:lnSpc>
              <a:spcBef>
                <a:spcPts val="300"/>
              </a:spcBef>
              <a:spcAft>
                <a:spcPts val="100"/>
              </a:spcAft>
              <a:buFontTx/>
              <a:buNone/>
              <a:defRPr sz="1400">
                <a:solidFill>
                  <a:srgbClr val="00A50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0" indent="0">
              <a:lnSpc>
                <a:spcPct val="100000"/>
              </a:lnSpc>
              <a:spcBef>
                <a:spcPts val="200"/>
              </a:spcBef>
              <a:spcAft>
                <a:spcPts val="100"/>
              </a:spcAft>
              <a:buNone/>
              <a:defRPr sz="1200">
                <a:solidFill>
                  <a:srgbClr val="00A50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0" indent="0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None/>
              <a:defRPr sz="1200"/>
            </a:lvl4pPr>
            <a:lvl5pPr marL="0" indent="0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None/>
              <a:defRPr sz="1050">
                <a:solidFill>
                  <a:schemeClr val="tx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Master</a:t>
            </a:r>
          </a:p>
          <a:p>
            <a:pPr lvl="2"/>
            <a:r>
              <a:rPr lang="de-DE"/>
              <a:t>Master</a:t>
            </a:r>
          </a:p>
          <a:p>
            <a:pPr lvl="3"/>
            <a:r>
              <a:rPr lang="de-DE"/>
              <a:t>Master</a:t>
            </a:r>
          </a:p>
          <a:p>
            <a:pPr lvl="4"/>
            <a:r>
              <a:rPr lang="de-DE"/>
              <a:t>Master</a:t>
            </a:r>
          </a:p>
        </p:txBody>
      </p:sp>
      <p:pic>
        <p:nvPicPr>
          <p:cNvPr id="9" name="Grafik 8" descr="Ein Bild, das Person, Tisch, drinnen, Personen enthält.&#10;&#10;Automatisch generierte Beschreibung">
            <a:extLst>
              <a:ext uri="{FF2B5EF4-FFF2-40B4-BE49-F238E27FC236}">
                <a16:creationId xmlns:a16="http://schemas.microsoft.com/office/drawing/2014/main" id="{F0781392-7F23-4379-9868-AFF2918B9AD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000" y="0"/>
            <a:ext cx="6013704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3523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433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Training Service 2: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265C29-5802-4B16-A3F9-B8D775ECBB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1520" y="252000"/>
            <a:ext cx="5508000" cy="792000"/>
          </a:xfrm>
          <a:prstGeom prst="rect">
            <a:avLst/>
          </a:prstGeom>
          <a:noFill/>
          <a:ln>
            <a:noFill/>
          </a:ln>
        </p:spPr>
        <p:txBody>
          <a:bodyPr wrap="square" lIns="0" tIns="36000" rIns="0" bIns="36000" anchor="b">
            <a:spAutoFit/>
          </a:bodyPr>
          <a:lstStyle>
            <a:lvl1pPr algn="l">
              <a:defRPr sz="2800">
                <a:solidFill>
                  <a:srgbClr val="00A500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23572019-ACF2-42D1-84B9-1898F830DD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40252" y="1093304"/>
            <a:ext cx="1943604" cy="737501"/>
          </a:xfrm>
          <a:prstGeom prst="rect">
            <a:avLst/>
          </a:prstGeom>
          <a:noFill/>
          <a:ln>
            <a:noFill/>
          </a:ln>
        </p:spPr>
        <p:txBody>
          <a:bodyPr wrap="square" lIns="0" tIns="36000" rIns="0" bIns="36000">
            <a:sp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D2DE8475-4D6B-48E3-857A-BC6AAAD2D63E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252000" y="1044000"/>
            <a:ext cx="5508000" cy="4140000"/>
          </a:xfrm>
        </p:spPr>
        <p:txBody>
          <a:bodyPr lIns="0" tIns="36000" rIns="0" bIns="36000">
            <a:noAutofit/>
          </a:bodyPr>
          <a:lstStyle>
            <a:lvl1pPr marL="0" indent="0">
              <a:lnSpc>
                <a:spcPct val="100000"/>
              </a:lnSpc>
              <a:spcBef>
                <a:spcPts val="500"/>
              </a:spcBef>
              <a:spcAft>
                <a:spcPts val="200"/>
              </a:spcAft>
              <a:buNone/>
              <a:defRPr sz="180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0" indent="0">
              <a:lnSpc>
                <a:spcPct val="100000"/>
              </a:lnSpc>
              <a:spcBef>
                <a:spcPts val="300"/>
              </a:spcBef>
              <a:spcAft>
                <a:spcPts val="100"/>
              </a:spcAft>
              <a:buFontTx/>
              <a:buNone/>
              <a:defRPr sz="1400">
                <a:solidFill>
                  <a:srgbClr val="00A50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0" indent="0">
              <a:lnSpc>
                <a:spcPct val="100000"/>
              </a:lnSpc>
              <a:spcBef>
                <a:spcPts val="200"/>
              </a:spcBef>
              <a:spcAft>
                <a:spcPts val="100"/>
              </a:spcAft>
              <a:buNone/>
              <a:defRPr sz="1200">
                <a:solidFill>
                  <a:srgbClr val="00A500"/>
                </a:solidFill>
              </a:defRPr>
            </a:lvl3pPr>
            <a:lvl4pPr marL="0" indent="0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None/>
              <a:defRPr sz="1200">
                <a:solidFill>
                  <a:schemeClr val="tx1"/>
                </a:solidFill>
              </a:defRPr>
            </a:lvl4pPr>
            <a:lvl5pPr marL="0" indent="0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None/>
              <a:defRPr sz="1050">
                <a:solidFill>
                  <a:schemeClr val="tx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Master</a:t>
            </a:r>
          </a:p>
          <a:p>
            <a:pPr lvl="2"/>
            <a:r>
              <a:rPr lang="de-DE"/>
              <a:t>Master</a:t>
            </a:r>
          </a:p>
          <a:p>
            <a:pPr lvl="3"/>
            <a:r>
              <a:rPr lang="de-DE"/>
              <a:t>Master</a:t>
            </a:r>
          </a:p>
          <a:p>
            <a:pPr lvl="4"/>
            <a:r>
              <a:rPr lang="de-DE"/>
              <a:t>Master</a:t>
            </a:r>
          </a:p>
        </p:txBody>
      </p:sp>
      <p:pic>
        <p:nvPicPr>
          <p:cNvPr id="6" name="Grafik 5" descr="Ein Bild, das Tisch, drinnen, Person, Fenster enthält.&#10;&#10;Automatisch generierte Beschreibung">
            <a:extLst>
              <a:ext uri="{FF2B5EF4-FFF2-40B4-BE49-F238E27FC236}">
                <a16:creationId xmlns:a16="http://schemas.microsoft.com/office/drawing/2014/main" id="{824AC478-EA58-4C2B-811A-89927462048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000" y="0"/>
            <a:ext cx="3133344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2548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433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Training Service 50:5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 descr="Ein Bild, das Person, drinnen, Mann, sitzend enthält.&#10;&#10;Automatisch generierte Beschreibung">
            <a:extLst>
              <a:ext uri="{FF2B5EF4-FFF2-40B4-BE49-F238E27FC236}">
                <a16:creationId xmlns:a16="http://schemas.microsoft.com/office/drawing/2014/main" id="{78DB38EF-996D-4111-B33F-10CE312D951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2852928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E3265C29-5802-4B16-A3F9-B8D775ECBB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2000" y="1080000"/>
            <a:ext cx="4320000" cy="648000"/>
          </a:xfrm>
          <a:prstGeom prst="rect">
            <a:avLst/>
          </a:prstGeom>
          <a:solidFill>
            <a:srgbClr val="00A500"/>
          </a:solidFill>
          <a:ln>
            <a:noFill/>
          </a:ln>
        </p:spPr>
        <p:txBody>
          <a:bodyPr lIns="108000" tIns="180000" rIns="108000" bIns="36000" anchor="b">
            <a:sp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23572019-ACF2-42D1-84B9-1898F830DD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2000" y="1727999"/>
            <a:ext cx="4320000" cy="648000"/>
          </a:xfrm>
          <a:prstGeom prst="rect">
            <a:avLst/>
          </a:prstGeom>
          <a:solidFill>
            <a:srgbClr val="00A500"/>
          </a:solidFill>
          <a:ln>
            <a:noFill/>
          </a:ln>
        </p:spPr>
        <p:txBody>
          <a:bodyPr lIns="108000" tIns="36000" rIns="108000" bIns="180000">
            <a:sp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pic>
        <p:nvPicPr>
          <p:cNvPr id="10" name="Grafik 9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B6C56E12-10DC-4E24-9DA0-1832949413B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000" y="5364000"/>
            <a:ext cx="1080000" cy="203400"/>
          </a:xfrm>
          <a:prstGeom prst="rect">
            <a:avLst/>
          </a:prstGeom>
        </p:spPr>
      </p:pic>
      <p:sp>
        <p:nvSpPr>
          <p:cNvPr id="9" name="Inhaltsplatzhalter 2">
            <a:extLst>
              <a:ext uri="{FF2B5EF4-FFF2-40B4-BE49-F238E27FC236}">
                <a16:creationId xmlns:a16="http://schemas.microsoft.com/office/drawing/2014/main" id="{CCC41D51-2506-46B6-9A35-72CE0505A088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252000" y="3060000"/>
            <a:ext cx="8640000" cy="2160000"/>
          </a:xfrm>
        </p:spPr>
        <p:txBody>
          <a:bodyPr lIns="0" tIns="7200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500"/>
              </a:spcBef>
              <a:spcAft>
                <a:spcPts val="200"/>
              </a:spcAft>
              <a:buNone/>
              <a:defRPr sz="1800">
                <a:solidFill>
                  <a:srgbClr val="00A500"/>
                </a:solidFill>
              </a:defRPr>
            </a:lvl1pPr>
            <a:lvl2pPr marL="0" indent="0">
              <a:lnSpc>
                <a:spcPct val="100000"/>
              </a:lnSpc>
              <a:spcBef>
                <a:spcPts val="300"/>
              </a:spcBef>
              <a:spcAft>
                <a:spcPts val="100"/>
              </a:spcAft>
              <a:buFontTx/>
              <a:buNone/>
              <a:defRPr lang="de-DE" sz="1400" kern="1200" dirty="0" smtClean="0">
                <a:solidFill>
                  <a:srgbClr val="00A500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2pPr>
            <a:lvl3pPr marL="0" indent="0">
              <a:lnSpc>
                <a:spcPct val="100000"/>
              </a:lnSpc>
              <a:spcBef>
                <a:spcPts val="200"/>
              </a:spcBef>
              <a:spcAft>
                <a:spcPts val="100"/>
              </a:spcAft>
              <a:buNone/>
              <a:defRPr lang="de-DE" sz="1200" kern="1200" dirty="0">
                <a:solidFill>
                  <a:srgbClr val="00A500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3pPr>
            <a:lvl4pPr marL="0" indent="0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None/>
              <a:defRPr sz="1200"/>
            </a:lvl4pPr>
            <a:lvl5pPr marL="0" indent="0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None/>
              <a:defRPr sz="105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Master</a:t>
            </a:r>
          </a:p>
          <a:p>
            <a:pPr lvl="2"/>
            <a:r>
              <a:rPr lang="de-DE"/>
              <a:t>Master</a:t>
            </a:r>
          </a:p>
          <a:p>
            <a:pPr lvl="3"/>
            <a:r>
              <a:rPr lang="de-DE"/>
              <a:t>Master</a:t>
            </a:r>
          </a:p>
          <a:p>
            <a:pPr lvl="4"/>
            <a:r>
              <a:rPr lang="de-DE"/>
              <a:t>Master</a:t>
            </a:r>
          </a:p>
          <a:p>
            <a:pPr lvl="1"/>
            <a:endParaRPr lang="de-DE"/>
          </a:p>
          <a:p>
            <a:pPr lvl="2"/>
            <a:endParaRPr lang="de-DE"/>
          </a:p>
          <a:p>
            <a:pPr lvl="3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459119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433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Training Service 1:1 flexi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>
            <a:extLst>
              <a:ext uri="{FF2B5EF4-FFF2-40B4-BE49-F238E27FC236}">
                <a16:creationId xmlns:a16="http://schemas.microsoft.com/office/drawing/2014/main" id="{23572019-ACF2-42D1-84B9-1898F830DD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60000" y="1044000"/>
            <a:ext cx="4068000" cy="294302"/>
          </a:xfrm>
          <a:prstGeom prst="rect">
            <a:avLst/>
          </a:prstGeom>
          <a:noFill/>
          <a:ln>
            <a:noFill/>
          </a:ln>
        </p:spPr>
        <p:txBody>
          <a:bodyPr wrap="square" lIns="0" tIns="36000" rIns="0" bIns="36000">
            <a:sp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3265C29-5802-4B16-A3F9-B8D775ECBB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1520" y="252000"/>
            <a:ext cx="4068000" cy="792000"/>
          </a:xfrm>
          <a:prstGeom prst="rect">
            <a:avLst/>
          </a:prstGeom>
          <a:noFill/>
          <a:ln>
            <a:noFill/>
          </a:ln>
        </p:spPr>
        <p:txBody>
          <a:bodyPr wrap="square" lIns="0" tIns="36000" rIns="0" bIns="36000" anchor="b">
            <a:spAutoFit/>
          </a:bodyPr>
          <a:lstStyle>
            <a:lvl1pPr algn="l">
              <a:defRPr sz="2800">
                <a:solidFill>
                  <a:srgbClr val="00A500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9" name="Inhaltsplatzhalter 2">
            <a:extLst>
              <a:ext uri="{FF2B5EF4-FFF2-40B4-BE49-F238E27FC236}">
                <a16:creationId xmlns:a16="http://schemas.microsoft.com/office/drawing/2014/main" id="{E0D8C26A-33CE-47A4-9383-F8DF0BF2DBF4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252000" y="1044000"/>
            <a:ext cx="4068000" cy="4140000"/>
          </a:xfrm>
        </p:spPr>
        <p:txBody>
          <a:bodyPr lIns="0" tIns="36000" rIns="0" bIns="36000">
            <a:noAutofit/>
          </a:bodyPr>
          <a:lstStyle>
            <a:lvl1pPr marL="0" indent="0">
              <a:lnSpc>
                <a:spcPct val="100000"/>
              </a:lnSpc>
              <a:spcBef>
                <a:spcPts val="500"/>
              </a:spcBef>
              <a:spcAft>
                <a:spcPts val="200"/>
              </a:spcAft>
              <a:buNone/>
              <a:defRPr sz="180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0" indent="0">
              <a:lnSpc>
                <a:spcPct val="100000"/>
              </a:lnSpc>
              <a:spcBef>
                <a:spcPts val="300"/>
              </a:spcBef>
              <a:spcAft>
                <a:spcPts val="100"/>
              </a:spcAft>
              <a:buFontTx/>
              <a:buNone/>
              <a:defRPr sz="1400">
                <a:solidFill>
                  <a:srgbClr val="00A50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0" indent="0">
              <a:lnSpc>
                <a:spcPct val="100000"/>
              </a:lnSpc>
              <a:spcBef>
                <a:spcPts val="200"/>
              </a:spcBef>
              <a:spcAft>
                <a:spcPts val="100"/>
              </a:spcAft>
              <a:buFontTx/>
              <a:buNone/>
              <a:defRPr sz="1200">
                <a:solidFill>
                  <a:srgbClr val="00A50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0" indent="0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FontTx/>
              <a:buNone/>
              <a:defRPr sz="1200" baseline="0"/>
            </a:lvl4pPr>
            <a:lvl5pPr marL="0" indent="0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None/>
              <a:defRPr sz="1050" baseline="0"/>
            </a:lvl5pPr>
          </a:lstStyle>
          <a:p>
            <a:pPr lvl="0"/>
            <a:r>
              <a:rPr lang="de-DE"/>
              <a:t>Mastertext bearbeiten</a:t>
            </a:r>
          </a:p>
          <a:p>
            <a:pPr lvl="1"/>
            <a:r>
              <a:rPr lang="de-DE"/>
              <a:t>Mastertextformat bearbeiten</a:t>
            </a:r>
          </a:p>
          <a:p>
            <a:pPr lvl="2"/>
            <a:r>
              <a:rPr lang="de-DE"/>
              <a:t>Mastertext bearbeiten</a:t>
            </a:r>
          </a:p>
          <a:p>
            <a:pPr lvl="3"/>
            <a:r>
              <a:rPr lang="de-DE" sz="1200"/>
              <a:t>Mastertext bearbeiten</a:t>
            </a:r>
          </a:p>
          <a:p>
            <a:pPr lvl="4"/>
            <a:r>
              <a:rPr lang="de-DE"/>
              <a:t>Mastertext bearbeiten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977BB131-DEBB-4ABB-8AB8-203A2B2E9171}"/>
                  </a:ext>
                </a:extLst>
              </p14:cNvPr>
              <p14:cNvContentPartPr/>
              <p14:nvPr userDrawn="1"/>
            </p14:nvContentPartPr>
            <p14:xfrm>
              <a:off x="8590665" y="1799164"/>
              <a:ext cx="6120" cy="432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977BB131-DEBB-4ABB-8AB8-203A2B2E9171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586345" y="1794844"/>
                <a:ext cx="14760" cy="12960"/>
              </a:xfrm>
              <a:prstGeom prst="rect">
                <a:avLst/>
              </a:prstGeom>
            </p:spPr>
          </p:pic>
        </mc:Fallback>
      </mc:AlternateContent>
      <p:sp>
        <p:nvSpPr>
          <p:cNvPr id="6" name="Bildplatzhalter 5">
            <a:extLst>
              <a:ext uri="{FF2B5EF4-FFF2-40B4-BE49-F238E27FC236}">
                <a16:creationId xmlns:a16="http://schemas.microsoft.com/office/drawing/2014/main" id="{BDC6399F-F759-4C0A-B7DE-E98B10187BA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572000" y="0"/>
            <a:ext cx="4572000" cy="5716800"/>
          </a:xfrm>
          <a:noFill/>
          <a:ln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2400"/>
            </a:lvl1pPr>
          </a:lstStyle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463922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433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Training Service 1: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265C29-5802-4B16-A3F9-B8D775ECBB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1520" y="252000"/>
            <a:ext cx="4068000" cy="792000"/>
          </a:xfrm>
          <a:prstGeom prst="rect">
            <a:avLst/>
          </a:prstGeom>
          <a:noFill/>
          <a:ln>
            <a:noFill/>
          </a:ln>
        </p:spPr>
        <p:txBody>
          <a:bodyPr wrap="square" lIns="0" tIns="36000" rIns="0" bIns="36000" anchor="b">
            <a:spAutoFit/>
          </a:bodyPr>
          <a:lstStyle>
            <a:lvl1pPr algn="l">
              <a:defRPr sz="2800">
                <a:solidFill>
                  <a:srgbClr val="00A500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23572019-ACF2-42D1-84B9-1898F830DD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96036" y="1165312"/>
            <a:ext cx="4068000" cy="294302"/>
          </a:xfrm>
          <a:prstGeom prst="rect">
            <a:avLst/>
          </a:prstGeom>
          <a:noFill/>
          <a:ln>
            <a:noFill/>
          </a:ln>
        </p:spPr>
        <p:txBody>
          <a:bodyPr wrap="square" lIns="0" tIns="36000" rIns="0" bIns="36000">
            <a:sp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D2DE8475-4D6B-48E3-857A-BC6AAAD2D63E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252000" y="1044000"/>
            <a:ext cx="4068000" cy="4140000"/>
          </a:xfrm>
        </p:spPr>
        <p:txBody>
          <a:bodyPr lIns="0" tIns="36000" rIns="0" bIns="36000">
            <a:noAutofit/>
          </a:bodyPr>
          <a:lstStyle>
            <a:lvl1pPr marL="0" indent="0">
              <a:lnSpc>
                <a:spcPct val="100000"/>
              </a:lnSpc>
              <a:spcBef>
                <a:spcPts val="500"/>
              </a:spcBef>
              <a:spcAft>
                <a:spcPts val="200"/>
              </a:spcAft>
              <a:buNone/>
              <a:defRPr sz="1800">
                <a:solidFill>
                  <a:srgbClr val="00A500"/>
                </a:solidFill>
              </a:defRPr>
            </a:lvl1pPr>
            <a:lvl2pPr marL="0" indent="0">
              <a:lnSpc>
                <a:spcPct val="100000"/>
              </a:lnSpc>
              <a:spcBef>
                <a:spcPts val="300"/>
              </a:spcBef>
              <a:spcAft>
                <a:spcPts val="100"/>
              </a:spcAft>
              <a:buFontTx/>
              <a:buNone/>
              <a:defRPr sz="1400">
                <a:solidFill>
                  <a:srgbClr val="00A500"/>
                </a:solidFill>
              </a:defRPr>
            </a:lvl2pPr>
            <a:lvl3pPr marL="0" indent="0">
              <a:lnSpc>
                <a:spcPct val="100000"/>
              </a:lnSpc>
              <a:spcBef>
                <a:spcPts val="200"/>
              </a:spcBef>
              <a:spcAft>
                <a:spcPts val="100"/>
              </a:spcAft>
              <a:buNone/>
              <a:defRPr sz="1200">
                <a:solidFill>
                  <a:srgbClr val="00A500"/>
                </a:solidFill>
              </a:defRPr>
            </a:lvl3pPr>
            <a:lvl4pPr marL="0" indent="0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None/>
              <a:defRPr sz="1200">
                <a:solidFill>
                  <a:schemeClr val="tx1"/>
                </a:solidFill>
              </a:defRPr>
            </a:lvl4pPr>
            <a:lvl5pPr marL="0" indent="0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None/>
              <a:defRPr sz="1050">
                <a:solidFill>
                  <a:schemeClr val="tx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Master</a:t>
            </a:r>
          </a:p>
          <a:p>
            <a:pPr lvl="2"/>
            <a:r>
              <a:rPr lang="de-DE"/>
              <a:t>Master</a:t>
            </a:r>
          </a:p>
          <a:p>
            <a:pPr lvl="3"/>
            <a:r>
              <a:rPr lang="de-DE"/>
              <a:t>Master</a:t>
            </a:r>
          </a:p>
          <a:p>
            <a:pPr lvl="4"/>
            <a:r>
              <a:rPr lang="de-DE"/>
              <a:t>Master</a:t>
            </a:r>
          </a:p>
        </p:txBody>
      </p:sp>
      <p:pic>
        <p:nvPicPr>
          <p:cNvPr id="6" name="Grafik 5" descr="Ein Bild, das Tisch, Person, drinnen, Personen enthält.&#10;&#10;Automatisch generierte Beschreibung">
            <a:extLst>
              <a:ext uri="{FF2B5EF4-FFF2-40B4-BE49-F238E27FC236}">
                <a16:creationId xmlns:a16="http://schemas.microsoft.com/office/drawing/2014/main" id="{A938A8FC-3E4E-4745-8EE6-184340427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0"/>
            <a:ext cx="4572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49280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433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CSM Servi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Ein Bild, das Person, drinnen, sitzend, Laptop enthält.&#10;&#10;Automatisch generierte Beschreibung">
            <a:extLst>
              <a:ext uri="{FF2B5EF4-FFF2-40B4-BE49-F238E27FC236}">
                <a16:creationId xmlns:a16="http://schemas.microsoft.com/office/drawing/2014/main" id="{C7ADD09B-5685-4CD5-B3A8-6A70455C805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E3265C29-5802-4B16-A3F9-B8D775ECBB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2000" y="1080000"/>
            <a:ext cx="4320000" cy="648000"/>
          </a:xfrm>
          <a:prstGeom prst="rect">
            <a:avLst/>
          </a:prstGeom>
          <a:solidFill>
            <a:srgbClr val="00A500"/>
          </a:solidFill>
          <a:ln>
            <a:noFill/>
          </a:ln>
        </p:spPr>
        <p:txBody>
          <a:bodyPr lIns="108000" tIns="180000" rIns="108000" bIns="36000" anchor="b">
            <a:sp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23572019-ACF2-42D1-84B9-1898F830DD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2000" y="1727999"/>
            <a:ext cx="4320000" cy="648000"/>
          </a:xfrm>
          <a:prstGeom prst="rect">
            <a:avLst/>
          </a:prstGeom>
          <a:solidFill>
            <a:srgbClr val="00A500"/>
          </a:solidFill>
          <a:ln>
            <a:noFill/>
          </a:ln>
        </p:spPr>
        <p:txBody>
          <a:bodyPr lIns="108000" tIns="36000" rIns="108000" bIns="180000">
            <a:sp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pic>
        <p:nvPicPr>
          <p:cNvPr id="10" name="Grafik 9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B6C56E12-10DC-4E24-9DA0-1832949413B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000" y="5364000"/>
            <a:ext cx="1080000" cy="203400"/>
          </a:xfrm>
          <a:prstGeom prst="rect">
            <a:avLst/>
          </a:prstGeom>
        </p:spPr>
      </p:pic>
      <p:pic>
        <p:nvPicPr>
          <p:cNvPr id="6" name="Grafik 5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DD29DAB4-CD25-4016-ACEF-522D8B3528D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000" y="5364000"/>
            <a:ext cx="1080000" cy="20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19918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433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Training Service 1: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265C29-5802-4B16-A3F9-B8D775ECBB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1520" y="252000"/>
            <a:ext cx="2628000" cy="792000"/>
          </a:xfrm>
          <a:prstGeom prst="rect">
            <a:avLst/>
          </a:prstGeom>
          <a:noFill/>
          <a:ln>
            <a:noFill/>
          </a:ln>
        </p:spPr>
        <p:txBody>
          <a:bodyPr wrap="square" lIns="0" tIns="36000" rIns="0" bIns="36000" anchor="b">
            <a:spAutoFit/>
          </a:bodyPr>
          <a:lstStyle>
            <a:lvl1pPr algn="l">
              <a:defRPr sz="2800">
                <a:solidFill>
                  <a:srgbClr val="00A500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23572019-ACF2-42D1-84B9-1898F830DD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72000" y="1093304"/>
            <a:ext cx="2628000" cy="515901"/>
          </a:xfrm>
          <a:prstGeom prst="rect">
            <a:avLst/>
          </a:prstGeom>
          <a:noFill/>
          <a:ln>
            <a:noFill/>
          </a:ln>
        </p:spPr>
        <p:txBody>
          <a:bodyPr wrap="square" lIns="0" tIns="36000" rIns="0" bIns="36000">
            <a:sp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D2DE8475-4D6B-48E3-857A-BC6AAAD2D63E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252000" y="1044000"/>
            <a:ext cx="2628000" cy="4140000"/>
          </a:xfrm>
        </p:spPr>
        <p:txBody>
          <a:bodyPr lIns="0" tIns="36000" rIns="0" bIns="36000">
            <a:noAutofit/>
          </a:bodyPr>
          <a:lstStyle>
            <a:lvl1pPr marL="0" indent="0">
              <a:lnSpc>
                <a:spcPct val="100000"/>
              </a:lnSpc>
              <a:spcBef>
                <a:spcPts val="500"/>
              </a:spcBef>
              <a:spcAft>
                <a:spcPts val="200"/>
              </a:spcAft>
              <a:buNone/>
              <a:defRPr sz="180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0" indent="0">
              <a:lnSpc>
                <a:spcPct val="100000"/>
              </a:lnSpc>
              <a:spcBef>
                <a:spcPts val="300"/>
              </a:spcBef>
              <a:spcAft>
                <a:spcPts val="100"/>
              </a:spcAft>
              <a:buFontTx/>
              <a:buNone/>
              <a:defRPr sz="1400">
                <a:solidFill>
                  <a:srgbClr val="00A50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0" indent="0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None/>
              <a:defRPr sz="1200">
                <a:solidFill>
                  <a:srgbClr val="00A50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0" indent="0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None/>
              <a:defRPr sz="1200"/>
            </a:lvl4pPr>
            <a:lvl5pPr marL="0" indent="0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None/>
              <a:defRPr sz="1050">
                <a:solidFill>
                  <a:schemeClr val="tx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Master</a:t>
            </a:r>
          </a:p>
          <a:p>
            <a:pPr lvl="2"/>
            <a:r>
              <a:rPr lang="de-DE"/>
              <a:t>Master</a:t>
            </a:r>
          </a:p>
          <a:p>
            <a:pPr lvl="3"/>
            <a:r>
              <a:rPr lang="de-DE"/>
              <a:t>Master</a:t>
            </a:r>
          </a:p>
          <a:p>
            <a:pPr lvl="4"/>
            <a:r>
              <a:rPr lang="de-DE"/>
              <a:t>Master</a:t>
            </a:r>
          </a:p>
        </p:txBody>
      </p:sp>
      <p:pic>
        <p:nvPicPr>
          <p:cNvPr id="9" name="Grafik 8" descr="Ein Bild, das Person, Tisch, drinnen, Personen enthält.&#10;&#10;Automatisch generierte Beschreibung">
            <a:extLst>
              <a:ext uri="{FF2B5EF4-FFF2-40B4-BE49-F238E27FC236}">
                <a16:creationId xmlns:a16="http://schemas.microsoft.com/office/drawing/2014/main" id="{F0781392-7F23-4379-9868-AFF2918B9AD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000" y="0"/>
            <a:ext cx="6013704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84422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433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Training Service 2: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265C29-5802-4B16-A3F9-B8D775ECBB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1520" y="252000"/>
            <a:ext cx="5508000" cy="792000"/>
          </a:xfrm>
          <a:prstGeom prst="rect">
            <a:avLst/>
          </a:prstGeom>
          <a:noFill/>
          <a:ln>
            <a:noFill/>
          </a:ln>
        </p:spPr>
        <p:txBody>
          <a:bodyPr wrap="square" lIns="0" tIns="36000" rIns="0" bIns="36000" anchor="b">
            <a:spAutoFit/>
          </a:bodyPr>
          <a:lstStyle>
            <a:lvl1pPr algn="l">
              <a:defRPr sz="2800">
                <a:solidFill>
                  <a:srgbClr val="00A500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23572019-ACF2-42D1-84B9-1898F830DD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40252" y="1093304"/>
            <a:ext cx="1943604" cy="737501"/>
          </a:xfrm>
          <a:prstGeom prst="rect">
            <a:avLst/>
          </a:prstGeom>
          <a:noFill/>
          <a:ln>
            <a:noFill/>
          </a:ln>
        </p:spPr>
        <p:txBody>
          <a:bodyPr wrap="square" lIns="0" tIns="36000" rIns="0" bIns="36000">
            <a:sp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D2DE8475-4D6B-48E3-857A-BC6AAAD2D63E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252000" y="1044000"/>
            <a:ext cx="5508000" cy="4140000"/>
          </a:xfrm>
        </p:spPr>
        <p:txBody>
          <a:bodyPr lIns="0" tIns="36000" rIns="0" bIns="36000">
            <a:noAutofit/>
          </a:bodyPr>
          <a:lstStyle>
            <a:lvl1pPr marL="0" indent="0">
              <a:lnSpc>
                <a:spcPct val="100000"/>
              </a:lnSpc>
              <a:spcBef>
                <a:spcPts val="500"/>
              </a:spcBef>
              <a:spcAft>
                <a:spcPts val="200"/>
              </a:spcAft>
              <a:buNone/>
              <a:defRPr sz="180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0" indent="0">
              <a:lnSpc>
                <a:spcPct val="100000"/>
              </a:lnSpc>
              <a:spcBef>
                <a:spcPts val="300"/>
              </a:spcBef>
              <a:spcAft>
                <a:spcPts val="100"/>
              </a:spcAft>
              <a:buFontTx/>
              <a:buNone/>
              <a:defRPr sz="1400">
                <a:solidFill>
                  <a:srgbClr val="00A50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0" indent="0">
              <a:lnSpc>
                <a:spcPct val="100000"/>
              </a:lnSpc>
              <a:spcBef>
                <a:spcPts val="200"/>
              </a:spcBef>
              <a:spcAft>
                <a:spcPts val="100"/>
              </a:spcAft>
              <a:buNone/>
              <a:defRPr sz="1200">
                <a:solidFill>
                  <a:srgbClr val="00A500"/>
                </a:solidFill>
              </a:defRPr>
            </a:lvl3pPr>
            <a:lvl4pPr marL="0" indent="0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None/>
              <a:defRPr sz="1200">
                <a:solidFill>
                  <a:schemeClr val="tx1"/>
                </a:solidFill>
              </a:defRPr>
            </a:lvl4pPr>
            <a:lvl5pPr marL="0" indent="0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None/>
              <a:defRPr sz="1050">
                <a:solidFill>
                  <a:schemeClr val="tx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Master</a:t>
            </a:r>
          </a:p>
          <a:p>
            <a:pPr lvl="2"/>
            <a:r>
              <a:rPr lang="de-DE"/>
              <a:t>Master</a:t>
            </a:r>
          </a:p>
          <a:p>
            <a:pPr lvl="3"/>
            <a:r>
              <a:rPr lang="de-DE"/>
              <a:t>Master</a:t>
            </a:r>
          </a:p>
          <a:p>
            <a:pPr lvl="4"/>
            <a:r>
              <a:rPr lang="de-DE"/>
              <a:t>Master</a:t>
            </a:r>
          </a:p>
        </p:txBody>
      </p:sp>
      <p:pic>
        <p:nvPicPr>
          <p:cNvPr id="6" name="Grafik 5" descr="Ein Bild, das Tisch, drinnen, Person, Fenster enthält.&#10;&#10;Automatisch generierte Beschreibung">
            <a:extLst>
              <a:ext uri="{FF2B5EF4-FFF2-40B4-BE49-F238E27FC236}">
                <a16:creationId xmlns:a16="http://schemas.microsoft.com/office/drawing/2014/main" id="{824AC478-EA58-4C2B-811A-89927462048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000" y="0"/>
            <a:ext cx="3133344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5626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433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USPs 1: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265C29-5802-4B16-A3F9-B8D775ECBB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1520" y="252000"/>
            <a:ext cx="2628000" cy="792000"/>
          </a:xfrm>
          <a:prstGeom prst="rect">
            <a:avLst/>
          </a:prstGeom>
          <a:noFill/>
          <a:ln>
            <a:noFill/>
          </a:ln>
        </p:spPr>
        <p:txBody>
          <a:bodyPr wrap="square" lIns="0" tIns="36000" rIns="0" bIns="36000" anchor="b">
            <a:spAutoFit/>
          </a:bodyPr>
          <a:lstStyle>
            <a:lvl1pPr algn="l">
              <a:defRPr sz="2800">
                <a:solidFill>
                  <a:srgbClr val="00A500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23572019-ACF2-42D1-84B9-1898F830DD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96036" y="1165312"/>
            <a:ext cx="4068000" cy="294302"/>
          </a:xfrm>
          <a:prstGeom prst="rect">
            <a:avLst/>
          </a:prstGeom>
          <a:noFill/>
          <a:ln>
            <a:noFill/>
          </a:ln>
        </p:spPr>
        <p:txBody>
          <a:bodyPr wrap="square" lIns="0" tIns="36000" rIns="0" bIns="36000">
            <a:sp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D2DE8475-4D6B-48E3-857A-BC6AAAD2D63E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252000" y="1044000"/>
            <a:ext cx="2628000" cy="4140000"/>
          </a:xfrm>
        </p:spPr>
        <p:txBody>
          <a:bodyPr lIns="0" tIns="36000" rIns="0" bIns="36000">
            <a:noAutofit/>
          </a:bodyPr>
          <a:lstStyle>
            <a:lvl1pPr marL="0" indent="0">
              <a:lnSpc>
                <a:spcPct val="100000"/>
              </a:lnSpc>
              <a:spcBef>
                <a:spcPts val="500"/>
              </a:spcBef>
              <a:spcAft>
                <a:spcPts val="200"/>
              </a:spcAft>
              <a:buNone/>
              <a:defRPr sz="1800">
                <a:solidFill>
                  <a:srgbClr val="00A500"/>
                </a:solidFill>
              </a:defRPr>
            </a:lvl1pPr>
            <a:lvl2pPr marL="0" indent="0">
              <a:lnSpc>
                <a:spcPct val="100000"/>
              </a:lnSpc>
              <a:spcBef>
                <a:spcPts val="300"/>
              </a:spcBef>
              <a:spcAft>
                <a:spcPts val="100"/>
              </a:spcAft>
              <a:buFontTx/>
              <a:buNone/>
              <a:defRPr sz="1400">
                <a:solidFill>
                  <a:srgbClr val="00A500"/>
                </a:solidFill>
              </a:defRPr>
            </a:lvl2pPr>
            <a:lvl3pPr marL="0" indent="0">
              <a:lnSpc>
                <a:spcPct val="100000"/>
              </a:lnSpc>
              <a:spcBef>
                <a:spcPts val="200"/>
              </a:spcBef>
              <a:spcAft>
                <a:spcPts val="100"/>
              </a:spcAft>
              <a:buNone/>
              <a:defRPr sz="1200">
                <a:solidFill>
                  <a:srgbClr val="00A500"/>
                </a:solidFill>
              </a:defRPr>
            </a:lvl3pPr>
            <a:lvl4pPr marL="0" indent="0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None/>
              <a:defRPr sz="1200">
                <a:solidFill>
                  <a:schemeClr val="tx1"/>
                </a:solidFill>
              </a:defRPr>
            </a:lvl4pPr>
            <a:lvl5pPr marL="0" indent="0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None/>
              <a:defRPr sz="1050">
                <a:solidFill>
                  <a:schemeClr val="tx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Master</a:t>
            </a:r>
          </a:p>
          <a:p>
            <a:pPr lvl="2"/>
            <a:r>
              <a:rPr lang="de-DE"/>
              <a:t>Master</a:t>
            </a:r>
          </a:p>
          <a:p>
            <a:pPr lvl="3"/>
            <a:r>
              <a:rPr lang="de-DE"/>
              <a:t>Master</a:t>
            </a:r>
          </a:p>
          <a:p>
            <a:pPr lvl="4"/>
            <a:r>
              <a:rPr lang="de-DE"/>
              <a:t>Master</a:t>
            </a:r>
          </a:p>
        </p:txBody>
      </p:sp>
      <p:pic>
        <p:nvPicPr>
          <p:cNvPr id="6" name="Grafik 5" descr="Ein Bild, das Person, drinnen, sitzend, Tisch enthält.&#10;&#10;Automatisch generierte Beschreibung">
            <a:extLst>
              <a:ext uri="{FF2B5EF4-FFF2-40B4-BE49-F238E27FC236}">
                <a16:creationId xmlns:a16="http://schemas.microsoft.com/office/drawing/2014/main" id="{0E70B297-76D4-4ADF-AB2C-7E981151C6F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000" y="0"/>
            <a:ext cx="6013704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2292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433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USPs 1: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265C29-5802-4B16-A3F9-B8D775ECBB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1520" y="252000"/>
            <a:ext cx="4068000" cy="792000"/>
          </a:xfrm>
          <a:prstGeom prst="rect">
            <a:avLst/>
          </a:prstGeom>
          <a:noFill/>
          <a:ln>
            <a:noFill/>
          </a:ln>
        </p:spPr>
        <p:txBody>
          <a:bodyPr wrap="square" lIns="0" tIns="36000" rIns="0" bIns="36000" anchor="b">
            <a:spAutoFit/>
          </a:bodyPr>
          <a:lstStyle>
            <a:lvl1pPr algn="l">
              <a:defRPr sz="2800">
                <a:solidFill>
                  <a:srgbClr val="00A500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23572019-ACF2-42D1-84B9-1898F830DD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96036" y="1165312"/>
            <a:ext cx="4068000" cy="294302"/>
          </a:xfrm>
          <a:prstGeom prst="rect">
            <a:avLst/>
          </a:prstGeom>
          <a:noFill/>
          <a:ln>
            <a:noFill/>
          </a:ln>
        </p:spPr>
        <p:txBody>
          <a:bodyPr wrap="square" lIns="0" tIns="36000" rIns="0" bIns="36000">
            <a:sp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D2DE8475-4D6B-48E3-857A-BC6AAAD2D63E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252000" y="1044000"/>
            <a:ext cx="4068000" cy="4140000"/>
          </a:xfrm>
        </p:spPr>
        <p:txBody>
          <a:bodyPr lIns="0" tIns="36000" rIns="0" bIns="36000">
            <a:noAutofit/>
          </a:bodyPr>
          <a:lstStyle>
            <a:lvl1pPr marL="0" indent="0">
              <a:lnSpc>
                <a:spcPct val="100000"/>
              </a:lnSpc>
              <a:spcBef>
                <a:spcPts val="500"/>
              </a:spcBef>
              <a:spcAft>
                <a:spcPts val="200"/>
              </a:spcAft>
              <a:buNone/>
              <a:defRPr sz="1800">
                <a:solidFill>
                  <a:srgbClr val="00A500"/>
                </a:solidFill>
              </a:defRPr>
            </a:lvl1pPr>
            <a:lvl2pPr marL="0" indent="0">
              <a:lnSpc>
                <a:spcPct val="100000"/>
              </a:lnSpc>
              <a:spcBef>
                <a:spcPts val="300"/>
              </a:spcBef>
              <a:spcAft>
                <a:spcPts val="100"/>
              </a:spcAft>
              <a:buFontTx/>
              <a:buNone/>
              <a:defRPr sz="1400">
                <a:solidFill>
                  <a:srgbClr val="00A500"/>
                </a:solidFill>
              </a:defRPr>
            </a:lvl2pPr>
            <a:lvl3pPr marL="0" indent="0">
              <a:lnSpc>
                <a:spcPct val="100000"/>
              </a:lnSpc>
              <a:spcBef>
                <a:spcPts val="200"/>
              </a:spcBef>
              <a:spcAft>
                <a:spcPts val="100"/>
              </a:spcAft>
              <a:buNone/>
              <a:defRPr sz="1200">
                <a:solidFill>
                  <a:srgbClr val="00A500"/>
                </a:solidFill>
              </a:defRPr>
            </a:lvl3pPr>
            <a:lvl4pPr marL="0" indent="0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None/>
              <a:defRPr sz="1200">
                <a:solidFill>
                  <a:schemeClr val="tx1"/>
                </a:solidFill>
              </a:defRPr>
            </a:lvl4pPr>
            <a:lvl5pPr marL="0" indent="0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None/>
              <a:defRPr sz="1050">
                <a:solidFill>
                  <a:schemeClr val="tx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Master</a:t>
            </a:r>
          </a:p>
          <a:p>
            <a:pPr lvl="2"/>
            <a:r>
              <a:rPr lang="de-DE"/>
              <a:t>Master</a:t>
            </a:r>
          </a:p>
          <a:p>
            <a:pPr lvl="3"/>
            <a:r>
              <a:rPr lang="de-DE"/>
              <a:t>Master</a:t>
            </a:r>
          </a:p>
          <a:p>
            <a:pPr lvl="4"/>
            <a:r>
              <a:rPr lang="de-DE"/>
              <a:t>Master</a:t>
            </a:r>
          </a:p>
        </p:txBody>
      </p:sp>
      <p:pic>
        <p:nvPicPr>
          <p:cNvPr id="5" name="Grafik 4" descr="Ein Bild, das drinnen, Person, Tisch, sitzend enthält.&#10;&#10;Automatisch generierte Beschreibung">
            <a:extLst>
              <a:ext uri="{FF2B5EF4-FFF2-40B4-BE49-F238E27FC236}">
                <a16:creationId xmlns:a16="http://schemas.microsoft.com/office/drawing/2014/main" id="{1363EE30-BBAE-4D3F-9175-A07F7DC4A2E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0"/>
            <a:ext cx="4572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33271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433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USPs 2: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265C29-5802-4B16-A3F9-B8D775ECBB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1520" y="252000"/>
            <a:ext cx="5508000" cy="792000"/>
          </a:xfrm>
          <a:prstGeom prst="rect">
            <a:avLst/>
          </a:prstGeom>
          <a:noFill/>
          <a:ln>
            <a:noFill/>
          </a:ln>
        </p:spPr>
        <p:txBody>
          <a:bodyPr wrap="square" lIns="0" tIns="36000" rIns="0" bIns="36000" anchor="b">
            <a:spAutoFit/>
          </a:bodyPr>
          <a:lstStyle>
            <a:lvl1pPr algn="l">
              <a:defRPr sz="2800">
                <a:solidFill>
                  <a:srgbClr val="00A500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23572019-ACF2-42D1-84B9-1898F830DD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88224" y="1165312"/>
            <a:ext cx="2375812" cy="515901"/>
          </a:xfrm>
          <a:prstGeom prst="rect">
            <a:avLst/>
          </a:prstGeom>
          <a:noFill/>
          <a:ln>
            <a:noFill/>
          </a:ln>
        </p:spPr>
        <p:txBody>
          <a:bodyPr wrap="square" lIns="0" tIns="36000" rIns="0" bIns="36000">
            <a:sp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D2DE8475-4D6B-48E3-857A-BC6AAAD2D63E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252000" y="1044000"/>
            <a:ext cx="5508000" cy="4140000"/>
          </a:xfrm>
        </p:spPr>
        <p:txBody>
          <a:bodyPr lIns="0" tIns="36000" rIns="0" bIns="36000">
            <a:noAutofit/>
          </a:bodyPr>
          <a:lstStyle>
            <a:lvl1pPr marL="0" indent="0">
              <a:lnSpc>
                <a:spcPct val="100000"/>
              </a:lnSpc>
              <a:spcBef>
                <a:spcPts val="500"/>
              </a:spcBef>
              <a:spcAft>
                <a:spcPts val="200"/>
              </a:spcAft>
              <a:buNone/>
              <a:defRPr sz="1800">
                <a:solidFill>
                  <a:srgbClr val="00A500"/>
                </a:solidFill>
              </a:defRPr>
            </a:lvl1pPr>
            <a:lvl2pPr marL="0" indent="0">
              <a:lnSpc>
                <a:spcPct val="100000"/>
              </a:lnSpc>
              <a:spcBef>
                <a:spcPts val="300"/>
              </a:spcBef>
              <a:spcAft>
                <a:spcPts val="100"/>
              </a:spcAft>
              <a:buFontTx/>
              <a:buNone/>
              <a:defRPr sz="1400">
                <a:solidFill>
                  <a:srgbClr val="00A500"/>
                </a:solidFill>
              </a:defRPr>
            </a:lvl2pPr>
            <a:lvl3pPr marL="0" indent="0">
              <a:lnSpc>
                <a:spcPct val="100000"/>
              </a:lnSpc>
              <a:spcBef>
                <a:spcPts val="200"/>
              </a:spcBef>
              <a:spcAft>
                <a:spcPts val="100"/>
              </a:spcAft>
              <a:buNone/>
              <a:defRPr sz="1200">
                <a:solidFill>
                  <a:srgbClr val="00A500"/>
                </a:solidFill>
              </a:defRPr>
            </a:lvl3pPr>
            <a:lvl4pPr marL="0" indent="0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None/>
              <a:defRPr sz="1200">
                <a:solidFill>
                  <a:schemeClr val="tx1"/>
                </a:solidFill>
              </a:defRPr>
            </a:lvl4pPr>
            <a:lvl5pPr marL="0" indent="0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None/>
              <a:defRPr sz="1050">
                <a:solidFill>
                  <a:schemeClr val="tx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Master</a:t>
            </a:r>
          </a:p>
          <a:p>
            <a:pPr lvl="2"/>
            <a:r>
              <a:rPr lang="de-DE"/>
              <a:t>Master</a:t>
            </a:r>
          </a:p>
          <a:p>
            <a:pPr lvl="3"/>
            <a:r>
              <a:rPr lang="de-DE"/>
              <a:t>Master</a:t>
            </a:r>
          </a:p>
          <a:p>
            <a:pPr lvl="4"/>
            <a:r>
              <a:rPr lang="de-DE"/>
              <a:t>Master</a:t>
            </a:r>
          </a:p>
        </p:txBody>
      </p:sp>
      <p:pic>
        <p:nvPicPr>
          <p:cNvPr id="6" name="Grafik 5" descr="Ein Bild, das drinnen, Mann, Tisch, Essen enthält.&#10;&#10;Automatisch generierte Beschreibung">
            <a:extLst>
              <a:ext uri="{FF2B5EF4-FFF2-40B4-BE49-F238E27FC236}">
                <a16:creationId xmlns:a16="http://schemas.microsoft.com/office/drawing/2014/main" id="{DBD78169-FC2A-4F9A-974B-E88518FEED5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000" y="0"/>
            <a:ext cx="3133344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67534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433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Key Image 1: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 descr="Ein Bild, das Tisch, Person, sitzend, Laptop enthält.&#10;&#10;Automatisch generierte Beschreibung">
            <a:extLst>
              <a:ext uri="{FF2B5EF4-FFF2-40B4-BE49-F238E27FC236}">
                <a16:creationId xmlns:a16="http://schemas.microsoft.com/office/drawing/2014/main" id="{87C9863B-BA97-4C28-8D11-186B89C3CC7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0043" y="0"/>
            <a:ext cx="4572000" cy="5715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E3265C29-5802-4B16-A3F9-B8D775ECBB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1520" y="252000"/>
            <a:ext cx="4068000" cy="571301"/>
          </a:xfrm>
          <a:prstGeom prst="rect">
            <a:avLst/>
          </a:prstGeom>
          <a:noFill/>
          <a:ln>
            <a:noFill/>
          </a:ln>
        </p:spPr>
        <p:txBody>
          <a:bodyPr wrap="square" lIns="0" tIns="36000" rIns="0" bIns="36000" anchor="b">
            <a:spAutoFit/>
          </a:bodyPr>
          <a:lstStyle>
            <a:lvl1pPr algn="l">
              <a:defRPr sz="3600">
                <a:solidFill>
                  <a:srgbClr val="00A500"/>
                </a:solidFill>
              </a:defRPr>
            </a:lvl1pPr>
          </a:lstStyle>
          <a:p>
            <a:r>
              <a:rPr lang="de-DE"/>
              <a:t>Mastertitelformat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23572019-ACF2-42D1-84B9-1898F830DD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70043" y="5436000"/>
            <a:ext cx="4572000" cy="252000"/>
          </a:xfrm>
          <a:prstGeom prst="rect">
            <a:avLst/>
          </a:prstGeom>
          <a:noFill/>
          <a:ln>
            <a:noFill/>
          </a:ln>
        </p:spPr>
        <p:txBody>
          <a:bodyPr wrap="square" lIns="0" tIns="36000" rIns="0" bIns="36000">
            <a:sp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D2DE8475-4D6B-48E3-857A-BC6AAAD2D63E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252000" y="864000"/>
            <a:ext cx="4068000" cy="4140000"/>
          </a:xfrm>
        </p:spPr>
        <p:txBody>
          <a:bodyPr lIns="0" tIns="36000" rIns="0" bIns="36000">
            <a:noAutofit/>
          </a:bodyPr>
          <a:lstStyle>
            <a:lvl1pPr marL="0" indent="0">
              <a:lnSpc>
                <a:spcPct val="100000"/>
              </a:lnSpc>
              <a:spcBef>
                <a:spcPts val="500"/>
              </a:spcBef>
              <a:spcAft>
                <a:spcPts val="200"/>
              </a:spcAft>
              <a:buNone/>
              <a:defRPr sz="1800">
                <a:solidFill>
                  <a:srgbClr val="00A500"/>
                </a:solidFill>
              </a:defRPr>
            </a:lvl1pPr>
            <a:lvl2pPr marL="0" indent="0">
              <a:lnSpc>
                <a:spcPct val="100000"/>
              </a:lnSpc>
              <a:spcBef>
                <a:spcPts val="300"/>
              </a:spcBef>
              <a:spcAft>
                <a:spcPts val="100"/>
              </a:spcAft>
              <a:buFontTx/>
              <a:buNone/>
              <a:defRPr sz="1400">
                <a:solidFill>
                  <a:srgbClr val="00A500"/>
                </a:solidFill>
              </a:defRPr>
            </a:lvl2pPr>
            <a:lvl3pPr marL="0" indent="0">
              <a:lnSpc>
                <a:spcPct val="100000"/>
              </a:lnSpc>
              <a:spcBef>
                <a:spcPts val="200"/>
              </a:spcBef>
              <a:spcAft>
                <a:spcPts val="100"/>
              </a:spcAft>
              <a:buNone/>
              <a:defRPr sz="1200">
                <a:solidFill>
                  <a:srgbClr val="00A500"/>
                </a:solidFill>
              </a:defRPr>
            </a:lvl3pPr>
            <a:lvl4pPr marL="0" indent="0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None/>
              <a:defRPr sz="1200">
                <a:solidFill>
                  <a:schemeClr val="tx1"/>
                </a:solidFill>
              </a:defRPr>
            </a:lvl4pPr>
            <a:lvl5pPr marL="0" indent="0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None/>
              <a:defRPr sz="1050">
                <a:solidFill>
                  <a:schemeClr val="tx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Master</a:t>
            </a:r>
          </a:p>
          <a:p>
            <a:pPr lvl="2"/>
            <a:r>
              <a:rPr lang="de-DE"/>
              <a:t>Master</a:t>
            </a:r>
          </a:p>
          <a:p>
            <a:pPr lvl="3"/>
            <a:r>
              <a:rPr lang="de-DE"/>
              <a:t>Master</a:t>
            </a:r>
          </a:p>
          <a:p>
            <a:pPr lvl="4"/>
            <a:r>
              <a:rPr lang="de-DE"/>
              <a:t>Master</a:t>
            </a:r>
          </a:p>
        </p:txBody>
      </p:sp>
    </p:spTree>
    <p:extLst>
      <p:ext uri="{BB962C8B-B14F-4D97-AF65-F5344CB8AC3E}">
        <p14:creationId xmlns:p14="http://schemas.microsoft.com/office/powerpoint/2010/main" val="7160033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433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Key  Image 1: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265C29-5802-4B16-A3F9-B8D775ECBB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1520" y="252000"/>
            <a:ext cx="4068000" cy="571301"/>
          </a:xfrm>
          <a:prstGeom prst="rect">
            <a:avLst/>
          </a:prstGeom>
          <a:noFill/>
          <a:ln>
            <a:noFill/>
          </a:ln>
        </p:spPr>
        <p:txBody>
          <a:bodyPr wrap="square" lIns="0" tIns="36000" rIns="0" bIns="36000" anchor="b">
            <a:spAutoFit/>
          </a:bodyPr>
          <a:lstStyle>
            <a:lvl1pPr algn="l">
              <a:defRPr sz="3600">
                <a:solidFill>
                  <a:srgbClr val="00A500"/>
                </a:solidFill>
              </a:defRPr>
            </a:lvl1pPr>
          </a:lstStyle>
          <a:p>
            <a:r>
              <a:rPr lang="de-DE"/>
              <a:t>Mastertitelformat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23572019-ACF2-42D1-84B9-1898F830DD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70043" y="5436000"/>
            <a:ext cx="4572000" cy="252000"/>
          </a:xfrm>
          <a:prstGeom prst="rect">
            <a:avLst/>
          </a:prstGeom>
          <a:noFill/>
          <a:ln>
            <a:noFill/>
          </a:ln>
        </p:spPr>
        <p:txBody>
          <a:bodyPr wrap="square" lIns="0" tIns="36000" rIns="0" bIns="36000">
            <a:sp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D2DE8475-4D6B-48E3-857A-BC6AAAD2D63E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252000" y="864000"/>
            <a:ext cx="4068000" cy="4140000"/>
          </a:xfrm>
        </p:spPr>
        <p:txBody>
          <a:bodyPr lIns="0" tIns="36000" rIns="0" bIns="36000">
            <a:noAutofit/>
          </a:bodyPr>
          <a:lstStyle>
            <a:lvl1pPr marL="0" indent="0">
              <a:lnSpc>
                <a:spcPct val="100000"/>
              </a:lnSpc>
              <a:spcBef>
                <a:spcPts val="500"/>
              </a:spcBef>
              <a:spcAft>
                <a:spcPts val="200"/>
              </a:spcAft>
              <a:buNone/>
              <a:defRPr sz="1800">
                <a:solidFill>
                  <a:srgbClr val="00A500"/>
                </a:solidFill>
              </a:defRPr>
            </a:lvl1pPr>
            <a:lvl2pPr marL="0" indent="0">
              <a:lnSpc>
                <a:spcPct val="100000"/>
              </a:lnSpc>
              <a:spcBef>
                <a:spcPts val="300"/>
              </a:spcBef>
              <a:spcAft>
                <a:spcPts val="100"/>
              </a:spcAft>
              <a:buFontTx/>
              <a:buNone/>
              <a:defRPr sz="1400">
                <a:solidFill>
                  <a:srgbClr val="00A500"/>
                </a:solidFill>
              </a:defRPr>
            </a:lvl2pPr>
            <a:lvl3pPr marL="0" indent="0">
              <a:lnSpc>
                <a:spcPct val="100000"/>
              </a:lnSpc>
              <a:spcBef>
                <a:spcPts val="200"/>
              </a:spcBef>
              <a:spcAft>
                <a:spcPts val="100"/>
              </a:spcAft>
              <a:buNone/>
              <a:defRPr sz="1200">
                <a:solidFill>
                  <a:srgbClr val="00A500"/>
                </a:solidFill>
              </a:defRPr>
            </a:lvl3pPr>
            <a:lvl4pPr marL="0" indent="0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None/>
              <a:defRPr sz="1200">
                <a:solidFill>
                  <a:schemeClr val="tx1"/>
                </a:solidFill>
              </a:defRPr>
            </a:lvl4pPr>
            <a:lvl5pPr marL="0" indent="0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None/>
              <a:defRPr sz="1050">
                <a:solidFill>
                  <a:schemeClr val="tx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Master</a:t>
            </a:r>
          </a:p>
          <a:p>
            <a:pPr lvl="2"/>
            <a:r>
              <a:rPr lang="de-DE"/>
              <a:t>Master</a:t>
            </a:r>
          </a:p>
          <a:p>
            <a:pPr lvl="3"/>
            <a:r>
              <a:rPr lang="de-DE"/>
              <a:t>Master</a:t>
            </a:r>
          </a:p>
          <a:p>
            <a:pPr lvl="4"/>
            <a:r>
              <a:rPr lang="de-DE"/>
              <a:t>Master</a:t>
            </a:r>
          </a:p>
        </p:txBody>
      </p:sp>
      <p:sp>
        <p:nvSpPr>
          <p:cNvPr id="5" name="Bildplatzhalter 4">
            <a:extLst>
              <a:ext uri="{FF2B5EF4-FFF2-40B4-BE49-F238E27FC236}">
                <a16:creationId xmlns:a16="http://schemas.microsoft.com/office/drawing/2014/main" id="{85D2CCE6-5752-4DD5-BF68-34866CDBEB3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572000" y="0"/>
            <a:ext cx="4572000" cy="5716800"/>
          </a:xfrm>
        </p:spPr>
        <p:txBody>
          <a:bodyPr/>
          <a:lstStyle>
            <a:lvl1pPr marL="0" indent="0">
              <a:buNone/>
              <a:defRPr>
                <a:solidFill>
                  <a:srgbClr val="FF0000"/>
                </a:solidFill>
              </a:defRPr>
            </a:lvl1pPr>
          </a:lstStyle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527667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433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Training Service 1:1 flexi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>
            <a:extLst>
              <a:ext uri="{FF2B5EF4-FFF2-40B4-BE49-F238E27FC236}">
                <a16:creationId xmlns:a16="http://schemas.microsoft.com/office/drawing/2014/main" id="{23572019-ACF2-42D1-84B9-1898F830DD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60000" y="1044000"/>
            <a:ext cx="4068000" cy="294302"/>
          </a:xfrm>
          <a:prstGeom prst="rect">
            <a:avLst/>
          </a:prstGeom>
          <a:noFill/>
          <a:ln>
            <a:noFill/>
          </a:ln>
        </p:spPr>
        <p:txBody>
          <a:bodyPr wrap="square" lIns="0" tIns="36000" rIns="0" bIns="36000">
            <a:sp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3265C29-5802-4B16-A3F9-B8D775ECBB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1520" y="252000"/>
            <a:ext cx="4068000" cy="792000"/>
          </a:xfrm>
          <a:prstGeom prst="rect">
            <a:avLst/>
          </a:prstGeom>
          <a:noFill/>
          <a:ln>
            <a:noFill/>
          </a:ln>
        </p:spPr>
        <p:txBody>
          <a:bodyPr wrap="square" lIns="0" tIns="36000" rIns="0" bIns="36000" anchor="b">
            <a:spAutoFit/>
          </a:bodyPr>
          <a:lstStyle>
            <a:lvl1pPr algn="l">
              <a:defRPr sz="2800">
                <a:solidFill>
                  <a:srgbClr val="00A500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9" name="Inhaltsplatzhalter 2">
            <a:extLst>
              <a:ext uri="{FF2B5EF4-FFF2-40B4-BE49-F238E27FC236}">
                <a16:creationId xmlns:a16="http://schemas.microsoft.com/office/drawing/2014/main" id="{E0D8C26A-33CE-47A4-9383-F8DF0BF2DBF4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252000" y="1044000"/>
            <a:ext cx="4068000" cy="4140000"/>
          </a:xfrm>
        </p:spPr>
        <p:txBody>
          <a:bodyPr lIns="0" tIns="36000" rIns="0" bIns="36000">
            <a:noAutofit/>
          </a:bodyPr>
          <a:lstStyle>
            <a:lvl1pPr marL="0" indent="0">
              <a:lnSpc>
                <a:spcPct val="100000"/>
              </a:lnSpc>
              <a:spcBef>
                <a:spcPts val="500"/>
              </a:spcBef>
              <a:spcAft>
                <a:spcPts val="200"/>
              </a:spcAft>
              <a:buNone/>
              <a:defRPr sz="180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0" indent="0">
              <a:lnSpc>
                <a:spcPct val="100000"/>
              </a:lnSpc>
              <a:spcBef>
                <a:spcPts val="300"/>
              </a:spcBef>
              <a:spcAft>
                <a:spcPts val="100"/>
              </a:spcAft>
              <a:buFontTx/>
              <a:buNone/>
              <a:defRPr sz="1400">
                <a:solidFill>
                  <a:srgbClr val="00A50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0" indent="0">
              <a:lnSpc>
                <a:spcPct val="100000"/>
              </a:lnSpc>
              <a:spcBef>
                <a:spcPts val="200"/>
              </a:spcBef>
              <a:spcAft>
                <a:spcPts val="100"/>
              </a:spcAft>
              <a:buFontTx/>
              <a:buNone/>
              <a:defRPr sz="1200">
                <a:solidFill>
                  <a:srgbClr val="00A50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0" indent="0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FontTx/>
              <a:buNone/>
              <a:defRPr sz="1200" baseline="0"/>
            </a:lvl4pPr>
            <a:lvl5pPr marL="0" indent="0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None/>
              <a:defRPr sz="1050" baseline="0"/>
            </a:lvl5pPr>
          </a:lstStyle>
          <a:p>
            <a:pPr lvl="0"/>
            <a:r>
              <a:rPr lang="de-DE"/>
              <a:t>Mastertext bearbeiten</a:t>
            </a:r>
          </a:p>
          <a:p>
            <a:pPr lvl="1"/>
            <a:r>
              <a:rPr lang="de-DE"/>
              <a:t>Mastertextformat bearbeiten</a:t>
            </a:r>
          </a:p>
          <a:p>
            <a:pPr lvl="2"/>
            <a:r>
              <a:rPr lang="de-DE"/>
              <a:t>Mastertext bearbeiten</a:t>
            </a:r>
          </a:p>
          <a:p>
            <a:pPr lvl="3"/>
            <a:r>
              <a:rPr lang="de-DE" sz="1200"/>
              <a:t>Mastertext bearbeiten</a:t>
            </a:r>
          </a:p>
          <a:p>
            <a:pPr lvl="4"/>
            <a:r>
              <a:rPr lang="de-DE"/>
              <a:t>Mastertext bearbeiten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977BB131-DEBB-4ABB-8AB8-203A2B2E9171}"/>
                  </a:ext>
                </a:extLst>
              </p14:cNvPr>
              <p14:cNvContentPartPr/>
              <p14:nvPr userDrawn="1"/>
            </p14:nvContentPartPr>
            <p14:xfrm>
              <a:off x="8590665" y="1799164"/>
              <a:ext cx="6120" cy="432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977BB131-DEBB-4ABB-8AB8-203A2B2E9171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586345" y="1794844"/>
                <a:ext cx="14760" cy="12960"/>
              </a:xfrm>
              <a:prstGeom prst="rect">
                <a:avLst/>
              </a:prstGeom>
            </p:spPr>
          </p:pic>
        </mc:Fallback>
      </mc:AlternateContent>
      <p:sp>
        <p:nvSpPr>
          <p:cNvPr id="6" name="Bildplatzhalter 5">
            <a:extLst>
              <a:ext uri="{FF2B5EF4-FFF2-40B4-BE49-F238E27FC236}">
                <a16:creationId xmlns:a16="http://schemas.microsoft.com/office/drawing/2014/main" id="{BDC6399F-F759-4C0A-B7DE-E98B10187BA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572000" y="0"/>
            <a:ext cx="4572000" cy="5716800"/>
          </a:xfrm>
          <a:noFill/>
          <a:ln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2400"/>
            </a:lvl1pPr>
          </a:lstStyle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929271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433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Training Service 50:5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 descr="Ein Bild, das Person, drinnen, Mann, sitzend enthält.&#10;&#10;Automatisch generierte Beschreibung">
            <a:extLst>
              <a:ext uri="{FF2B5EF4-FFF2-40B4-BE49-F238E27FC236}">
                <a16:creationId xmlns:a16="http://schemas.microsoft.com/office/drawing/2014/main" id="{78DB38EF-996D-4111-B33F-10CE312D951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2852928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E3265C29-5802-4B16-A3F9-B8D775ECBB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2000" y="1080000"/>
            <a:ext cx="4320000" cy="648000"/>
          </a:xfrm>
          <a:prstGeom prst="rect">
            <a:avLst/>
          </a:prstGeom>
          <a:solidFill>
            <a:srgbClr val="00A500"/>
          </a:solidFill>
          <a:ln>
            <a:noFill/>
          </a:ln>
        </p:spPr>
        <p:txBody>
          <a:bodyPr lIns="108000" tIns="180000" rIns="108000" bIns="36000" anchor="b">
            <a:sp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23572019-ACF2-42D1-84B9-1898F830DD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2000" y="1727999"/>
            <a:ext cx="4320000" cy="648000"/>
          </a:xfrm>
          <a:prstGeom prst="rect">
            <a:avLst/>
          </a:prstGeom>
          <a:solidFill>
            <a:srgbClr val="00A500"/>
          </a:solidFill>
          <a:ln>
            <a:noFill/>
          </a:ln>
        </p:spPr>
        <p:txBody>
          <a:bodyPr lIns="108000" tIns="36000" rIns="108000" bIns="180000">
            <a:sp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pic>
        <p:nvPicPr>
          <p:cNvPr id="10" name="Grafik 9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B6C56E12-10DC-4E24-9DA0-1832949413B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000" y="5364000"/>
            <a:ext cx="1080000" cy="203400"/>
          </a:xfrm>
          <a:prstGeom prst="rect">
            <a:avLst/>
          </a:prstGeom>
        </p:spPr>
      </p:pic>
      <p:sp>
        <p:nvSpPr>
          <p:cNvPr id="9" name="Inhaltsplatzhalter 2">
            <a:extLst>
              <a:ext uri="{FF2B5EF4-FFF2-40B4-BE49-F238E27FC236}">
                <a16:creationId xmlns:a16="http://schemas.microsoft.com/office/drawing/2014/main" id="{CCC41D51-2506-46B6-9A35-72CE0505A088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252000" y="3060000"/>
            <a:ext cx="8640000" cy="2160000"/>
          </a:xfrm>
        </p:spPr>
        <p:txBody>
          <a:bodyPr lIns="0" tIns="7200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500"/>
              </a:spcBef>
              <a:spcAft>
                <a:spcPts val="200"/>
              </a:spcAft>
              <a:buNone/>
              <a:defRPr sz="1800">
                <a:solidFill>
                  <a:srgbClr val="00A500"/>
                </a:solidFill>
              </a:defRPr>
            </a:lvl1pPr>
            <a:lvl2pPr marL="0" indent="0">
              <a:lnSpc>
                <a:spcPct val="100000"/>
              </a:lnSpc>
              <a:spcBef>
                <a:spcPts val="300"/>
              </a:spcBef>
              <a:spcAft>
                <a:spcPts val="100"/>
              </a:spcAft>
              <a:buFontTx/>
              <a:buNone/>
              <a:defRPr lang="de-DE" sz="1400" kern="1200" dirty="0" smtClean="0">
                <a:solidFill>
                  <a:srgbClr val="00A500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2pPr>
            <a:lvl3pPr marL="0" indent="0">
              <a:lnSpc>
                <a:spcPct val="100000"/>
              </a:lnSpc>
              <a:spcBef>
                <a:spcPts val="200"/>
              </a:spcBef>
              <a:spcAft>
                <a:spcPts val="100"/>
              </a:spcAft>
              <a:buNone/>
              <a:defRPr lang="de-DE" sz="1200" kern="1200" dirty="0">
                <a:solidFill>
                  <a:srgbClr val="00A500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3pPr>
            <a:lvl4pPr marL="0" indent="0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None/>
              <a:defRPr sz="1200"/>
            </a:lvl4pPr>
            <a:lvl5pPr marL="0" indent="0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None/>
              <a:defRPr sz="105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Master</a:t>
            </a:r>
          </a:p>
          <a:p>
            <a:pPr lvl="2"/>
            <a:r>
              <a:rPr lang="de-DE"/>
              <a:t>Master</a:t>
            </a:r>
          </a:p>
          <a:p>
            <a:pPr lvl="3"/>
            <a:r>
              <a:rPr lang="de-DE"/>
              <a:t>Master</a:t>
            </a:r>
          </a:p>
          <a:p>
            <a:pPr lvl="4"/>
            <a:r>
              <a:rPr lang="de-DE"/>
              <a:t>Master</a:t>
            </a:r>
          </a:p>
          <a:p>
            <a:pPr lvl="1"/>
            <a:endParaRPr lang="de-DE"/>
          </a:p>
          <a:p>
            <a:pPr lvl="2"/>
            <a:endParaRPr lang="de-DE"/>
          </a:p>
          <a:p>
            <a:pPr lvl="3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876447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433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nner Horizon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Ein Bild, das drinnen, Person, Tisch, sitzend enthält.&#10;&#10;Automatisch generierte Beschreibung">
            <a:extLst>
              <a:ext uri="{FF2B5EF4-FFF2-40B4-BE49-F238E27FC236}">
                <a16:creationId xmlns:a16="http://schemas.microsoft.com/office/drawing/2014/main" id="{F5499EC7-8659-4E9E-A832-6BE2C9632B9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79832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E3265C29-5802-4B16-A3F9-B8D775ECBB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2000" y="432000"/>
            <a:ext cx="3600000" cy="504000"/>
          </a:xfrm>
          <a:prstGeom prst="rect">
            <a:avLst/>
          </a:prstGeom>
          <a:solidFill>
            <a:srgbClr val="00A500"/>
          </a:solidFill>
          <a:ln>
            <a:noFill/>
          </a:ln>
        </p:spPr>
        <p:txBody>
          <a:bodyPr wrap="square" lIns="108000" tIns="180000" rIns="108000" bIns="36000" anchor="b">
            <a:sp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23572019-ACF2-42D1-84B9-1898F830DD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2000" y="936000"/>
            <a:ext cx="3600000" cy="412009"/>
          </a:xfrm>
          <a:prstGeom prst="rect">
            <a:avLst/>
          </a:prstGeom>
          <a:solidFill>
            <a:srgbClr val="00A500"/>
          </a:solidFill>
          <a:ln>
            <a:noFill/>
          </a:ln>
        </p:spPr>
        <p:txBody>
          <a:bodyPr wrap="square" lIns="108000" tIns="36000" rIns="108000" bIns="180000">
            <a:spAutoFit/>
          </a:bodyPr>
          <a:lstStyle>
            <a:lvl1pPr marL="0" indent="0" algn="l">
              <a:buNone/>
              <a:defRPr sz="1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9" name="Inhaltsplatzhalter 2">
            <a:extLst>
              <a:ext uri="{FF2B5EF4-FFF2-40B4-BE49-F238E27FC236}">
                <a16:creationId xmlns:a16="http://schemas.microsoft.com/office/drawing/2014/main" id="{579ECD0C-8E64-49E9-83B3-D5C67B97712D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252000" y="2340000"/>
            <a:ext cx="2700000" cy="2880000"/>
          </a:xfrm>
          <a:ln w="12700">
            <a:solidFill>
              <a:schemeClr val="bg1">
                <a:lumMod val="85000"/>
              </a:schemeClr>
            </a:solidFill>
          </a:ln>
        </p:spPr>
        <p:txBody>
          <a:bodyPr lIns="72000" tIns="72000" rIns="72000" bIns="72000">
            <a:noAutofit/>
          </a:bodyPr>
          <a:lstStyle>
            <a:lvl1pPr marL="0" indent="0">
              <a:lnSpc>
                <a:spcPct val="110000"/>
              </a:lnSpc>
              <a:spcBef>
                <a:spcPts val="300"/>
              </a:spcBef>
              <a:spcAft>
                <a:spcPts val="100"/>
              </a:spcAft>
              <a:buNone/>
              <a:defRPr sz="1100">
                <a:solidFill>
                  <a:schemeClr val="tx1"/>
                </a:solidFill>
              </a:defRPr>
            </a:lvl1pPr>
            <a:lvl2pPr marL="0" indent="0">
              <a:lnSpc>
                <a:spcPct val="110000"/>
              </a:lnSpc>
              <a:spcBef>
                <a:spcPts val="300"/>
              </a:spcBef>
              <a:spcAft>
                <a:spcPts val="100"/>
              </a:spcAft>
              <a:buFontTx/>
              <a:buNone/>
              <a:defRPr lang="de-DE" sz="1100" kern="1200" dirty="0" smtClean="0">
                <a:solidFill>
                  <a:schemeClr val="tx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2pPr>
            <a:lvl3pPr marL="0" indent="0">
              <a:lnSpc>
                <a:spcPct val="110000"/>
              </a:lnSpc>
              <a:spcBef>
                <a:spcPts val="300"/>
              </a:spcBef>
              <a:spcAft>
                <a:spcPts val="100"/>
              </a:spcAft>
              <a:buNone/>
              <a:defRPr lang="de-DE" sz="1100" kern="1200" dirty="0">
                <a:solidFill>
                  <a:schemeClr val="tx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endParaRPr lang="de-DE"/>
          </a:p>
          <a:p>
            <a:pPr lvl="2"/>
            <a:endParaRPr lang="de-DE"/>
          </a:p>
        </p:txBody>
      </p:sp>
      <p:sp>
        <p:nvSpPr>
          <p:cNvPr id="12" name="Inhaltsplatzhalter 2">
            <a:extLst>
              <a:ext uri="{FF2B5EF4-FFF2-40B4-BE49-F238E27FC236}">
                <a16:creationId xmlns:a16="http://schemas.microsoft.com/office/drawing/2014/main" id="{671C3165-4B14-4E82-BB90-2F4F6F44FE85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6192000" y="2340000"/>
            <a:ext cx="2700000" cy="2880000"/>
          </a:xfrm>
          <a:ln w="12700">
            <a:solidFill>
              <a:schemeClr val="bg1">
                <a:lumMod val="85000"/>
              </a:schemeClr>
            </a:solidFill>
          </a:ln>
        </p:spPr>
        <p:txBody>
          <a:bodyPr lIns="72000" tIns="72000" rIns="72000" bIns="72000">
            <a:noAutofit/>
          </a:bodyPr>
          <a:lstStyle>
            <a:lvl1pPr marL="0" indent="0">
              <a:lnSpc>
                <a:spcPct val="110000"/>
              </a:lnSpc>
              <a:spcBef>
                <a:spcPts val="300"/>
              </a:spcBef>
              <a:spcAft>
                <a:spcPts val="100"/>
              </a:spcAft>
              <a:buNone/>
              <a:defRPr sz="1100">
                <a:solidFill>
                  <a:schemeClr val="tx1"/>
                </a:solidFill>
              </a:defRPr>
            </a:lvl1pPr>
            <a:lvl2pPr marL="0" indent="0">
              <a:lnSpc>
                <a:spcPct val="110000"/>
              </a:lnSpc>
              <a:spcBef>
                <a:spcPts val="300"/>
              </a:spcBef>
              <a:spcAft>
                <a:spcPts val="100"/>
              </a:spcAft>
              <a:buFontTx/>
              <a:buNone/>
              <a:defRPr lang="de-DE" sz="1100" kern="1200" dirty="0" smtClean="0">
                <a:solidFill>
                  <a:schemeClr val="tx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2pPr>
            <a:lvl3pPr marL="0" indent="0">
              <a:lnSpc>
                <a:spcPct val="110000"/>
              </a:lnSpc>
              <a:spcBef>
                <a:spcPts val="300"/>
              </a:spcBef>
              <a:spcAft>
                <a:spcPts val="100"/>
              </a:spcAft>
              <a:buNone/>
              <a:defRPr lang="de-DE" sz="1100" kern="1200" dirty="0">
                <a:solidFill>
                  <a:schemeClr val="tx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endParaRPr lang="de-DE"/>
          </a:p>
          <a:p>
            <a:pPr lvl="2"/>
            <a:endParaRPr lang="de-DE"/>
          </a:p>
        </p:txBody>
      </p:sp>
      <p:sp>
        <p:nvSpPr>
          <p:cNvPr id="14" name="Inhaltsplatzhalter 2">
            <a:extLst>
              <a:ext uri="{FF2B5EF4-FFF2-40B4-BE49-F238E27FC236}">
                <a16:creationId xmlns:a16="http://schemas.microsoft.com/office/drawing/2014/main" id="{91B75D58-EDE1-4299-8A98-F07E941DD8BE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3240000" y="2340000"/>
            <a:ext cx="2700000" cy="2880000"/>
          </a:xfrm>
          <a:ln w="12700">
            <a:solidFill>
              <a:schemeClr val="bg1">
                <a:lumMod val="85000"/>
              </a:schemeClr>
            </a:solidFill>
          </a:ln>
        </p:spPr>
        <p:txBody>
          <a:bodyPr lIns="72000" tIns="72000" rIns="72000" bIns="72000">
            <a:noAutofit/>
          </a:bodyPr>
          <a:lstStyle>
            <a:lvl1pPr marL="0" indent="0">
              <a:lnSpc>
                <a:spcPct val="110000"/>
              </a:lnSpc>
              <a:spcBef>
                <a:spcPts val="300"/>
              </a:spcBef>
              <a:spcAft>
                <a:spcPts val="100"/>
              </a:spcAft>
              <a:buNone/>
              <a:defRPr sz="1100">
                <a:solidFill>
                  <a:schemeClr val="tx1"/>
                </a:solidFill>
              </a:defRPr>
            </a:lvl1pPr>
            <a:lvl2pPr marL="0" indent="0">
              <a:lnSpc>
                <a:spcPct val="110000"/>
              </a:lnSpc>
              <a:spcBef>
                <a:spcPts val="300"/>
              </a:spcBef>
              <a:spcAft>
                <a:spcPts val="100"/>
              </a:spcAft>
              <a:buFontTx/>
              <a:buNone/>
              <a:defRPr lang="de-DE" sz="1100" kern="1200" dirty="0" smtClean="0">
                <a:solidFill>
                  <a:schemeClr val="tx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2pPr>
            <a:lvl3pPr marL="0" indent="0">
              <a:lnSpc>
                <a:spcPct val="110000"/>
              </a:lnSpc>
              <a:spcBef>
                <a:spcPts val="300"/>
              </a:spcBef>
              <a:spcAft>
                <a:spcPts val="100"/>
              </a:spcAft>
              <a:buNone/>
              <a:defRPr lang="de-DE" sz="1100" kern="1200" dirty="0">
                <a:solidFill>
                  <a:schemeClr val="tx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endParaRPr lang="de-DE"/>
          </a:p>
          <a:p>
            <a:pPr lvl="2"/>
            <a:endParaRPr lang="de-DE"/>
          </a:p>
        </p:txBody>
      </p:sp>
      <p:sp>
        <p:nvSpPr>
          <p:cNvPr id="22" name="Textplatzhalter 21">
            <a:extLst>
              <a:ext uri="{FF2B5EF4-FFF2-40B4-BE49-F238E27FC236}">
                <a16:creationId xmlns:a16="http://schemas.microsoft.com/office/drawing/2014/main" id="{EC6754A5-D913-4042-909D-F9CA732B7D4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50102" y="1980000"/>
            <a:ext cx="2699999" cy="360000"/>
          </a:xfrm>
          <a:solidFill>
            <a:srgbClr val="00A500"/>
          </a:solidFill>
          <a:ln>
            <a:solidFill>
              <a:srgbClr val="00A500"/>
            </a:solidFill>
          </a:ln>
        </p:spPr>
        <p:txBody>
          <a:bodyPr lIns="72000" tIns="36000" rIns="72000" bIns="36000" anchor="ctr">
            <a:noAutofit/>
          </a:bodyPr>
          <a:lstStyle>
            <a:lvl1pPr marL="0" indent="0">
              <a:buNone/>
              <a:defRPr sz="16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23" name="Textplatzhalter 21">
            <a:extLst>
              <a:ext uri="{FF2B5EF4-FFF2-40B4-BE49-F238E27FC236}">
                <a16:creationId xmlns:a16="http://schemas.microsoft.com/office/drawing/2014/main" id="{B14F5704-3D98-4F11-94C7-DF81AFFAB49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240001" y="1980000"/>
            <a:ext cx="2699999" cy="360000"/>
          </a:xfrm>
          <a:solidFill>
            <a:srgbClr val="00A500"/>
          </a:solidFill>
          <a:ln>
            <a:solidFill>
              <a:srgbClr val="00A500"/>
            </a:solidFill>
          </a:ln>
        </p:spPr>
        <p:txBody>
          <a:bodyPr lIns="72000" tIns="36000" rIns="72000" bIns="36000" anchor="ctr">
            <a:noAutofit/>
          </a:bodyPr>
          <a:lstStyle>
            <a:lvl1pPr marL="0" indent="0">
              <a:buNone/>
              <a:defRPr sz="16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24" name="Textplatzhalter 21">
            <a:extLst>
              <a:ext uri="{FF2B5EF4-FFF2-40B4-BE49-F238E27FC236}">
                <a16:creationId xmlns:a16="http://schemas.microsoft.com/office/drawing/2014/main" id="{00B93C99-05EC-41CD-940B-9F49DE03B99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92000" y="1980000"/>
            <a:ext cx="2699999" cy="360000"/>
          </a:xfrm>
          <a:solidFill>
            <a:srgbClr val="00A500"/>
          </a:solidFill>
          <a:ln>
            <a:solidFill>
              <a:srgbClr val="00A500"/>
            </a:solidFill>
          </a:ln>
        </p:spPr>
        <p:txBody>
          <a:bodyPr lIns="72000" tIns="36000" rIns="72000" bIns="36000" anchor="ctr">
            <a:noAutofit/>
          </a:bodyPr>
          <a:lstStyle>
            <a:lvl1pPr marL="0" indent="0">
              <a:buNone/>
              <a:defRPr sz="16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85078616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CSM Services Alternativ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Ein Bild, das Person, drinnen, Frau, Laptop enthält.&#10;&#10;Automatisch generierte Beschreibung">
            <a:extLst>
              <a:ext uri="{FF2B5EF4-FFF2-40B4-BE49-F238E27FC236}">
                <a16:creationId xmlns:a16="http://schemas.microsoft.com/office/drawing/2014/main" id="{3F8F3D3C-0CB2-4469-9243-96D75F21799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E3265C29-5802-4B16-A3F9-B8D775ECBB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2000" y="1080000"/>
            <a:ext cx="4320000" cy="648000"/>
          </a:xfrm>
          <a:prstGeom prst="rect">
            <a:avLst/>
          </a:prstGeom>
          <a:solidFill>
            <a:srgbClr val="00A500"/>
          </a:solidFill>
          <a:ln>
            <a:noFill/>
          </a:ln>
        </p:spPr>
        <p:txBody>
          <a:bodyPr lIns="108000" tIns="180000" rIns="108000" bIns="36000" anchor="b">
            <a:sp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23572019-ACF2-42D1-84B9-1898F830DD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2000" y="1727999"/>
            <a:ext cx="4320000" cy="648000"/>
          </a:xfrm>
          <a:prstGeom prst="rect">
            <a:avLst/>
          </a:prstGeom>
          <a:solidFill>
            <a:srgbClr val="00A500"/>
          </a:solidFill>
          <a:ln>
            <a:noFill/>
          </a:ln>
        </p:spPr>
        <p:txBody>
          <a:bodyPr lIns="108000" tIns="36000" rIns="108000" bIns="180000">
            <a:sp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pic>
        <p:nvPicPr>
          <p:cNvPr id="8" name="Grafik 7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83FB9224-95C4-49D7-B878-54C9BAED047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000" y="5364000"/>
            <a:ext cx="1080000" cy="20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0681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433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nner Horizon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Ein Bild, das drinnen, Person, Tisch, sitzend enthält.&#10;&#10;Automatisch generierte Beschreibung">
            <a:extLst>
              <a:ext uri="{FF2B5EF4-FFF2-40B4-BE49-F238E27FC236}">
                <a16:creationId xmlns:a16="http://schemas.microsoft.com/office/drawing/2014/main" id="{F5499EC7-8659-4E9E-A832-6BE2C9632B9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79832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E3265C29-5802-4B16-A3F9-B8D775ECBB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2000" y="432000"/>
            <a:ext cx="3600000" cy="504000"/>
          </a:xfrm>
          <a:prstGeom prst="rect">
            <a:avLst/>
          </a:prstGeom>
          <a:solidFill>
            <a:srgbClr val="00A500"/>
          </a:solidFill>
          <a:ln>
            <a:noFill/>
          </a:ln>
        </p:spPr>
        <p:txBody>
          <a:bodyPr wrap="square" lIns="108000" tIns="180000" rIns="108000" bIns="36000" anchor="b">
            <a:sp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23572019-ACF2-42D1-84B9-1898F830DD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2000" y="936000"/>
            <a:ext cx="3600000" cy="412009"/>
          </a:xfrm>
          <a:prstGeom prst="rect">
            <a:avLst/>
          </a:prstGeom>
          <a:solidFill>
            <a:srgbClr val="00A500"/>
          </a:solidFill>
          <a:ln>
            <a:noFill/>
          </a:ln>
        </p:spPr>
        <p:txBody>
          <a:bodyPr wrap="square" lIns="108000" tIns="36000" rIns="108000" bIns="180000">
            <a:spAutoFit/>
          </a:bodyPr>
          <a:lstStyle>
            <a:lvl1pPr marL="0" indent="0" algn="l">
              <a:buNone/>
              <a:defRPr sz="1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9" name="Inhaltsplatzhalter 2">
            <a:extLst>
              <a:ext uri="{FF2B5EF4-FFF2-40B4-BE49-F238E27FC236}">
                <a16:creationId xmlns:a16="http://schemas.microsoft.com/office/drawing/2014/main" id="{579ECD0C-8E64-49E9-83B3-D5C67B97712D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252000" y="1980000"/>
            <a:ext cx="8640000" cy="3240000"/>
          </a:xfrm>
          <a:ln w="12700">
            <a:solidFill>
              <a:schemeClr val="bg1">
                <a:lumMod val="85000"/>
              </a:schemeClr>
            </a:solidFill>
          </a:ln>
        </p:spPr>
        <p:txBody>
          <a:bodyPr lIns="72000" tIns="72000" rIns="72000" bIns="72000">
            <a:noAutofit/>
          </a:bodyPr>
          <a:lstStyle>
            <a:lvl1pPr marL="0" indent="0">
              <a:lnSpc>
                <a:spcPct val="110000"/>
              </a:lnSpc>
              <a:spcBef>
                <a:spcPts val="300"/>
              </a:spcBef>
              <a:spcAft>
                <a:spcPts val="100"/>
              </a:spcAft>
              <a:buNone/>
              <a:defRPr sz="1100">
                <a:solidFill>
                  <a:schemeClr val="tx1"/>
                </a:solidFill>
              </a:defRPr>
            </a:lvl1pPr>
            <a:lvl2pPr marL="0" indent="0">
              <a:lnSpc>
                <a:spcPct val="110000"/>
              </a:lnSpc>
              <a:spcBef>
                <a:spcPts val="300"/>
              </a:spcBef>
              <a:spcAft>
                <a:spcPts val="100"/>
              </a:spcAft>
              <a:buFontTx/>
              <a:buNone/>
              <a:defRPr lang="de-DE" sz="1100" kern="1200" dirty="0" smtClean="0">
                <a:solidFill>
                  <a:schemeClr val="tx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2pPr>
            <a:lvl3pPr marL="0" indent="0">
              <a:lnSpc>
                <a:spcPct val="110000"/>
              </a:lnSpc>
              <a:spcBef>
                <a:spcPts val="300"/>
              </a:spcBef>
              <a:spcAft>
                <a:spcPts val="100"/>
              </a:spcAft>
              <a:buNone/>
              <a:defRPr lang="de-DE" sz="1100" kern="1200" dirty="0">
                <a:solidFill>
                  <a:schemeClr val="tx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endParaRPr lang="de-DE"/>
          </a:p>
          <a:p>
            <a:pPr lvl="2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4275941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nner Horizontical with Picture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Grafik 25" descr="Ein Bild, das drinnen, Tisch, sitzend, Essen enthält.&#10;&#10;Automatisch generierte Beschreibung">
            <a:extLst>
              <a:ext uri="{FF2B5EF4-FFF2-40B4-BE49-F238E27FC236}">
                <a16:creationId xmlns:a16="http://schemas.microsoft.com/office/drawing/2014/main" id="{2EF1C9F3-84CC-45F2-B322-2EC7CAE73C1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43256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E3265C29-5802-4B16-A3F9-B8D775ECBB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2000" y="360000"/>
            <a:ext cx="3240000" cy="504000"/>
          </a:xfrm>
          <a:prstGeom prst="rect">
            <a:avLst/>
          </a:prstGeom>
          <a:solidFill>
            <a:srgbClr val="00A500"/>
          </a:solidFill>
          <a:ln>
            <a:noFill/>
          </a:ln>
        </p:spPr>
        <p:txBody>
          <a:bodyPr wrap="square" lIns="108000" tIns="180000" rIns="108000" bIns="36000" anchor="b">
            <a:sp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23572019-ACF2-42D1-84B9-1898F830DD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2000" y="864000"/>
            <a:ext cx="3240000" cy="412009"/>
          </a:xfrm>
          <a:prstGeom prst="rect">
            <a:avLst/>
          </a:prstGeom>
          <a:solidFill>
            <a:srgbClr val="00A500"/>
          </a:solidFill>
          <a:ln>
            <a:noFill/>
          </a:ln>
        </p:spPr>
        <p:txBody>
          <a:bodyPr wrap="square" lIns="108000" tIns="36000" rIns="108000" bIns="180000">
            <a:spAutoFit/>
          </a:bodyPr>
          <a:lstStyle>
            <a:lvl1pPr marL="0" indent="0" algn="l">
              <a:buNone/>
              <a:defRPr sz="1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9" name="Inhaltsplatzhalter 2">
            <a:extLst>
              <a:ext uri="{FF2B5EF4-FFF2-40B4-BE49-F238E27FC236}">
                <a16:creationId xmlns:a16="http://schemas.microsoft.com/office/drawing/2014/main" id="{579ECD0C-8E64-49E9-83B3-D5C67B97712D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252000" y="1980000"/>
            <a:ext cx="2700000" cy="3312000"/>
          </a:xfrm>
          <a:ln w="12700">
            <a:solidFill>
              <a:schemeClr val="bg1">
                <a:lumMod val="85000"/>
              </a:schemeClr>
            </a:solidFill>
          </a:ln>
        </p:spPr>
        <p:txBody>
          <a:bodyPr lIns="72000" tIns="72000" rIns="72000" bIns="72000">
            <a:noAutofit/>
          </a:bodyPr>
          <a:lstStyle>
            <a:lvl1pPr marL="0" indent="0">
              <a:lnSpc>
                <a:spcPct val="110000"/>
              </a:lnSpc>
              <a:spcBef>
                <a:spcPts val="300"/>
              </a:spcBef>
              <a:spcAft>
                <a:spcPts val="100"/>
              </a:spcAft>
              <a:buNone/>
              <a:defRPr sz="1100">
                <a:solidFill>
                  <a:schemeClr val="tx1"/>
                </a:solidFill>
              </a:defRPr>
            </a:lvl1pPr>
            <a:lvl2pPr marL="0" indent="0">
              <a:lnSpc>
                <a:spcPct val="110000"/>
              </a:lnSpc>
              <a:spcBef>
                <a:spcPts val="300"/>
              </a:spcBef>
              <a:spcAft>
                <a:spcPts val="100"/>
              </a:spcAft>
              <a:buFontTx/>
              <a:buNone/>
              <a:defRPr lang="de-DE" sz="1100" kern="1200" dirty="0" smtClean="0">
                <a:solidFill>
                  <a:schemeClr val="tx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2pPr>
            <a:lvl3pPr marL="0" indent="0">
              <a:lnSpc>
                <a:spcPct val="110000"/>
              </a:lnSpc>
              <a:spcBef>
                <a:spcPts val="300"/>
              </a:spcBef>
              <a:spcAft>
                <a:spcPts val="100"/>
              </a:spcAft>
              <a:buNone/>
              <a:defRPr lang="de-DE" sz="1100" kern="1200" dirty="0">
                <a:solidFill>
                  <a:schemeClr val="tx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endParaRPr lang="de-DE"/>
          </a:p>
          <a:p>
            <a:pPr lvl="2"/>
            <a:endParaRPr lang="de-DE"/>
          </a:p>
        </p:txBody>
      </p:sp>
      <p:sp>
        <p:nvSpPr>
          <p:cNvPr id="12" name="Inhaltsplatzhalter 2">
            <a:extLst>
              <a:ext uri="{FF2B5EF4-FFF2-40B4-BE49-F238E27FC236}">
                <a16:creationId xmlns:a16="http://schemas.microsoft.com/office/drawing/2014/main" id="{671C3165-4B14-4E82-BB90-2F4F6F44FE85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6192000" y="1980000"/>
            <a:ext cx="2700000" cy="3312000"/>
          </a:xfrm>
          <a:ln w="12700">
            <a:solidFill>
              <a:schemeClr val="bg1">
                <a:lumMod val="85000"/>
              </a:schemeClr>
            </a:solidFill>
          </a:ln>
        </p:spPr>
        <p:txBody>
          <a:bodyPr lIns="72000" tIns="72000" rIns="72000" bIns="72000">
            <a:noAutofit/>
          </a:bodyPr>
          <a:lstStyle>
            <a:lvl1pPr marL="0" indent="0">
              <a:lnSpc>
                <a:spcPct val="110000"/>
              </a:lnSpc>
              <a:spcBef>
                <a:spcPts val="300"/>
              </a:spcBef>
              <a:spcAft>
                <a:spcPts val="100"/>
              </a:spcAft>
              <a:buNone/>
              <a:defRPr sz="1100">
                <a:solidFill>
                  <a:schemeClr val="tx1"/>
                </a:solidFill>
              </a:defRPr>
            </a:lvl1pPr>
            <a:lvl2pPr marL="0" indent="0">
              <a:lnSpc>
                <a:spcPct val="110000"/>
              </a:lnSpc>
              <a:spcBef>
                <a:spcPts val="300"/>
              </a:spcBef>
              <a:spcAft>
                <a:spcPts val="100"/>
              </a:spcAft>
              <a:buFontTx/>
              <a:buNone/>
              <a:defRPr lang="de-DE" sz="1100" kern="1200" dirty="0" smtClean="0">
                <a:solidFill>
                  <a:schemeClr val="tx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2pPr>
            <a:lvl3pPr marL="0" indent="0">
              <a:lnSpc>
                <a:spcPct val="110000"/>
              </a:lnSpc>
              <a:spcBef>
                <a:spcPts val="300"/>
              </a:spcBef>
              <a:spcAft>
                <a:spcPts val="100"/>
              </a:spcAft>
              <a:buNone/>
              <a:defRPr lang="de-DE" sz="1100" kern="1200" dirty="0">
                <a:solidFill>
                  <a:schemeClr val="tx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endParaRPr lang="de-DE"/>
          </a:p>
          <a:p>
            <a:pPr lvl="2"/>
            <a:endParaRPr lang="de-DE"/>
          </a:p>
        </p:txBody>
      </p:sp>
      <p:sp>
        <p:nvSpPr>
          <p:cNvPr id="14" name="Inhaltsplatzhalter 2">
            <a:extLst>
              <a:ext uri="{FF2B5EF4-FFF2-40B4-BE49-F238E27FC236}">
                <a16:creationId xmlns:a16="http://schemas.microsoft.com/office/drawing/2014/main" id="{91B75D58-EDE1-4299-8A98-F07E941DD8BE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3240000" y="1980000"/>
            <a:ext cx="2700000" cy="3312000"/>
          </a:xfrm>
          <a:ln w="12700">
            <a:solidFill>
              <a:schemeClr val="bg1">
                <a:lumMod val="85000"/>
              </a:schemeClr>
            </a:solidFill>
          </a:ln>
        </p:spPr>
        <p:txBody>
          <a:bodyPr lIns="72000" tIns="72000" rIns="72000" bIns="72000">
            <a:noAutofit/>
          </a:bodyPr>
          <a:lstStyle>
            <a:lvl1pPr marL="0" indent="0">
              <a:lnSpc>
                <a:spcPct val="110000"/>
              </a:lnSpc>
              <a:spcBef>
                <a:spcPts val="300"/>
              </a:spcBef>
              <a:spcAft>
                <a:spcPts val="100"/>
              </a:spcAft>
              <a:buNone/>
              <a:defRPr sz="1100">
                <a:solidFill>
                  <a:schemeClr val="tx1"/>
                </a:solidFill>
              </a:defRPr>
            </a:lvl1pPr>
            <a:lvl2pPr marL="0" indent="0">
              <a:lnSpc>
                <a:spcPct val="110000"/>
              </a:lnSpc>
              <a:spcBef>
                <a:spcPts val="300"/>
              </a:spcBef>
              <a:spcAft>
                <a:spcPts val="100"/>
              </a:spcAft>
              <a:buFontTx/>
              <a:buNone/>
              <a:defRPr lang="de-DE" sz="1100" kern="1200" dirty="0" smtClean="0">
                <a:solidFill>
                  <a:schemeClr val="tx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2pPr>
            <a:lvl3pPr marL="0" indent="0">
              <a:lnSpc>
                <a:spcPct val="110000"/>
              </a:lnSpc>
              <a:spcBef>
                <a:spcPts val="300"/>
              </a:spcBef>
              <a:spcAft>
                <a:spcPts val="100"/>
              </a:spcAft>
              <a:buNone/>
              <a:defRPr lang="de-DE" sz="1100" kern="1200" dirty="0">
                <a:solidFill>
                  <a:schemeClr val="tx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endParaRPr lang="de-DE"/>
          </a:p>
          <a:p>
            <a:pPr lvl="2"/>
            <a:endParaRPr lang="de-DE"/>
          </a:p>
        </p:txBody>
      </p:sp>
      <p:sp>
        <p:nvSpPr>
          <p:cNvPr id="22" name="Textplatzhalter 21">
            <a:extLst>
              <a:ext uri="{FF2B5EF4-FFF2-40B4-BE49-F238E27FC236}">
                <a16:creationId xmlns:a16="http://schemas.microsoft.com/office/drawing/2014/main" id="{EC6754A5-D913-4042-909D-F9CA732B7D4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50102" y="1620000"/>
            <a:ext cx="2699999" cy="360000"/>
          </a:xfrm>
          <a:solidFill>
            <a:srgbClr val="00A500"/>
          </a:solidFill>
          <a:ln>
            <a:solidFill>
              <a:srgbClr val="00A500"/>
            </a:solidFill>
          </a:ln>
        </p:spPr>
        <p:txBody>
          <a:bodyPr lIns="72000" tIns="36000" rIns="72000" bIns="36000" anchor="ctr">
            <a:noAutofit/>
          </a:bodyPr>
          <a:lstStyle>
            <a:lvl1pPr marL="0" indent="0">
              <a:buNone/>
              <a:defRPr sz="16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23" name="Textplatzhalter 21">
            <a:extLst>
              <a:ext uri="{FF2B5EF4-FFF2-40B4-BE49-F238E27FC236}">
                <a16:creationId xmlns:a16="http://schemas.microsoft.com/office/drawing/2014/main" id="{B14F5704-3D98-4F11-94C7-DF81AFFAB49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240001" y="1620000"/>
            <a:ext cx="2699999" cy="360000"/>
          </a:xfrm>
          <a:solidFill>
            <a:srgbClr val="00A500"/>
          </a:solidFill>
          <a:ln>
            <a:solidFill>
              <a:srgbClr val="00A500"/>
            </a:solidFill>
          </a:ln>
        </p:spPr>
        <p:txBody>
          <a:bodyPr lIns="72000" tIns="36000" rIns="72000" bIns="36000" anchor="ctr">
            <a:noAutofit/>
          </a:bodyPr>
          <a:lstStyle>
            <a:lvl1pPr marL="0" indent="0">
              <a:buNone/>
              <a:defRPr sz="16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24" name="Textplatzhalter 21">
            <a:extLst>
              <a:ext uri="{FF2B5EF4-FFF2-40B4-BE49-F238E27FC236}">
                <a16:creationId xmlns:a16="http://schemas.microsoft.com/office/drawing/2014/main" id="{00B93C99-05EC-41CD-940B-9F49DE03B99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92000" y="1620000"/>
            <a:ext cx="2699999" cy="360000"/>
          </a:xfrm>
          <a:solidFill>
            <a:srgbClr val="00A500"/>
          </a:solidFill>
          <a:ln>
            <a:solidFill>
              <a:srgbClr val="00A500"/>
            </a:solidFill>
          </a:ln>
        </p:spPr>
        <p:txBody>
          <a:bodyPr lIns="72000" tIns="36000" rIns="72000" bIns="36000" anchor="ctr">
            <a:noAutofit/>
          </a:bodyPr>
          <a:lstStyle>
            <a:lvl1pPr marL="0" indent="0">
              <a:buNone/>
              <a:defRPr sz="16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pic>
        <p:nvPicPr>
          <p:cNvPr id="27" name="Picture Placeholder 9">
            <a:extLst>
              <a:ext uri="{FF2B5EF4-FFF2-40B4-BE49-F238E27FC236}">
                <a16:creationId xmlns:a16="http://schemas.microsoft.com/office/drawing/2014/main" id="{55C19612-9242-4B18-A198-C3218F1E95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5" t="7632" r="12542" b="7632"/>
          <a:stretch/>
        </p:blipFill>
        <p:spPr>
          <a:xfrm>
            <a:off x="250101" y="4104000"/>
            <a:ext cx="2699999" cy="1199234"/>
          </a:xfrm>
          <a:prstGeom prst="rect">
            <a:avLst/>
          </a:prstGeom>
        </p:spPr>
      </p:pic>
      <p:pic>
        <p:nvPicPr>
          <p:cNvPr id="28" name="Picture Placeholder 11">
            <a:extLst>
              <a:ext uri="{FF2B5EF4-FFF2-40B4-BE49-F238E27FC236}">
                <a16:creationId xmlns:a16="http://schemas.microsoft.com/office/drawing/2014/main" id="{06C0441B-E557-41DC-985F-3881454A799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" t="926" r="-166" b="32454"/>
          <a:stretch/>
        </p:blipFill>
        <p:spPr>
          <a:xfrm>
            <a:off x="3242575" y="4104000"/>
            <a:ext cx="2700000" cy="1200475"/>
          </a:xfrm>
          <a:prstGeom prst="rect">
            <a:avLst/>
          </a:prstGeom>
        </p:spPr>
      </p:pic>
      <p:pic>
        <p:nvPicPr>
          <p:cNvPr id="29" name="Picture Placeholder 13">
            <a:extLst>
              <a:ext uri="{FF2B5EF4-FFF2-40B4-BE49-F238E27FC236}">
                <a16:creationId xmlns:a16="http://schemas.microsoft.com/office/drawing/2014/main" id="{D972B897-5904-4D5D-8B40-888592D6BC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1" b="13877"/>
          <a:stretch/>
        </p:blipFill>
        <p:spPr>
          <a:xfrm>
            <a:off x="6192000" y="4104000"/>
            <a:ext cx="2700000" cy="1202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31593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nner Horizontical without Picture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Grafik 25" descr="Ein Bild, das drinnen, Tisch, sitzend, Essen enthält.&#10;&#10;Automatisch generierte Beschreibung">
            <a:extLst>
              <a:ext uri="{FF2B5EF4-FFF2-40B4-BE49-F238E27FC236}">
                <a16:creationId xmlns:a16="http://schemas.microsoft.com/office/drawing/2014/main" id="{2EF1C9F3-84CC-45F2-B322-2EC7CAE73C1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43256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E3265C29-5802-4B16-A3F9-B8D775ECBB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2000" y="360000"/>
            <a:ext cx="3240000" cy="504000"/>
          </a:xfrm>
          <a:prstGeom prst="rect">
            <a:avLst/>
          </a:prstGeom>
          <a:solidFill>
            <a:srgbClr val="00A500"/>
          </a:solidFill>
          <a:ln>
            <a:noFill/>
          </a:ln>
        </p:spPr>
        <p:txBody>
          <a:bodyPr wrap="square" lIns="108000" tIns="180000" rIns="108000" bIns="36000" anchor="b">
            <a:sp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23572019-ACF2-42D1-84B9-1898F830DD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2000" y="864000"/>
            <a:ext cx="3240000" cy="412009"/>
          </a:xfrm>
          <a:prstGeom prst="rect">
            <a:avLst/>
          </a:prstGeom>
          <a:solidFill>
            <a:srgbClr val="00A500"/>
          </a:solidFill>
          <a:ln>
            <a:noFill/>
          </a:ln>
        </p:spPr>
        <p:txBody>
          <a:bodyPr wrap="square" lIns="108000" tIns="36000" rIns="108000" bIns="180000">
            <a:spAutoFit/>
          </a:bodyPr>
          <a:lstStyle>
            <a:lvl1pPr marL="0" indent="0" algn="l">
              <a:buNone/>
              <a:defRPr sz="1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9" name="Inhaltsplatzhalter 2">
            <a:extLst>
              <a:ext uri="{FF2B5EF4-FFF2-40B4-BE49-F238E27FC236}">
                <a16:creationId xmlns:a16="http://schemas.microsoft.com/office/drawing/2014/main" id="{579ECD0C-8E64-49E9-83B3-D5C67B97712D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252000" y="1980000"/>
            <a:ext cx="2700000" cy="3312000"/>
          </a:xfrm>
          <a:ln w="12700">
            <a:solidFill>
              <a:schemeClr val="bg1">
                <a:lumMod val="85000"/>
              </a:schemeClr>
            </a:solidFill>
          </a:ln>
        </p:spPr>
        <p:txBody>
          <a:bodyPr lIns="72000" tIns="72000" rIns="72000" bIns="72000">
            <a:noAutofit/>
          </a:bodyPr>
          <a:lstStyle>
            <a:lvl1pPr marL="0" indent="0">
              <a:lnSpc>
                <a:spcPct val="110000"/>
              </a:lnSpc>
              <a:spcBef>
                <a:spcPts val="300"/>
              </a:spcBef>
              <a:spcAft>
                <a:spcPts val="100"/>
              </a:spcAft>
              <a:buNone/>
              <a:defRPr sz="1100">
                <a:solidFill>
                  <a:schemeClr val="tx1"/>
                </a:solidFill>
              </a:defRPr>
            </a:lvl1pPr>
            <a:lvl2pPr marL="0" indent="0">
              <a:lnSpc>
                <a:spcPct val="110000"/>
              </a:lnSpc>
              <a:spcBef>
                <a:spcPts val="300"/>
              </a:spcBef>
              <a:spcAft>
                <a:spcPts val="100"/>
              </a:spcAft>
              <a:buFontTx/>
              <a:buNone/>
              <a:defRPr lang="de-DE" sz="1100" kern="1200" dirty="0" smtClean="0">
                <a:solidFill>
                  <a:schemeClr val="tx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2pPr>
            <a:lvl3pPr marL="0" indent="0">
              <a:lnSpc>
                <a:spcPct val="110000"/>
              </a:lnSpc>
              <a:spcBef>
                <a:spcPts val="300"/>
              </a:spcBef>
              <a:spcAft>
                <a:spcPts val="100"/>
              </a:spcAft>
              <a:buNone/>
              <a:defRPr lang="de-DE" sz="1100" kern="1200" dirty="0">
                <a:solidFill>
                  <a:schemeClr val="tx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endParaRPr lang="de-DE"/>
          </a:p>
          <a:p>
            <a:pPr lvl="2"/>
            <a:endParaRPr lang="de-DE"/>
          </a:p>
        </p:txBody>
      </p:sp>
      <p:sp>
        <p:nvSpPr>
          <p:cNvPr id="12" name="Inhaltsplatzhalter 2">
            <a:extLst>
              <a:ext uri="{FF2B5EF4-FFF2-40B4-BE49-F238E27FC236}">
                <a16:creationId xmlns:a16="http://schemas.microsoft.com/office/drawing/2014/main" id="{671C3165-4B14-4E82-BB90-2F4F6F44FE85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6192000" y="1980000"/>
            <a:ext cx="2700000" cy="3312000"/>
          </a:xfrm>
          <a:ln w="12700">
            <a:solidFill>
              <a:schemeClr val="bg1">
                <a:lumMod val="85000"/>
              </a:schemeClr>
            </a:solidFill>
          </a:ln>
        </p:spPr>
        <p:txBody>
          <a:bodyPr lIns="72000" tIns="72000" rIns="72000" bIns="72000">
            <a:noAutofit/>
          </a:bodyPr>
          <a:lstStyle>
            <a:lvl1pPr marL="0" indent="0">
              <a:lnSpc>
                <a:spcPct val="110000"/>
              </a:lnSpc>
              <a:spcBef>
                <a:spcPts val="300"/>
              </a:spcBef>
              <a:spcAft>
                <a:spcPts val="100"/>
              </a:spcAft>
              <a:buNone/>
              <a:defRPr sz="1100">
                <a:solidFill>
                  <a:schemeClr val="tx1"/>
                </a:solidFill>
              </a:defRPr>
            </a:lvl1pPr>
            <a:lvl2pPr marL="0" indent="0">
              <a:lnSpc>
                <a:spcPct val="110000"/>
              </a:lnSpc>
              <a:spcBef>
                <a:spcPts val="300"/>
              </a:spcBef>
              <a:spcAft>
                <a:spcPts val="100"/>
              </a:spcAft>
              <a:buFontTx/>
              <a:buNone/>
              <a:defRPr lang="de-DE" sz="1100" kern="1200" dirty="0" smtClean="0">
                <a:solidFill>
                  <a:schemeClr val="tx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2pPr>
            <a:lvl3pPr marL="0" indent="0">
              <a:lnSpc>
                <a:spcPct val="110000"/>
              </a:lnSpc>
              <a:spcBef>
                <a:spcPts val="300"/>
              </a:spcBef>
              <a:spcAft>
                <a:spcPts val="100"/>
              </a:spcAft>
              <a:buNone/>
              <a:defRPr lang="de-DE" sz="1100" kern="1200" dirty="0">
                <a:solidFill>
                  <a:schemeClr val="tx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endParaRPr lang="de-DE"/>
          </a:p>
          <a:p>
            <a:pPr lvl="2"/>
            <a:endParaRPr lang="de-DE"/>
          </a:p>
        </p:txBody>
      </p:sp>
      <p:sp>
        <p:nvSpPr>
          <p:cNvPr id="14" name="Inhaltsplatzhalter 2">
            <a:extLst>
              <a:ext uri="{FF2B5EF4-FFF2-40B4-BE49-F238E27FC236}">
                <a16:creationId xmlns:a16="http://schemas.microsoft.com/office/drawing/2014/main" id="{91B75D58-EDE1-4299-8A98-F07E941DD8BE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3240000" y="1980000"/>
            <a:ext cx="2700000" cy="3312000"/>
          </a:xfrm>
          <a:ln w="12700">
            <a:solidFill>
              <a:schemeClr val="bg1">
                <a:lumMod val="85000"/>
              </a:schemeClr>
            </a:solidFill>
          </a:ln>
        </p:spPr>
        <p:txBody>
          <a:bodyPr lIns="72000" tIns="72000" rIns="72000" bIns="72000">
            <a:noAutofit/>
          </a:bodyPr>
          <a:lstStyle>
            <a:lvl1pPr marL="0" indent="0">
              <a:lnSpc>
                <a:spcPct val="110000"/>
              </a:lnSpc>
              <a:spcBef>
                <a:spcPts val="300"/>
              </a:spcBef>
              <a:spcAft>
                <a:spcPts val="100"/>
              </a:spcAft>
              <a:buNone/>
              <a:defRPr sz="1100">
                <a:solidFill>
                  <a:schemeClr val="tx1"/>
                </a:solidFill>
              </a:defRPr>
            </a:lvl1pPr>
            <a:lvl2pPr marL="0" indent="0">
              <a:lnSpc>
                <a:spcPct val="110000"/>
              </a:lnSpc>
              <a:spcBef>
                <a:spcPts val="300"/>
              </a:spcBef>
              <a:spcAft>
                <a:spcPts val="100"/>
              </a:spcAft>
              <a:buFontTx/>
              <a:buNone/>
              <a:defRPr lang="de-DE" sz="1100" kern="1200" dirty="0" smtClean="0">
                <a:solidFill>
                  <a:schemeClr val="tx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2pPr>
            <a:lvl3pPr marL="0" indent="0">
              <a:lnSpc>
                <a:spcPct val="110000"/>
              </a:lnSpc>
              <a:spcBef>
                <a:spcPts val="300"/>
              </a:spcBef>
              <a:spcAft>
                <a:spcPts val="100"/>
              </a:spcAft>
              <a:buNone/>
              <a:defRPr lang="de-DE" sz="1100" kern="1200" dirty="0">
                <a:solidFill>
                  <a:schemeClr val="tx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endParaRPr lang="de-DE"/>
          </a:p>
          <a:p>
            <a:pPr lvl="2"/>
            <a:endParaRPr lang="de-DE"/>
          </a:p>
        </p:txBody>
      </p:sp>
      <p:sp>
        <p:nvSpPr>
          <p:cNvPr id="22" name="Textplatzhalter 21">
            <a:extLst>
              <a:ext uri="{FF2B5EF4-FFF2-40B4-BE49-F238E27FC236}">
                <a16:creationId xmlns:a16="http://schemas.microsoft.com/office/drawing/2014/main" id="{EC6754A5-D913-4042-909D-F9CA732B7D4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50102" y="1620000"/>
            <a:ext cx="2699999" cy="360000"/>
          </a:xfrm>
          <a:solidFill>
            <a:srgbClr val="00A500"/>
          </a:solidFill>
          <a:ln>
            <a:solidFill>
              <a:srgbClr val="00A500"/>
            </a:solidFill>
          </a:ln>
        </p:spPr>
        <p:txBody>
          <a:bodyPr lIns="72000" tIns="36000" rIns="72000" bIns="36000" anchor="ctr">
            <a:noAutofit/>
          </a:bodyPr>
          <a:lstStyle>
            <a:lvl1pPr marL="0" indent="0">
              <a:buNone/>
              <a:defRPr sz="16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23" name="Textplatzhalter 21">
            <a:extLst>
              <a:ext uri="{FF2B5EF4-FFF2-40B4-BE49-F238E27FC236}">
                <a16:creationId xmlns:a16="http://schemas.microsoft.com/office/drawing/2014/main" id="{B14F5704-3D98-4F11-94C7-DF81AFFAB49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240001" y="1620000"/>
            <a:ext cx="2699999" cy="360000"/>
          </a:xfrm>
          <a:solidFill>
            <a:srgbClr val="00A500"/>
          </a:solidFill>
          <a:ln>
            <a:solidFill>
              <a:srgbClr val="00A500"/>
            </a:solidFill>
          </a:ln>
        </p:spPr>
        <p:txBody>
          <a:bodyPr lIns="72000" tIns="36000" rIns="72000" bIns="36000" anchor="ctr">
            <a:noAutofit/>
          </a:bodyPr>
          <a:lstStyle>
            <a:lvl1pPr marL="0" indent="0">
              <a:buNone/>
              <a:defRPr sz="16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24" name="Textplatzhalter 21">
            <a:extLst>
              <a:ext uri="{FF2B5EF4-FFF2-40B4-BE49-F238E27FC236}">
                <a16:creationId xmlns:a16="http://schemas.microsoft.com/office/drawing/2014/main" id="{00B93C99-05EC-41CD-940B-9F49DE03B99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92000" y="1620000"/>
            <a:ext cx="2699999" cy="360000"/>
          </a:xfrm>
          <a:solidFill>
            <a:srgbClr val="00A500"/>
          </a:solidFill>
          <a:ln>
            <a:solidFill>
              <a:srgbClr val="00A500"/>
            </a:solidFill>
          </a:ln>
        </p:spPr>
        <p:txBody>
          <a:bodyPr lIns="72000" tIns="36000" rIns="72000" bIns="36000" anchor="ctr">
            <a:noAutofit/>
          </a:bodyPr>
          <a:lstStyle>
            <a:lvl1pPr marL="0" indent="0">
              <a:buNone/>
              <a:defRPr sz="16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209247467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ricks and Message la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 descr="Ein Bild, das Ziegelstein, Gebäude, Kamin, Tür enthält.&#10;&#10;Automatisch generierte Beschreibung">
            <a:extLst>
              <a:ext uri="{FF2B5EF4-FFF2-40B4-BE49-F238E27FC236}">
                <a16:creationId xmlns:a16="http://schemas.microsoft.com/office/drawing/2014/main" id="{2CC09873-827C-418D-B927-EF1C6D273C5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9" name="Rechteck 8">
            <a:extLst>
              <a:ext uri="{FF2B5EF4-FFF2-40B4-BE49-F238E27FC236}">
                <a16:creationId xmlns:a16="http://schemas.microsoft.com/office/drawing/2014/main" id="{E9F28D87-0D65-4F18-A3DB-5CEA1FC9159C}"/>
              </a:ext>
            </a:extLst>
          </p:cNvPr>
          <p:cNvSpPr/>
          <p:nvPr userDrawn="1"/>
        </p:nvSpPr>
        <p:spPr>
          <a:xfrm>
            <a:off x="1331640" y="805272"/>
            <a:ext cx="6480720" cy="410445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C2136A5-2743-4BDD-A6CF-F9183BBD1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1680" y="1044000"/>
            <a:ext cx="5760640" cy="720000"/>
          </a:xfrm>
        </p:spPr>
        <p:txBody>
          <a:bodyPr lIns="0" tIns="0" rIns="0" bIns="0">
            <a:noAutofit/>
          </a:bodyPr>
          <a:lstStyle>
            <a:lvl1pPr>
              <a:defRPr sz="3200">
                <a:solidFill>
                  <a:srgbClr val="00A500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E5F014F-C479-45EF-AE36-D5F09F90F1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1680" y="1764000"/>
            <a:ext cx="5760640" cy="2880000"/>
          </a:xfrm>
        </p:spPr>
        <p:txBody>
          <a:bodyPr lIns="0" tIns="7200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500"/>
              </a:spcBef>
              <a:spcAft>
                <a:spcPts val="200"/>
              </a:spcAft>
              <a:buNone/>
              <a:defRPr sz="180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0" indent="0">
              <a:lnSpc>
                <a:spcPct val="100000"/>
              </a:lnSpc>
              <a:spcBef>
                <a:spcPts val="300"/>
              </a:spcBef>
              <a:spcAft>
                <a:spcPts val="100"/>
              </a:spcAft>
              <a:buFontTx/>
              <a:buNone/>
              <a:defRPr lang="de-DE" sz="1400" kern="1200" dirty="0" smtClean="0">
                <a:solidFill>
                  <a:srgbClr val="00A50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0" indent="0">
              <a:lnSpc>
                <a:spcPct val="100000"/>
              </a:lnSpc>
              <a:spcBef>
                <a:spcPts val="200"/>
              </a:spcBef>
              <a:spcAft>
                <a:spcPts val="100"/>
              </a:spcAft>
              <a:buNone/>
              <a:defRPr lang="de-DE" sz="1200" kern="1200" dirty="0">
                <a:solidFill>
                  <a:srgbClr val="00A50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0" indent="0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None/>
              <a:defRPr sz="1200"/>
            </a:lvl4pPr>
            <a:lvl5pPr marL="0" indent="0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None/>
              <a:defRPr sz="105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Mastertextformat bearbeiten</a:t>
            </a:r>
          </a:p>
          <a:p>
            <a:pPr lvl="2"/>
            <a:r>
              <a:rPr lang="de-DE"/>
              <a:t>Mastertextformat bearbeiten</a:t>
            </a:r>
          </a:p>
          <a:p>
            <a:pPr lvl="3"/>
            <a:r>
              <a:rPr lang="de-DE"/>
              <a:t>Mastertextformat bearbeiten</a:t>
            </a:r>
          </a:p>
          <a:p>
            <a:pPr lvl="4"/>
            <a:r>
              <a:rPr lang="de-DE"/>
              <a:t>Mastertextformat bearbeiten</a:t>
            </a:r>
          </a:p>
          <a:p>
            <a:pPr lvl="1"/>
            <a:endParaRPr lang="de-DE"/>
          </a:p>
          <a:p>
            <a:pPr lvl="2"/>
            <a:endParaRPr lang="de-DE"/>
          </a:p>
          <a:p>
            <a:pPr lvl="3"/>
            <a:endParaRPr lang="de-DE"/>
          </a:p>
          <a:p>
            <a:pPr lvl="4"/>
            <a:endParaRPr lang="de-DE"/>
          </a:p>
        </p:txBody>
      </p:sp>
      <p:cxnSp>
        <p:nvCxnSpPr>
          <p:cNvPr id="8" name="Gerader Verbinder 7">
            <a:extLst>
              <a:ext uri="{FF2B5EF4-FFF2-40B4-BE49-F238E27FC236}">
                <a16:creationId xmlns:a16="http://schemas.microsoft.com/office/drawing/2014/main" id="{48C38C95-0EC2-433A-979D-15BCF93CC5D9}"/>
              </a:ext>
            </a:extLst>
          </p:cNvPr>
          <p:cNvCxnSpPr/>
          <p:nvPr userDrawn="1"/>
        </p:nvCxnSpPr>
        <p:spPr>
          <a:xfrm>
            <a:off x="1691680" y="1764000"/>
            <a:ext cx="5760000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9345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Green">
    <p:bg>
      <p:bgPr>
        <a:solidFill>
          <a:srgbClr val="00A5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1AB6C28-85A9-460C-B80A-A188895B7D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2000" y="575999"/>
            <a:ext cx="8640000" cy="2016000"/>
          </a:xfrm>
        </p:spPr>
        <p:txBody>
          <a:bodyPr anchor="b">
            <a:norm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6FB0507F-D600-4623-8F59-A2B530E755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2000" y="2591999"/>
            <a:ext cx="7200000" cy="1440000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08437987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Blue">
    <p:bg>
      <p:bgPr>
        <a:solidFill>
          <a:srgbClr val="DC2A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1AB6C28-85A9-460C-B80A-A188895B7D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2000" y="575999"/>
            <a:ext cx="8640000" cy="2016000"/>
          </a:xfrm>
        </p:spPr>
        <p:txBody>
          <a:bodyPr anchor="b">
            <a:norm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6FB0507F-D600-4623-8F59-A2B530E755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2000" y="2591999"/>
            <a:ext cx="7200000" cy="1440000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67886869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Blue">
    <p:bg>
      <p:bgPr>
        <a:solidFill>
          <a:srgbClr val="FFB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1AB6C28-85A9-460C-B80A-A188895B7D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2000" y="575999"/>
            <a:ext cx="8640000" cy="2016000"/>
          </a:xfrm>
        </p:spPr>
        <p:txBody>
          <a:bodyPr anchor="b">
            <a:norm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6FB0507F-D600-4623-8F59-A2B530E755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2000" y="2591999"/>
            <a:ext cx="7200000" cy="1440000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01962535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lue">
    <p:bg>
      <p:bgPr>
        <a:solidFill>
          <a:srgbClr val="1F54B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1AB6C28-85A9-460C-B80A-A188895B7D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2000" y="575999"/>
            <a:ext cx="8640000" cy="2016000"/>
          </a:xfrm>
        </p:spPr>
        <p:txBody>
          <a:bodyPr anchor="b">
            <a:norm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6FB0507F-D600-4623-8F59-A2B530E755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2000" y="2591999"/>
            <a:ext cx="7200000" cy="1440000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419232249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Blue">
    <p:bg>
      <p:bgPr>
        <a:solidFill>
          <a:srgbClr val="24295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1AB6C28-85A9-460C-B80A-A188895B7D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2000" y="575999"/>
            <a:ext cx="8640000" cy="2016000"/>
          </a:xfrm>
        </p:spPr>
        <p:txBody>
          <a:bodyPr anchor="b">
            <a:norm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6FB0507F-D600-4623-8F59-A2B530E755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2000" y="2591999"/>
            <a:ext cx="7200000" cy="1440000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5595219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Blue">
    <p:bg>
      <p:bgPr>
        <a:solidFill>
          <a:srgbClr val="0077B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1AB6C28-85A9-460C-B80A-A188895B7D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2000" y="575999"/>
            <a:ext cx="8640000" cy="2016000"/>
          </a:xfrm>
        </p:spPr>
        <p:txBody>
          <a:bodyPr anchor="b">
            <a:norm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6FB0507F-D600-4623-8F59-A2B530E755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2000" y="2591999"/>
            <a:ext cx="7200000" cy="1440000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42624015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Travel &amp; Expense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erson sitting in front of a computer&#10;&#10;Description automatically generated">
            <a:extLst>
              <a:ext uri="{FF2B5EF4-FFF2-40B4-BE49-F238E27FC236}">
                <a16:creationId xmlns:a16="http://schemas.microsoft.com/office/drawing/2014/main" id="{62A0AD2D-0732-4733-8022-4790B54E49A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E3265C29-5802-4B16-A3F9-B8D775ECBB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2000" y="1080000"/>
            <a:ext cx="4320000" cy="648000"/>
          </a:xfrm>
          <a:prstGeom prst="rect">
            <a:avLst/>
          </a:prstGeom>
          <a:solidFill>
            <a:srgbClr val="00A500"/>
          </a:solidFill>
          <a:ln>
            <a:noFill/>
          </a:ln>
        </p:spPr>
        <p:txBody>
          <a:bodyPr lIns="108000" tIns="180000" rIns="108000" bIns="36000" anchor="b">
            <a:sp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23572019-ACF2-42D1-84B9-1898F830DD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2000" y="1727999"/>
            <a:ext cx="4320000" cy="648000"/>
          </a:xfrm>
          <a:prstGeom prst="rect">
            <a:avLst/>
          </a:prstGeom>
          <a:solidFill>
            <a:srgbClr val="00A500"/>
          </a:solidFill>
          <a:ln>
            <a:noFill/>
          </a:ln>
        </p:spPr>
        <p:txBody>
          <a:bodyPr lIns="108000" tIns="36000" rIns="108000" bIns="180000">
            <a:sp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pic>
        <p:nvPicPr>
          <p:cNvPr id="10" name="Grafik 9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B6C56E12-10DC-4E24-9DA0-1832949413B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000" y="5364000"/>
            <a:ext cx="1080000" cy="20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1990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433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Blue">
    <p:bg>
      <p:bgPr>
        <a:solidFill>
          <a:srgbClr val="5F89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1AB6C28-85A9-460C-B80A-A188895B7D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2000" y="575999"/>
            <a:ext cx="8640000" cy="2016000"/>
          </a:xfrm>
        </p:spPr>
        <p:txBody>
          <a:bodyPr anchor="b">
            <a:norm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6FB0507F-D600-4623-8F59-A2B530E755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2000" y="2591999"/>
            <a:ext cx="7200000" cy="1440000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58161448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Blue">
    <p:bg>
      <p:bgPr>
        <a:solidFill>
          <a:srgbClr val="29439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1AB6C28-85A9-460C-B80A-A188895B7D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2000" y="575999"/>
            <a:ext cx="8640000" cy="2016000"/>
          </a:xfrm>
        </p:spPr>
        <p:txBody>
          <a:bodyPr anchor="b">
            <a:norm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6FB0507F-D600-4623-8F59-A2B530E755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2000" y="2591999"/>
            <a:ext cx="7200000" cy="1440000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97884234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Blue">
    <p:bg>
      <p:bgPr>
        <a:solidFill>
          <a:srgbClr val="8E278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1AB6C28-85A9-460C-B80A-A188895B7D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2000" y="575999"/>
            <a:ext cx="8640000" cy="2016000"/>
          </a:xfrm>
        </p:spPr>
        <p:txBody>
          <a:bodyPr anchor="b">
            <a:norm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6FB0507F-D600-4623-8F59-A2B530E755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2000" y="2591999"/>
            <a:ext cx="7200000" cy="1440000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61668986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8_Blue">
    <p:bg>
      <p:bgPr>
        <a:solidFill>
          <a:srgbClr val="D83B0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1AB6C28-85A9-460C-B80A-A188895B7D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2000" y="575999"/>
            <a:ext cx="8640000" cy="2016000"/>
          </a:xfrm>
        </p:spPr>
        <p:txBody>
          <a:bodyPr anchor="b">
            <a:norm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6FB0507F-D600-4623-8F59-A2B530E755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2000" y="2591999"/>
            <a:ext cx="7200000" cy="1440000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9816990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9_Blue">
    <p:bg>
      <p:bgPr>
        <a:solidFill>
          <a:srgbClr val="5558A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1AB6C28-85A9-460C-B80A-A188895B7D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2000" y="575999"/>
            <a:ext cx="8640000" cy="2016000"/>
          </a:xfrm>
        </p:spPr>
        <p:txBody>
          <a:bodyPr anchor="b">
            <a:norm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6FB0507F-D600-4623-8F59-A2B530E755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2000" y="2591999"/>
            <a:ext cx="7200000" cy="1440000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57822996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ext Comprehensive with Head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C2136A5-2743-4BDD-A6CF-F9183BBD1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000" y="0"/>
            <a:ext cx="8640000" cy="720000"/>
          </a:xfrm>
        </p:spPr>
        <p:txBody>
          <a:bodyPr lIns="0" tIns="0" rIns="0" bIns="0">
            <a:noAutofit/>
          </a:bodyPr>
          <a:lstStyle>
            <a:lvl1pPr>
              <a:defRPr sz="3200">
                <a:solidFill>
                  <a:srgbClr val="00A500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E5F014F-C479-45EF-AE36-D5F09F90F1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2000" y="720000"/>
            <a:ext cx="8640000" cy="4608000"/>
          </a:xfrm>
        </p:spPr>
        <p:txBody>
          <a:bodyPr lIns="0" tIns="7200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500"/>
              </a:spcBef>
              <a:spcAft>
                <a:spcPts val="200"/>
              </a:spcAft>
              <a:buNone/>
              <a:defRPr sz="180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0" indent="0">
              <a:lnSpc>
                <a:spcPct val="100000"/>
              </a:lnSpc>
              <a:spcBef>
                <a:spcPts val="300"/>
              </a:spcBef>
              <a:spcAft>
                <a:spcPts val="100"/>
              </a:spcAft>
              <a:buFontTx/>
              <a:buNone/>
              <a:defRPr lang="de-DE" sz="1400" kern="1200" dirty="0" smtClean="0">
                <a:solidFill>
                  <a:srgbClr val="00A50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0" indent="0">
              <a:lnSpc>
                <a:spcPct val="100000"/>
              </a:lnSpc>
              <a:spcBef>
                <a:spcPts val="200"/>
              </a:spcBef>
              <a:spcAft>
                <a:spcPts val="100"/>
              </a:spcAft>
              <a:buNone/>
              <a:defRPr lang="de-DE" sz="1200" kern="1200" dirty="0">
                <a:solidFill>
                  <a:srgbClr val="00A50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0" indent="0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None/>
              <a:defRPr sz="1200"/>
            </a:lvl4pPr>
            <a:lvl5pPr marL="0" indent="0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None/>
              <a:defRPr sz="105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Mastertextformat bearbeiten</a:t>
            </a:r>
          </a:p>
          <a:p>
            <a:pPr lvl="2"/>
            <a:r>
              <a:rPr lang="de-DE"/>
              <a:t>Mastertextformat bearbeiten</a:t>
            </a:r>
          </a:p>
          <a:p>
            <a:pPr lvl="3"/>
            <a:r>
              <a:rPr lang="de-DE"/>
              <a:t>Mastertextformat bearbeiten</a:t>
            </a:r>
          </a:p>
          <a:p>
            <a:pPr lvl="4"/>
            <a:r>
              <a:rPr lang="de-DE"/>
              <a:t>Mastertextformat bearbeiten</a:t>
            </a:r>
          </a:p>
          <a:p>
            <a:pPr lvl="1"/>
            <a:endParaRPr lang="de-DE"/>
          </a:p>
          <a:p>
            <a:pPr lvl="2"/>
            <a:endParaRPr lang="de-DE"/>
          </a:p>
          <a:p>
            <a:pPr lvl="3"/>
            <a:endParaRPr lang="de-DE"/>
          </a:p>
          <a:p>
            <a:pPr lvl="4"/>
            <a:endParaRPr lang="de-DE"/>
          </a:p>
        </p:txBody>
      </p:sp>
      <p:cxnSp>
        <p:nvCxnSpPr>
          <p:cNvPr id="8" name="Gerader Verbinder 7">
            <a:extLst>
              <a:ext uri="{FF2B5EF4-FFF2-40B4-BE49-F238E27FC236}">
                <a16:creationId xmlns:a16="http://schemas.microsoft.com/office/drawing/2014/main" id="{48C38C95-0EC2-433A-979D-15BCF93CC5D9}"/>
              </a:ext>
            </a:extLst>
          </p:cNvPr>
          <p:cNvCxnSpPr/>
          <p:nvPr userDrawn="1"/>
        </p:nvCxnSpPr>
        <p:spPr>
          <a:xfrm>
            <a:off x="252000" y="720000"/>
            <a:ext cx="8640000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8052470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ext Comprehensive with Headlines 1: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C2136A5-2743-4BDD-A6CF-F9183BBD1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000" y="252000"/>
            <a:ext cx="2700000" cy="5220000"/>
          </a:xfrm>
        </p:spPr>
        <p:txBody>
          <a:bodyPr lIns="0" tIns="36000" rIns="72000" bIns="36000">
            <a:noAutofit/>
          </a:bodyPr>
          <a:lstStyle>
            <a:lvl1pPr>
              <a:defRPr sz="2800">
                <a:solidFill>
                  <a:srgbClr val="00A500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E5F014F-C479-45EF-AE36-D5F09F90F1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12000" y="252000"/>
            <a:ext cx="5580000" cy="5220000"/>
          </a:xfrm>
        </p:spPr>
        <p:txBody>
          <a:bodyPr lIns="0" tIns="36000" rIns="0" bIns="36000" anchor="ctr">
            <a:noAutofit/>
          </a:bodyPr>
          <a:lstStyle>
            <a:lvl1pPr marL="0" indent="0">
              <a:lnSpc>
                <a:spcPct val="100000"/>
              </a:lnSpc>
              <a:spcBef>
                <a:spcPts val="500"/>
              </a:spcBef>
              <a:spcAft>
                <a:spcPts val="200"/>
              </a:spcAft>
              <a:buNone/>
              <a:defRPr sz="180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0" indent="0">
              <a:lnSpc>
                <a:spcPct val="100000"/>
              </a:lnSpc>
              <a:spcBef>
                <a:spcPts val="300"/>
              </a:spcBef>
              <a:spcAft>
                <a:spcPts val="100"/>
              </a:spcAft>
              <a:buFontTx/>
              <a:buNone/>
              <a:defRPr lang="de-DE" sz="1400" kern="1200" dirty="0" smtClean="0">
                <a:solidFill>
                  <a:srgbClr val="00A50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0" indent="0">
              <a:lnSpc>
                <a:spcPct val="100000"/>
              </a:lnSpc>
              <a:spcBef>
                <a:spcPts val="200"/>
              </a:spcBef>
              <a:spcAft>
                <a:spcPts val="100"/>
              </a:spcAft>
              <a:buNone/>
              <a:defRPr lang="de-DE" sz="1200" kern="1200" dirty="0">
                <a:solidFill>
                  <a:srgbClr val="00A50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0" indent="0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None/>
              <a:defRPr sz="1200"/>
            </a:lvl4pPr>
            <a:lvl5pPr marL="0" indent="0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None/>
              <a:defRPr sz="105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Mastertextformat bearbeiten</a:t>
            </a:r>
          </a:p>
          <a:p>
            <a:pPr lvl="2"/>
            <a:r>
              <a:rPr lang="de-DE"/>
              <a:t>Mastertextformat bearbeiten</a:t>
            </a:r>
          </a:p>
          <a:p>
            <a:pPr lvl="3"/>
            <a:r>
              <a:rPr lang="de-DE"/>
              <a:t>Mastertextformat bearbeiten</a:t>
            </a:r>
          </a:p>
          <a:p>
            <a:pPr lvl="4"/>
            <a:r>
              <a:rPr lang="de-DE"/>
              <a:t>Mastertextformat bearbeiten</a:t>
            </a:r>
          </a:p>
          <a:p>
            <a:pPr lvl="1"/>
            <a:endParaRPr lang="de-DE"/>
          </a:p>
          <a:p>
            <a:pPr lvl="2"/>
            <a:endParaRPr lang="de-DE"/>
          </a:p>
          <a:p>
            <a:pPr lvl="3"/>
            <a:endParaRPr lang="de-DE"/>
          </a:p>
          <a:p>
            <a:pPr lvl="4"/>
            <a:endParaRPr lang="de-DE"/>
          </a:p>
        </p:txBody>
      </p:sp>
      <p:cxnSp>
        <p:nvCxnSpPr>
          <p:cNvPr id="8" name="Gerader Verbinder 7">
            <a:extLst>
              <a:ext uri="{FF2B5EF4-FFF2-40B4-BE49-F238E27FC236}">
                <a16:creationId xmlns:a16="http://schemas.microsoft.com/office/drawing/2014/main" id="{48C38C95-0EC2-433A-979D-15BCF93CC5D9}"/>
              </a:ext>
            </a:extLst>
          </p:cNvPr>
          <p:cNvCxnSpPr>
            <a:cxnSpLocks/>
          </p:cNvCxnSpPr>
          <p:nvPr userDrawn="1"/>
        </p:nvCxnSpPr>
        <p:spPr>
          <a:xfrm>
            <a:off x="3132000" y="251999"/>
            <a:ext cx="0" cy="522000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9176729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e 1: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C2136A5-2743-4BDD-A6CF-F9183BBD1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000" y="0"/>
            <a:ext cx="8640000" cy="720000"/>
          </a:xfrm>
        </p:spPr>
        <p:txBody>
          <a:bodyPr lIns="0" tIns="0" rIns="0" bIns="0">
            <a:noAutofit/>
          </a:bodyPr>
          <a:lstStyle>
            <a:lvl1pPr>
              <a:defRPr sz="3200">
                <a:solidFill>
                  <a:srgbClr val="00A500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E5F014F-C479-45EF-AE36-D5F09F90F1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2000" y="720000"/>
            <a:ext cx="4140000" cy="4608000"/>
          </a:xfrm>
        </p:spPr>
        <p:txBody>
          <a:bodyPr lIns="0" tIns="7200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500"/>
              </a:spcBef>
              <a:spcAft>
                <a:spcPts val="200"/>
              </a:spcAft>
              <a:buNone/>
              <a:defRPr sz="180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0" indent="0">
              <a:lnSpc>
                <a:spcPct val="100000"/>
              </a:lnSpc>
              <a:spcBef>
                <a:spcPts val="300"/>
              </a:spcBef>
              <a:spcAft>
                <a:spcPts val="100"/>
              </a:spcAft>
              <a:buFontTx/>
              <a:buNone/>
              <a:defRPr lang="de-DE" sz="1400" kern="1200" dirty="0" smtClean="0">
                <a:solidFill>
                  <a:srgbClr val="00A50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0" indent="0">
              <a:lnSpc>
                <a:spcPct val="100000"/>
              </a:lnSpc>
              <a:spcBef>
                <a:spcPts val="200"/>
              </a:spcBef>
              <a:spcAft>
                <a:spcPts val="100"/>
              </a:spcAft>
              <a:buNone/>
              <a:defRPr lang="de-DE" sz="1200" kern="1200" dirty="0">
                <a:solidFill>
                  <a:srgbClr val="00A50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0" indent="0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None/>
              <a:defRPr sz="1200"/>
            </a:lvl4pPr>
            <a:lvl5pPr marL="0" indent="0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None/>
              <a:defRPr sz="105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Mastertextformat bearbeiten</a:t>
            </a:r>
          </a:p>
          <a:p>
            <a:pPr lvl="2"/>
            <a:r>
              <a:rPr lang="de-DE"/>
              <a:t>Mastertextformat bearbeiten</a:t>
            </a:r>
          </a:p>
          <a:p>
            <a:pPr lvl="3"/>
            <a:r>
              <a:rPr lang="de-DE"/>
              <a:t>Mastertextformat bearbeiten</a:t>
            </a:r>
          </a:p>
          <a:p>
            <a:pPr lvl="4"/>
            <a:r>
              <a:rPr lang="de-DE"/>
              <a:t>Mastertextformat bearbeiten</a:t>
            </a:r>
          </a:p>
          <a:p>
            <a:pPr lvl="1"/>
            <a:endParaRPr lang="de-DE"/>
          </a:p>
          <a:p>
            <a:pPr lvl="2"/>
            <a:endParaRPr lang="de-DE"/>
          </a:p>
          <a:p>
            <a:pPr lvl="3"/>
            <a:endParaRPr lang="de-DE"/>
          </a:p>
          <a:p>
            <a:pPr lvl="4"/>
            <a:endParaRPr lang="de-DE"/>
          </a:p>
        </p:txBody>
      </p:sp>
      <p:cxnSp>
        <p:nvCxnSpPr>
          <p:cNvPr id="8" name="Gerader Verbinder 7">
            <a:extLst>
              <a:ext uri="{FF2B5EF4-FFF2-40B4-BE49-F238E27FC236}">
                <a16:creationId xmlns:a16="http://schemas.microsoft.com/office/drawing/2014/main" id="{48C38C95-0EC2-433A-979D-15BCF93CC5D9}"/>
              </a:ext>
            </a:extLst>
          </p:cNvPr>
          <p:cNvCxnSpPr/>
          <p:nvPr userDrawn="1"/>
        </p:nvCxnSpPr>
        <p:spPr>
          <a:xfrm>
            <a:off x="252000" y="720000"/>
            <a:ext cx="8640000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Inhaltsplatzhalter 2">
            <a:extLst>
              <a:ext uri="{FF2B5EF4-FFF2-40B4-BE49-F238E27FC236}">
                <a16:creationId xmlns:a16="http://schemas.microsoft.com/office/drawing/2014/main" id="{786929DA-1BBB-4E95-BE87-DA88B3E2EE2B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4752000" y="720000"/>
            <a:ext cx="4140000" cy="4608000"/>
          </a:xfrm>
        </p:spPr>
        <p:txBody>
          <a:bodyPr lIns="0" tIns="7200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500"/>
              </a:spcBef>
              <a:spcAft>
                <a:spcPts val="200"/>
              </a:spcAft>
              <a:buNone/>
              <a:defRPr sz="180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0" indent="0">
              <a:lnSpc>
                <a:spcPct val="100000"/>
              </a:lnSpc>
              <a:spcBef>
                <a:spcPts val="300"/>
              </a:spcBef>
              <a:spcAft>
                <a:spcPts val="100"/>
              </a:spcAft>
              <a:buFontTx/>
              <a:buNone/>
              <a:defRPr lang="de-DE" sz="1400" kern="1200" dirty="0" smtClean="0">
                <a:solidFill>
                  <a:srgbClr val="00A50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0" indent="0">
              <a:lnSpc>
                <a:spcPct val="100000"/>
              </a:lnSpc>
              <a:spcBef>
                <a:spcPts val="200"/>
              </a:spcBef>
              <a:spcAft>
                <a:spcPts val="100"/>
              </a:spcAft>
              <a:buNone/>
              <a:defRPr lang="de-DE" sz="1200" kern="1200" dirty="0">
                <a:solidFill>
                  <a:srgbClr val="00A50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0" indent="0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None/>
              <a:defRPr sz="1200"/>
            </a:lvl4pPr>
            <a:lvl5pPr marL="0" indent="0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None/>
              <a:defRPr sz="105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Mastertextformat bearbeiten</a:t>
            </a:r>
          </a:p>
          <a:p>
            <a:pPr lvl="2"/>
            <a:r>
              <a:rPr lang="de-DE"/>
              <a:t>Mastertextformat bearbeiten</a:t>
            </a:r>
          </a:p>
          <a:p>
            <a:pPr lvl="3"/>
            <a:r>
              <a:rPr lang="de-DE"/>
              <a:t>Mastertextformat bearbeiten</a:t>
            </a:r>
          </a:p>
          <a:p>
            <a:pPr lvl="4"/>
            <a:r>
              <a:rPr lang="de-DE"/>
              <a:t>Mastertextformat bearbeiten</a:t>
            </a:r>
          </a:p>
          <a:p>
            <a:pPr lvl="1"/>
            <a:endParaRPr lang="de-DE"/>
          </a:p>
          <a:p>
            <a:pPr lvl="2"/>
            <a:endParaRPr lang="de-DE"/>
          </a:p>
          <a:p>
            <a:pPr lvl="3"/>
            <a:endParaRPr lang="de-DE"/>
          </a:p>
          <a:p>
            <a:pPr lvl="4"/>
            <a:endParaRPr lang="de-DE"/>
          </a:p>
        </p:txBody>
      </p:sp>
      <p:cxnSp>
        <p:nvCxnSpPr>
          <p:cNvPr id="6" name="Gerader Verbinder 5">
            <a:extLst>
              <a:ext uri="{FF2B5EF4-FFF2-40B4-BE49-F238E27FC236}">
                <a16:creationId xmlns:a16="http://schemas.microsoft.com/office/drawing/2014/main" id="{03B80F17-12A6-4BA8-B33C-A0A309797880}"/>
              </a:ext>
            </a:extLst>
          </p:cNvPr>
          <p:cNvCxnSpPr>
            <a:cxnSpLocks/>
          </p:cNvCxnSpPr>
          <p:nvPr userDrawn="1"/>
        </p:nvCxnSpPr>
        <p:spPr>
          <a:xfrm>
            <a:off x="4572000" y="972000"/>
            <a:ext cx="0" cy="432000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4951810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e 1:1:1:1:1: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C2136A5-2743-4BDD-A6CF-F9183BBD1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000" y="0"/>
            <a:ext cx="8640000" cy="720000"/>
          </a:xfrm>
        </p:spPr>
        <p:txBody>
          <a:bodyPr lIns="0" tIns="0" rIns="0" bIns="0">
            <a:noAutofit/>
          </a:bodyPr>
          <a:lstStyle>
            <a:lvl1pPr>
              <a:defRPr sz="3200">
                <a:solidFill>
                  <a:srgbClr val="00A500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E5F014F-C479-45EF-AE36-D5F09F90F1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2000" y="792000"/>
            <a:ext cx="2700000" cy="2160000"/>
          </a:xfrm>
        </p:spPr>
        <p:txBody>
          <a:bodyPr lIns="0" tIns="7200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500"/>
              </a:spcBef>
              <a:spcAft>
                <a:spcPts val="200"/>
              </a:spcAft>
              <a:buNone/>
              <a:defRPr sz="180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0" indent="0">
              <a:lnSpc>
                <a:spcPct val="100000"/>
              </a:lnSpc>
              <a:spcBef>
                <a:spcPts val="300"/>
              </a:spcBef>
              <a:spcAft>
                <a:spcPts val="100"/>
              </a:spcAft>
              <a:buFontTx/>
              <a:buNone/>
              <a:defRPr lang="de-DE" sz="1400" kern="1200" dirty="0" smtClean="0">
                <a:solidFill>
                  <a:srgbClr val="00A50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0" indent="0">
              <a:lnSpc>
                <a:spcPct val="100000"/>
              </a:lnSpc>
              <a:spcBef>
                <a:spcPts val="200"/>
              </a:spcBef>
              <a:spcAft>
                <a:spcPts val="100"/>
              </a:spcAft>
              <a:buNone/>
              <a:defRPr lang="de-DE" sz="1200" kern="1200" dirty="0">
                <a:solidFill>
                  <a:srgbClr val="00A50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0" indent="0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None/>
              <a:defRPr sz="1200"/>
            </a:lvl4pPr>
            <a:lvl5pPr marL="0" indent="0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None/>
              <a:defRPr sz="105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Mastertextformat bearbeiten</a:t>
            </a:r>
          </a:p>
          <a:p>
            <a:pPr lvl="2"/>
            <a:r>
              <a:rPr lang="de-DE"/>
              <a:t>Mastertextformat bearbeiten</a:t>
            </a:r>
          </a:p>
          <a:p>
            <a:pPr lvl="3"/>
            <a:r>
              <a:rPr lang="de-DE"/>
              <a:t>Mastertextformat bearbeiten</a:t>
            </a:r>
          </a:p>
          <a:p>
            <a:pPr lvl="4"/>
            <a:r>
              <a:rPr lang="de-DE"/>
              <a:t>Mastertextformat bearbeiten</a:t>
            </a:r>
          </a:p>
          <a:p>
            <a:pPr lvl="1"/>
            <a:endParaRPr lang="de-DE"/>
          </a:p>
          <a:p>
            <a:pPr lvl="2"/>
            <a:endParaRPr lang="de-DE"/>
          </a:p>
          <a:p>
            <a:pPr lvl="3"/>
            <a:endParaRPr lang="de-DE"/>
          </a:p>
          <a:p>
            <a:pPr lvl="4"/>
            <a:endParaRPr lang="de-DE"/>
          </a:p>
        </p:txBody>
      </p:sp>
      <p:cxnSp>
        <p:nvCxnSpPr>
          <p:cNvPr id="8" name="Gerader Verbinder 7">
            <a:extLst>
              <a:ext uri="{FF2B5EF4-FFF2-40B4-BE49-F238E27FC236}">
                <a16:creationId xmlns:a16="http://schemas.microsoft.com/office/drawing/2014/main" id="{48C38C95-0EC2-433A-979D-15BCF93CC5D9}"/>
              </a:ext>
            </a:extLst>
          </p:cNvPr>
          <p:cNvCxnSpPr/>
          <p:nvPr userDrawn="1"/>
        </p:nvCxnSpPr>
        <p:spPr>
          <a:xfrm>
            <a:off x="252000" y="720000"/>
            <a:ext cx="8640000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Inhaltsplatzhalter 2">
            <a:extLst>
              <a:ext uri="{FF2B5EF4-FFF2-40B4-BE49-F238E27FC236}">
                <a16:creationId xmlns:a16="http://schemas.microsoft.com/office/drawing/2014/main" id="{786929DA-1BBB-4E95-BE87-DA88B3E2EE2B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192000" y="792000"/>
            <a:ext cx="2700000" cy="2160000"/>
          </a:xfrm>
        </p:spPr>
        <p:txBody>
          <a:bodyPr lIns="0" tIns="7200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500"/>
              </a:spcBef>
              <a:spcAft>
                <a:spcPts val="200"/>
              </a:spcAft>
              <a:buNone/>
              <a:defRPr sz="180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0" indent="0">
              <a:lnSpc>
                <a:spcPct val="100000"/>
              </a:lnSpc>
              <a:spcBef>
                <a:spcPts val="300"/>
              </a:spcBef>
              <a:spcAft>
                <a:spcPts val="100"/>
              </a:spcAft>
              <a:buFontTx/>
              <a:buNone/>
              <a:defRPr lang="de-DE" sz="1400" kern="1200" dirty="0" smtClean="0">
                <a:solidFill>
                  <a:srgbClr val="00A50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0" indent="0">
              <a:lnSpc>
                <a:spcPct val="100000"/>
              </a:lnSpc>
              <a:spcBef>
                <a:spcPts val="200"/>
              </a:spcBef>
              <a:spcAft>
                <a:spcPts val="100"/>
              </a:spcAft>
              <a:buNone/>
              <a:defRPr lang="de-DE" sz="1200" kern="1200" dirty="0">
                <a:solidFill>
                  <a:srgbClr val="00A50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0" indent="0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None/>
              <a:defRPr sz="1200"/>
            </a:lvl4pPr>
            <a:lvl5pPr marL="0" indent="0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None/>
              <a:defRPr sz="105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Mastertextformat bearbeiten</a:t>
            </a:r>
          </a:p>
          <a:p>
            <a:pPr lvl="2"/>
            <a:r>
              <a:rPr lang="de-DE"/>
              <a:t>Mastertextformat bearbeiten</a:t>
            </a:r>
          </a:p>
          <a:p>
            <a:pPr lvl="3"/>
            <a:r>
              <a:rPr lang="de-DE"/>
              <a:t>Mastertextformat bearbeiten</a:t>
            </a:r>
          </a:p>
          <a:p>
            <a:pPr lvl="4"/>
            <a:r>
              <a:rPr lang="de-DE"/>
              <a:t>Mastertextformat bearbeiten</a:t>
            </a:r>
          </a:p>
          <a:p>
            <a:pPr lvl="1"/>
            <a:endParaRPr lang="de-DE"/>
          </a:p>
          <a:p>
            <a:pPr lvl="2"/>
            <a:endParaRPr lang="de-DE"/>
          </a:p>
          <a:p>
            <a:pPr lvl="3"/>
            <a:endParaRPr lang="de-DE"/>
          </a:p>
          <a:p>
            <a:pPr lvl="4"/>
            <a:endParaRPr lang="de-DE"/>
          </a:p>
        </p:txBody>
      </p:sp>
      <p:cxnSp>
        <p:nvCxnSpPr>
          <p:cNvPr id="6" name="Gerader Verbinder 5">
            <a:extLst>
              <a:ext uri="{FF2B5EF4-FFF2-40B4-BE49-F238E27FC236}">
                <a16:creationId xmlns:a16="http://schemas.microsoft.com/office/drawing/2014/main" id="{03B80F17-12A6-4BA8-B33C-A0A309797880}"/>
              </a:ext>
            </a:extLst>
          </p:cNvPr>
          <p:cNvCxnSpPr>
            <a:cxnSpLocks/>
          </p:cNvCxnSpPr>
          <p:nvPr userDrawn="1"/>
        </p:nvCxnSpPr>
        <p:spPr>
          <a:xfrm>
            <a:off x="3096000" y="972000"/>
            <a:ext cx="0" cy="432000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D5ABE558-F27F-45EF-8103-71064430E97F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252000" y="3168000"/>
            <a:ext cx="2700000" cy="2160000"/>
          </a:xfrm>
        </p:spPr>
        <p:txBody>
          <a:bodyPr lIns="0" tIns="7200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500"/>
              </a:spcBef>
              <a:spcAft>
                <a:spcPts val="200"/>
              </a:spcAft>
              <a:buNone/>
              <a:defRPr sz="180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0" indent="0">
              <a:lnSpc>
                <a:spcPct val="100000"/>
              </a:lnSpc>
              <a:spcBef>
                <a:spcPts val="300"/>
              </a:spcBef>
              <a:spcAft>
                <a:spcPts val="100"/>
              </a:spcAft>
              <a:buFontTx/>
              <a:buNone/>
              <a:defRPr lang="de-DE" sz="1400" kern="1200" dirty="0" smtClean="0">
                <a:solidFill>
                  <a:srgbClr val="00A50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0" indent="0">
              <a:lnSpc>
                <a:spcPct val="100000"/>
              </a:lnSpc>
              <a:spcBef>
                <a:spcPts val="200"/>
              </a:spcBef>
              <a:spcAft>
                <a:spcPts val="100"/>
              </a:spcAft>
              <a:buNone/>
              <a:defRPr lang="de-DE" sz="1200" kern="1200" dirty="0">
                <a:solidFill>
                  <a:srgbClr val="00A50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0" indent="0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None/>
              <a:defRPr sz="1200"/>
            </a:lvl4pPr>
            <a:lvl5pPr marL="0" indent="0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None/>
              <a:defRPr sz="105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Mastertextformat bearbeiten</a:t>
            </a:r>
          </a:p>
          <a:p>
            <a:pPr lvl="2"/>
            <a:r>
              <a:rPr lang="de-DE"/>
              <a:t>Mastertextformat bearbeiten</a:t>
            </a:r>
          </a:p>
          <a:p>
            <a:pPr lvl="3"/>
            <a:r>
              <a:rPr lang="de-DE"/>
              <a:t>Mastertextformat bearbeiten</a:t>
            </a:r>
          </a:p>
          <a:p>
            <a:pPr lvl="4"/>
            <a:r>
              <a:rPr lang="de-DE"/>
              <a:t>Mastertextformat bearbeiten</a:t>
            </a:r>
          </a:p>
          <a:p>
            <a:pPr lvl="1"/>
            <a:endParaRPr lang="de-DE"/>
          </a:p>
          <a:p>
            <a:pPr lvl="2"/>
            <a:endParaRPr lang="de-DE"/>
          </a:p>
          <a:p>
            <a:pPr lvl="3"/>
            <a:endParaRPr lang="de-DE"/>
          </a:p>
          <a:p>
            <a:pPr lvl="4"/>
            <a:endParaRPr lang="de-DE"/>
          </a:p>
        </p:txBody>
      </p:sp>
      <p:sp>
        <p:nvSpPr>
          <p:cNvPr id="9" name="Inhaltsplatzhalter 2">
            <a:extLst>
              <a:ext uri="{FF2B5EF4-FFF2-40B4-BE49-F238E27FC236}">
                <a16:creationId xmlns:a16="http://schemas.microsoft.com/office/drawing/2014/main" id="{7D5E08E6-AD5F-4410-8370-92449040BB73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6192000" y="3168000"/>
            <a:ext cx="2700000" cy="2160000"/>
          </a:xfrm>
        </p:spPr>
        <p:txBody>
          <a:bodyPr lIns="0" tIns="7200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500"/>
              </a:spcBef>
              <a:spcAft>
                <a:spcPts val="200"/>
              </a:spcAft>
              <a:buNone/>
              <a:defRPr sz="180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0" indent="0">
              <a:lnSpc>
                <a:spcPct val="100000"/>
              </a:lnSpc>
              <a:spcBef>
                <a:spcPts val="300"/>
              </a:spcBef>
              <a:spcAft>
                <a:spcPts val="100"/>
              </a:spcAft>
              <a:buFontTx/>
              <a:buNone/>
              <a:defRPr lang="de-DE" sz="1400" kern="1200" dirty="0" smtClean="0">
                <a:solidFill>
                  <a:srgbClr val="00A50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0" indent="0">
              <a:lnSpc>
                <a:spcPct val="100000"/>
              </a:lnSpc>
              <a:spcBef>
                <a:spcPts val="200"/>
              </a:spcBef>
              <a:spcAft>
                <a:spcPts val="100"/>
              </a:spcAft>
              <a:buNone/>
              <a:defRPr lang="de-DE" sz="1200" kern="1200" dirty="0">
                <a:solidFill>
                  <a:srgbClr val="00A50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0" indent="0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None/>
              <a:defRPr sz="1200"/>
            </a:lvl4pPr>
            <a:lvl5pPr marL="0" indent="0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None/>
              <a:defRPr sz="105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Mastertextformat bearbeiten</a:t>
            </a:r>
          </a:p>
          <a:p>
            <a:pPr lvl="2"/>
            <a:r>
              <a:rPr lang="de-DE"/>
              <a:t>Mastertextformat bearbeiten</a:t>
            </a:r>
          </a:p>
          <a:p>
            <a:pPr lvl="3"/>
            <a:r>
              <a:rPr lang="de-DE"/>
              <a:t>Mastertextformat bearbeiten</a:t>
            </a:r>
          </a:p>
          <a:p>
            <a:pPr lvl="4"/>
            <a:r>
              <a:rPr lang="de-DE"/>
              <a:t>Mastertextformat bearbeiten</a:t>
            </a:r>
          </a:p>
          <a:p>
            <a:pPr lvl="1"/>
            <a:endParaRPr lang="de-DE"/>
          </a:p>
          <a:p>
            <a:pPr lvl="2"/>
            <a:endParaRPr lang="de-DE"/>
          </a:p>
          <a:p>
            <a:pPr lvl="3"/>
            <a:endParaRPr lang="de-DE"/>
          </a:p>
          <a:p>
            <a:pPr lvl="4"/>
            <a:endParaRPr lang="de-DE"/>
          </a:p>
        </p:txBody>
      </p:sp>
      <p:cxnSp>
        <p:nvCxnSpPr>
          <p:cNvPr id="10" name="Gerader Verbinder 9">
            <a:extLst>
              <a:ext uri="{FF2B5EF4-FFF2-40B4-BE49-F238E27FC236}">
                <a16:creationId xmlns:a16="http://schemas.microsoft.com/office/drawing/2014/main" id="{72155E6D-7F7D-4908-8012-13C859086A02}"/>
              </a:ext>
            </a:extLst>
          </p:cNvPr>
          <p:cNvCxnSpPr>
            <a:cxnSpLocks/>
          </p:cNvCxnSpPr>
          <p:nvPr userDrawn="1"/>
        </p:nvCxnSpPr>
        <p:spPr>
          <a:xfrm flipH="1">
            <a:off x="252000" y="3060000"/>
            <a:ext cx="8640000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Inhaltsplatzhalter 2">
            <a:extLst>
              <a:ext uri="{FF2B5EF4-FFF2-40B4-BE49-F238E27FC236}">
                <a16:creationId xmlns:a16="http://schemas.microsoft.com/office/drawing/2014/main" id="{804ED8D0-B196-40B1-BFD4-4E5746EA0D2F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3204000" y="792000"/>
            <a:ext cx="2736000" cy="2160000"/>
          </a:xfrm>
        </p:spPr>
        <p:txBody>
          <a:bodyPr lIns="0" tIns="7200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500"/>
              </a:spcBef>
              <a:spcAft>
                <a:spcPts val="200"/>
              </a:spcAft>
              <a:buNone/>
              <a:defRPr sz="180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0" indent="0">
              <a:lnSpc>
                <a:spcPct val="100000"/>
              </a:lnSpc>
              <a:spcBef>
                <a:spcPts val="300"/>
              </a:spcBef>
              <a:spcAft>
                <a:spcPts val="100"/>
              </a:spcAft>
              <a:buFontTx/>
              <a:buNone/>
              <a:defRPr lang="de-DE" sz="1400" kern="1200" dirty="0" smtClean="0">
                <a:solidFill>
                  <a:srgbClr val="00A50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0" indent="0">
              <a:lnSpc>
                <a:spcPct val="100000"/>
              </a:lnSpc>
              <a:spcBef>
                <a:spcPts val="200"/>
              </a:spcBef>
              <a:spcAft>
                <a:spcPts val="100"/>
              </a:spcAft>
              <a:buNone/>
              <a:defRPr lang="de-DE" sz="1200" kern="1200" dirty="0">
                <a:solidFill>
                  <a:srgbClr val="00A50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0" indent="0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None/>
              <a:defRPr sz="1200"/>
            </a:lvl4pPr>
            <a:lvl5pPr marL="0" indent="0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None/>
              <a:defRPr sz="105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Mastertextformat bearbeiten</a:t>
            </a:r>
          </a:p>
          <a:p>
            <a:pPr lvl="2"/>
            <a:r>
              <a:rPr lang="de-DE"/>
              <a:t>Mastertextformat bearbeiten</a:t>
            </a:r>
          </a:p>
          <a:p>
            <a:pPr lvl="3"/>
            <a:r>
              <a:rPr lang="de-DE"/>
              <a:t>Mastertextformat bearbeiten</a:t>
            </a:r>
          </a:p>
          <a:p>
            <a:pPr lvl="4"/>
            <a:r>
              <a:rPr lang="de-DE"/>
              <a:t>Mastertextformat bearbeiten</a:t>
            </a:r>
          </a:p>
          <a:p>
            <a:pPr lvl="1"/>
            <a:endParaRPr lang="de-DE"/>
          </a:p>
          <a:p>
            <a:pPr lvl="2"/>
            <a:endParaRPr lang="de-DE"/>
          </a:p>
          <a:p>
            <a:pPr lvl="3"/>
            <a:endParaRPr lang="de-DE"/>
          </a:p>
          <a:p>
            <a:pPr lvl="4"/>
            <a:endParaRPr lang="de-DE"/>
          </a:p>
        </p:txBody>
      </p:sp>
      <p:sp>
        <p:nvSpPr>
          <p:cNvPr id="12" name="Inhaltsplatzhalter 2">
            <a:extLst>
              <a:ext uri="{FF2B5EF4-FFF2-40B4-BE49-F238E27FC236}">
                <a16:creationId xmlns:a16="http://schemas.microsoft.com/office/drawing/2014/main" id="{DFEA3C70-0BE2-4D5A-99C4-ECBA5F28B13D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3204000" y="3168000"/>
            <a:ext cx="2736000" cy="2160000"/>
          </a:xfrm>
        </p:spPr>
        <p:txBody>
          <a:bodyPr lIns="0" tIns="7200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500"/>
              </a:spcBef>
              <a:spcAft>
                <a:spcPts val="200"/>
              </a:spcAft>
              <a:buNone/>
              <a:defRPr sz="180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0" indent="0">
              <a:lnSpc>
                <a:spcPct val="100000"/>
              </a:lnSpc>
              <a:spcBef>
                <a:spcPts val="300"/>
              </a:spcBef>
              <a:spcAft>
                <a:spcPts val="100"/>
              </a:spcAft>
              <a:buFontTx/>
              <a:buNone/>
              <a:defRPr lang="de-DE" sz="1400" kern="1200" dirty="0" smtClean="0">
                <a:solidFill>
                  <a:srgbClr val="00A50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0" indent="0">
              <a:lnSpc>
                <a:spcPct val="100000"/>
              </a:lnSpc>
              <a:spcBef>
                <a:spcPts val="200"/>
              </a:spcBef>
              <a:spcAft>
                <a:spcPts val="100"/>
              </a:spcAft>
              <a:buNone/>
              <a:defRPr lang="de-DE" sz="1200" kern="1200" dirty="0">
                <a:solidFill>
                  <a:srgbClr val="00A50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0" indent="0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None/>
              <a:defRPr sz="1200"/>
            </a:lvl4pPr>
            <a:lvl5pPr marL="0" indent="0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None/>
              <a:defRPr sz="105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Mastertextformat bearbeiten</a:t>
            </a:r>
          </a:p>
          <a:p>
            <a:pPr lvl="2"/>
            <a:r>
              <a:rPr lang="de-DE"/>
              <a:t>Mastertextformat bearbeiten</a:t>
            </a:r>
          </a:p>
          <a:p>
            <a:pPr lvl="3"/>
            <a:r>
              <a:rPr lang="de-DE"/>
              <a:t>Mastertextformat bearbeiten</a:t>
            </a:r>
          </a:p>
          <a:p>
            <a:pPr lvl="4"/>
            <a:r>
              <a:rPr lang="de-DE"/>
              <a:t>Mastertextformat bearbeiten</a:t>
            </a:r>
          </a:p>
          <a:p>
            <a:pPr lvl="1"/>
            <a:endParaRPr lang="de-DE"/>
          </a:p>
          <a:p>
            <a:pPr lvl="2"/>
            <a:endParaRPr lang="de-DE"/>
          </a:p>
          <a:p>
            <a:pPr lvl="3"/>
            <a:endParaRPr lang="de-DE"/>
          </a:p>
          <a:p>
            <a:pPr lvl="4"/>
            <a:endParaRPr lang="de-DE"/>
          </a:p>
        </p:txBody>
      </p:sp>
      <p:cxnSp>
        <p:nvCxnSpPr>
          <p:cNvPr id="13" name="Gerader Verbinder 12">
            <a:extLst>
              <a:ext uri="{FF2B5EF4-FFF2-40B4-BE49-F238E27FC236}">
                <a16:creationId xmlns:a16="http://schemas.microsoft.com/office/drawing/2014/main" id="{B757DAE4-94B4-4A80-AA8C-75F256DD8048}"/>
              </a:ext>
            </a:extLst>
          </p:cNvPr>
          <p:cNvCxnSpPr>
            <a:cxnSpLocks/>
          </p:cNvCxnSpPr>
          <p:nvPr userDrawn="1"/>
        </p:nvCxnSpPr>
        <p:spPr>
          <a:xfrm>
            <a:off x="6084000" y="972000"/>
            <a:ext cx="0" cy="432000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326846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e 1:1:1:1:1:1 Small 2nd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C2136A5-2743-4BDD-A6CF-F9183BBD1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000" y="0"/>
            <a:ext cx="8640000" cy="720000"/>
          </a:xfrm>
        </p:spPr>
        <p:txBody>
          <a:bodyPr lIns="0" tIns="0" rIns="0" bIns="0">
            <a:noAutofit/>
          </a:bodyPr>
          <a:lstStyle>
            <a:lvl1pPr>
              <a:defRPr sz="3200">
                <a:solidFill>
                  <a:srgbClr val="00A500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E5F014F-C479-45EF-AE36-D5F09F90F1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2000" y="792000"/>
            <a:ext cx="3096000" cy="4320000"/>
          </a:xfrm>
        </p:spPr>
        <p:txBody>
          <a:bodyPr lIns="0" tIns="7200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500"/>
              </a:spcBef>
              <a:spcAft>
                <a:spcPts val="200"/>
              </a:spcAft>
              <a:buNone/>
              <a:defRPr sz="180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0" indent="0">
              <a:lnSpc>
                <a:spcPct val="100000"/>
              </a:lnSpc>
              <a:spcBef>
                <a:spcPts val="300"/>
              </a:spcBef>
              <a:spcAft>
                <a:spcPts val="100"/>
              </a:spcAft>
              <a:buFontTx/>
              <a:buNone/>
              <a:defRPr lang="de-DE" sz="1400" kern="1200" dirty="0" smtClean="0">
                <a:solidFill>
                  <a:srgbClr val="00A50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0" indent="0">
              <a:lnSpc>
                <a:spcPct val="100000"/>
              </a:lnSpc>
              <a:spcBef>
                <a:spcPts val="200"/>
              </a:spcBef>
              <a:spcAft>
                <a:spcPts val="100"/>
              </a:spcAft>
              <a:buNone/>
              <a:defRPr lang="de-DE" sz="1200" kern="1200" dirty="0">
                <a:solidFill>
                  <a:srgbClr val="00A50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0" indent="0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None/>
              <a:defRPr sz="1200"/>
            </a:lvl4pPr>
            <a:lvl5pPr marL="0" indent="0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None/>
              <a:defRPr sz="105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Mastertextformat bearbeiten</a:t>
            </a:r>
          </a:p>
          <a:p>
            <a:pPr lvl="2"/>
            <a:r>
              <a:rPr lang="de-DE"/>
              <a:t>Mastertextformat bearbeiten</a:t>
            </a:r>
          </a:p>
          <a:p>
            <a:pPr lvl="3"/>
            <a:r>
              <a:rPr lang="de-DE"/>
              <a:t>Mastertextformat bearbeiten</a:t>
            </a:r>
          </a:p>
          <a:p>
            <a:pPr lvl="4"/>
            <a:r>
              <a:rPr lang="de-DE"/>
              <a:t>Mastertextformat bearbeiten</a:t>
            </a:r>
          </a:p>
          <a:p>
            <a:pPr lvl="1"/>
            <a:endParaRPr lang="de-DE"/>
          </a:p>
          <a:p>
            <a:pPr lvl="2"/>
            <a:endParaRPr lang="de-DE"/>
          </a:p>
          <a:p>
            <a:pPr lvl="3"/>
            <a:endParaRPr lang="de-DE"/>
          </a:p>
          <a:p>
            <a:pPr lvl="4"/>
            <a:endParaRPr lang="de-DE"/>
          </a:p>
        </p:txBody>
      </p:sp>
      <p:cxnSp>
        <p:nvCxnSpPr>
          <p:cNvPr id="8" name="Gerader Verbinder 7">
            <a:extLst>
              <a:ext uri="{FF2B5EF4-FFF2-40B4-BE49-F238E27FC236}">
                <a16:creationId xmlns:a16="http://schemas.microsoft.com/office/drawing/2014/main" id="{48C38C95-0EC2-433A-979D-15BCF93CC5D9}"/>
              </a:ext>
            </a:extLst>
          </p:cNvPr>
          <p:cNvCxnSpPr/>
          <p:nvPr userDrawn="1"/>
        </p:nvCxnSpPr>
        <p:spPr>
          <a:xfrm>
            <a:off x="252000" y="720000"/>
            <a:ext cx="8640000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Inhaltsplatzhalter 2">
            <a:extLst>
              <a:ext uri="{FF2B5EF4-FFF2-40B4-BE49-F238E27FC236}">
                <a16:creationId xmlns:a16="http://schemas.microsoft.com/office/drawing/2014/main" id="{786929DA-1BBB-4E95-BE87-DA88B3E2EE2B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5832000" y="792000"/>
            <a:ext cx="3060000" cy="4320000"/>
          </a:xfrm>
        </p:spPr>
        <p:txBody>
          <a:bodyPr lIns="0" tIns="7200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500"/>
              </a:spcBef>
              <a:spcAft>
                <a:spcPts val="200"/>
              </a:spcAft>
              <a:buNone/>
              <a:defRPr sz="180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0" indent="0">
              <a:lnSpc>
                <a:spcPct val="100000"/>
              </a:lnSpc>
              <a:spcBef>
                <a:spcPts val="300"/>
              </a:spcBef>
              <a:spcAft>
                <a:spcPts val="100"/>
              </a:spcAft>
              <a:buFontTx/>
              <a:buNone/>
              <a:defRPr lang="de-DE" sz="1400" kern="1200" dirty="0" smtClean="0">
                <a:solidFill>
                  <a:srgbClr val="00A50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0" indent="0">
              <a:lnSpc>
                <a:spcPct val="100000"/>
              </a:lnSpc>
              <a:spcBef>
                <a:spcPts val="200"/>
              </a:spcBef>
              <a:spcAft>
                <a:spcPts val="100"/>
              </a:spcAft>
              <a:buNone/>
              <a:defRPr lang="de-DE" sz="1200" kern="1200" dirty="0">
                <a:solidFill>
                  <a:srgbClr val="00A50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0" indent="0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None/>
              <a:defRPr sz="1200"/>
            </a:lvl4pPr>
            <a:lvl5pPr marL="0" indent="0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None/>
              <a:defRPr sz="105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Mastertextformat bearbeiten</a:t>
            </a:r>
          </a:p>
          <a:p>
            <a:pPr lvl="2"/>
            <a:r>
              <a:rPr lang="de-DE"/>
              <a:t>Mastertextformat bearbeiten</a:t>
            </a:r>
          </a:p>
          <a:p>
            <a:pPr lvl="3"/>
            <a:r>
              <a:rPr lang="de-DE"/>
              <a:t>Mastertextformat bearbeiten</a:t>
            </a:r>
          </a:p>
          <a:p>
            <a:pPr lvl="4"/>
            <a:r>
              <a:rPr lang="de-DE"/>
              <a:t>Mastertextformat bearbeiten</a:t>
            </a:r>
          </a:p>
          <a:p>
            <a:pPr lvl="1"/>
            <a:endParaRPr lang="de-DE"/>
          </a:p>
          <a:p>
            <a:pPr lvl="2"/>
            <a:endParaRPr lang="de-DE"/>
          </a:p>
          <a:p>
            <a:pPr lvl="3"/>
            <a:endParaRPr lang="de-DE"/>
          </a:p>
          <a:p>
            <a:pPr lvl="4"/>
            <a:endParaRPr lang="de-DE"/>
          </a:p>
        </p:txBody>
      </p:sp>
      <p:cxnSp>
        <p:nvCxnSpPr>
          <p:cNvPr id="6" name="Gerader Verbinder 5">
            <a:extLst>
              <a:ext uri="{FF2B5EF4-FFF2-40B4-BE49-F238E27FC236}">
                <a16:creationId xmlns:a16="http://schemas.microsoft.com/office/drawing/2014/main" id="{03B80F17-12A6-4BA8-B33C-A0A309797880}"/>
              </a:ext>
            </a:extLst>
          </p:cNvPr>
          <p:cNvCxnSpPr>
            <a:cxnSpLocks/>
          </p:cNvCxnSpPr>
          <p:nvPr userDrawn="1"/>
        </p:nvCxnSpPr>
        <p:spPr>
          <a:xfrm>
            <a:off x="3600000" y="972000"/>
            <a:ext cx="0" cy="432000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Inhaltsplatzhalter 2">
            <a:extLst>
              <a:ext uri="{FF2B5EF4-FFF2-40B4-BE49-F238E27FC236}">
                <a16:creationId xmlns:a16="http://schemas.microsoft.com/office/drawing/2014/main" id="{804ED8D0-B196-40B1-BFD4-4E5746EA0D2F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3852000" y="792000"/>
            <a:ext cx="1476000" cy="4320000"/>
          </a:xfrm>
        </p:spPr>
        <p:txBody>
          <a:bodyPr lIns="0" tIns="7200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500"/>
              </a:spcBef>
              <a:spcAft>
                <a:spcPts val="200"/>
              </a:spcAft>
              <a:buNone/>
              <a:defRPr sz="180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0" indent="0">
              <a:lnSpc>
                <a:spcPct val="100000"/>
              </a:lnSpc>
              <a:spcBef>
                <a:spcPts val="300"/>
              </a:spcBef>
              <a:spcAft>
                <a:spcPts val="100"/>
              </a:spcAft>
              <a:buFontTx/>
              <a:buNone/>
              <a:defRPr lang="de-DE" sz="1400" kern="1200" dirty="0" smtClean="0">
                <a:solidFill>
                  <a:srgbClr val="00A50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0" indent="0">
              <a:lnSpc>
                <a:spcPct val="100000"/>
              </a:lnSpc>
              <a:spcBef>
                <a:spcPts val="200"/>
              </a:spcBef>
              <a:spcAft>
                <a:spcPts val="100"/>
              </a:spcAft>
              <a:buNone/>
              <a:defRPr lang="de-DE" sz="1200" kern="1200" dirty="0">
                <a:solidFill>
                  <a:srgbClr val="00A50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0" indent="0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None/>
              <a:defRPr sz="1200"/>
            </a:lvl4pPr>
            <a:lvl5pPr marL="0" indent="0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None/>
              <a:defRPr sz="105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Mastertextformat bearbeiten</a:t>
            </a:r>
          </a:p>
          <a:p>
            <a:pPr lvl="2"/>
            <a:r>
              <a:rPr lang="de-DE"/>
              <a:t>Mastertextformat bearbeiten</a:t>
            </a:r>
          </a:p>
          <a:p>
            <a:pPr lvl="3"/>
            <a:r>
              <a:rPr lang="de-DE"/>
              <a:t>Mastertextformat bearbeiten</a:t>
            </a:r>
          </a:p>
          <a:p>
            <a:pPr lvl="4"/>
            <a:r>
              <a:rPr lang="de-DE"/>
              <a:t>Mastertextformat bearbeiten</a:t>
            </a:r>
          </a:p>
          <a:p>
            <a:pPr lvl="1"/>
            <a:endParaRPr lang="de-DE"/>
          </a:p>
          <a:p>
            <a:pPr lvl="2"/>
            <a:endParaRPr lang="de-DE"/>
          </a:p>
          <a:p>
            <a:pPr lvl="3"/>
            <a:endParaRPr lang="de-DE"/>
          </a:p>
          <a:p>
            <a:pPr lvl="4"/>
            <a:endParaRPr lang="de-DE"/>
          </a:p>
        </p:txBody>
      </p:sp>
      <p:cxnSp>
        <p:nvCxnSpPr>
          <p:cNvPr id="13" name="Gerader Verbinder 12">
            <a:extLst>
              <a:ext uri="{FF2B5EF4-FFF2-40B4-BE49-F238E27FC236}">
                <a16:creationId xmlns:a16="http://schemas.microsoft.com/office/drawing/2014/main" id="{B757DAE4-94B4-4A80-AA8C-75F256DD8048}"/>
              </a:ext>
            </a:extLst>
          </p:cNvPr>
          <p:cNvCxnSpPr>
            <a:cxnSpLocks/>
          </p:cNvCxnSpPr>
          <p:nvPr userDrawn="1"/>
        </p:nvCxnSpPr>
        <p:spPr>
          <a:xfrm>
            <a:off x="5580000" y="972000"/>
            <a:ext cx="0" cy="432000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851573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Training Servi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2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AC1A4A94-2260-4C7C-96A1-3EC42A1176D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E3265C29-5802-4B16-A3F9-B8D775ECBB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2000" y="1080000"/>
            <a:ext cx="4320000" cy="648000"/>
          </a:xfrm>
          <a:prstGeom prst="rect">
            <a:avLst/>
          </a:prstGeom>
          <a:solidFill>
            <a:srgbClr val="00A500"/>
          </a:solidFill>
          <a:ln>
            <a:noFill/>
          </a:ln>
        </p:spPr>
        <p:txBody>
          <a:bodyPr lIns="108000" tIns="180000" rIns="108000" bIns="36000" anchor="b">
            <a:sp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23572019-ACF2-42D1-84B9-1898F830DD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2000" y="1727999"/>
            <a:ext cx="4320000" cy="648000"/>
          </a:xfrm>
          <a:prstGeom prst="rect">
            <a:avLst/>
          </a:prstGeom>
          <a:solidFill>
            <a:srgbClr val="00A500"/>
          </a:solidFill>
          <a:ln>
            <a:noFill/>
          </a:ln>
        </p:spPr>
        <p:txBody>
          <a:bodyPr lIns="108000" tIns="36000" rIns="108000" bIns="180000">
            <a:sp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pic>
        <p:nvPicPr>
          <p:cNvPr id="10" name="Grafik 9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B6C56E12-10DC-4E24-9DA0-1832949413B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000" y="5364000"/>
            <a:ext cx="1080000" cy="20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30025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433">
          <p15:clr>
            <a:srgbClr val="FBAE40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e 1:1:1: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C2136A5-2743-4BDD-A6CF-F9183BBD1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000" y="0"/>
            <a:ext cx="8640000" cy="720000"/>
          </a:xfrm>
        </p:spPr>
        <p:txBody>
          <a:bodyPr lIns="0" tIns="0" rIns="0" bIns="0">
            <a:noAutofit/>
          </a:bodyPr>
          <a:lstStyle>
            <a:lvl1pPr>
              <a:defRPr sz="3200">
                <a:solidFill>
                  <a:srgbClr val="00A500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E5F014F-C479-45EF-AE36-D5F09F90F1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2000" y="792000"/>
            <a:ext cx="4140000" cy="2160000"/>
          </a:xfrm>
        </p:spPr>
        <p:txBody>
          <a:bodyPr lIns="0" tIns="7200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500"/>
              </a:spcBef>
              <a:spcAft>
                <a:spcPts val="200"/>
              </a:spcAft>
              <a:buNone/>
              <a:defRPr sz="180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0" indent="0">
              <a:lnSpc>
                <a:spcPct val="100000"/>
              </a:lnSpc>
              <a:spcBef>
                <a:spcPts val="300"/>
              </a:spcBef>
              <a:spcAft>
                <a:spcPts val="100"/>
              </a:spcAft>
              <a:buFontTx/>
              <a:buNone/>
              <a:defRPr lang="de-DE" sz="1400" kern="1200" dirty="0" smtClean="0">
                <a:solidFill>
                  <a:srgbClr val="00A50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0" indent="0">
              <a:lnSpc>
                <a:spcPct val="100000"/>
              </a:lnSpc>
              <a:spcBef>
                <a:spcPts val="200"/>
              </a:spcBef>
              <a:spcAft>
                <a:spcPts val="100"/>
              </a:spcAft>
              <a:buNone/>
              <a:defRPr lang="de-DE" sz="1200" kern="1200" dirty="0">
                <a:solidFill>
                  <a:srgbClr val="00A50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0" indent="0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None/>
              <a:defRPr sz="1200"/>
            </a:lvl4pPr>
            <a:lvl5pPr marL="0" indent="0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None/>
              <a:defRPr sz="105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Mastertextformat bearbeiten</a:t>
            </a:r>
          </a:p>
          <a:p>
            <a:pPr lvl="2"/>
            <a:r>
              <a:rPr lang="de-DE"/>
              <a:t>Mastertextformat bearbeiten</a:t>
            </a:r>
          </a:p>
          <a:p>
            <a:pPr lvl="3"/>
            <a:r>
              <a:rPr lang="de-DE"/>
              <a:t>Mastertextformat bearbeiten</a:t>
            </a:r>
          </a:p>
          <a:p>
            <a:pPr lvl="4"/>
            <a:r>
              <a:rPr lang="de-DE"/>
              <a:t>Mastertextformat bearbeiten</a:t>
            </a:r>
          </a:p>
          <a:p>
            <a:pPr lvl="1"/>
            <a:endParaRPr lang="de-DE"/>
          </a:p>
          <a:p>
            <a:pPr lvl="2"/>
            <a:endParaRPr lang="de-DE"/>
          </a:p>
          <a:p>
            <a:pPr lvl="3"/>
            <a:endParaRPr lang="de-DE"/>
          </a:p>
          <a:p>
            <a:pPr lvl="4"/>
            <a:endParaRPr lang="de-DE"/>
          </a:p>
        </p:txBody>
      </p:sp>
      <p:cxnSp>
        <p:nvCxnSpPr>
          <p:cNvPr id="8" name="Gerader Verbinder 7">
            <a:extLst>
              <a:ext uri="{FF2B5EF4-FFF2-40B4-BE49-F238E27FC236}">
                <a16:creationId xmlns:a16="http://schemas.microsoft.com/office/drawing/2014/main" id="{48C38C95-0EC2-433A-979D-15BCF93CC5D9}"/>
              </a:ext>
            </a:extLst>
          </p:cNvPr>
          <p:cNvCxnSpPr/>
          <p:nvPr userDrawn="1"/>
        </p:nvCxnSpPr>
        <p:spPr>
          <a:xfrm>
            <a:off x="252000" y="720000"/>
            <a:ext cx="8640000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Inhaltsplatzhalter 2">
            <a:extLst>
              <a:ext uri="{FF2B5EF4-FFF2-40B4-BE49-F238E27FC236}">
                <a16:creationId xmlns:a16="http://schemas.microsoft.com/office/drawing/2014/main" id="{786929DA-1BBB-4E95-BE87-DA88B3E2EE2B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4752000" y="792000"/>
            <a:ext cx="4140000" cy="2160000"/>
          </a:xfrm>
        </p:spPr>
        <p:txBody>
          <a:bodyPr lIns="0" tIns="7200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500"/>
              </a:spcBef>
              <a:spcAft>
                <a:spcPts val="200"/>
              </a:spcAft>
              <a:buNone/>
              <a:defRPr sz="180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0" indent="0">
              <a:lnSpc>
                <a:spcPct val="100000"/>
              </a:lnSpc>
              <a:spcBef>
                <a:spcPts val="300"/>
              </a:spcBef>
              <a:spcAft>
                <a:spcPts val="100"/>
              </a:spcAft>
              <a:buFontTx/>
              <a:buNone/>
              <a:defRPr lang="de-DE" sz="1400" kern="1200" dirty="0" smtClean="0">
                <a:solidFill>
                  <a:srgbClr val="00A50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0" indent="0">
              <a:lnSpc>
                <a:spcPct val="100000"/>
              </a:lnSpc>
              <a:spcBef>
                <a:spcPts val="200"/>
              </a:spcBef>
              <a:spcAft>
                <a:spcPts val="100"/>
              </a:spcAft>
              <a:buNone/>
              <a:defRPr lang="de-DE" sz="1200" kern="1200" dirty="0">
                <a:solidFill>
                  <a:srgbClr val="00A50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0" indent="0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None/>
              <a:defRPr sz="1200"/>
            </a:lvl4pPr>
            <a:lvl5pPr marL="0" indent="0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None/>
              <a:defRPr sz="105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Mastertextformat bearbeiten</a:t>
            </a:r>
          </a:p>
          <a:p>
            <a:pPr lvl="2"/>
            <a:r>
              <a:rPr lang="de-DE"/>
              <a:t>Mastertextformat bearbeiten</a:t>
            </a:r>
          </a:p>
          <a:p>
            <a:pPr lvl="3"/>
            <a:r>
              <a:rPr lang="de-DE"/>
              <a:t>Mastertextformat bearbeiten</a:t>
            </a:r>
          </a:p>
          <a:p>
            <a:pPr lvl="4"/>
            <a:r>
              <a:rPr lang="de-DE"/>
              <a:t>Mastertextformat bearbeiten</a:t>
            </a:r>
          </a:p>
          <a:p>
            <a:pPr lvl="1"/>
            <a:endParaRPr lang="de-DE"/>
          </a:p>
          <a:p>
            <a:pPr lvl="2"/>
            <a:endParaRPr lang="de-DE"/>
          </a:p>
          <a:p>
            <a:pPr lvl="3"/>
            <a:endParaRPr lang="de-DE"/>
          </a:p>
          <a:p>
            <a:pPr lvl="4"/>
            <a:endParaRPr lang="de-DE"/>
          </a:p>
        </p:txBody>
      </p:sp>
      <p:cxnSp>
        <p:nvCxnSpPr>
          <p:cNvPr id="6" name="Gerader Verbinder 5">
            <a:extLst>
              <a:ext uri="{FF2B5EF4-FFF2-40B4-BE49-F238E27FC236}">
                <a16:creationId xmlns:a16="http://schemas.microsoft.com/office/drawing/2014/main" id="{03B80F17-12A6-4BA8-B33C-A0A309797880}"/>
              </a:ext>
            </a:extLst>
          </p:cNvPr>
          <p:cNvCxnSpPr>
            <a:cxnSpLocks/>
          </p:cNvCxnSpPr>
          <p:nvPr userDrawn="1"/>
        </p:nvCxnSpPr>
        <p:spPr>
          <a:xfrm>
            <a:off x="4572000" y="972000"/>
            <a:ext cx="0" cy="432000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D5ABE558-F27F-45EF-8103-71064430E97F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252000" y="3168000"/>
            <a:ext cx="4140000" cy="2160000"/>
          </a:xfrm>
        </p:spPr>
        <p:txBody>
          <a:bodyPr lIns="0" tIns="7200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500"/>
              </a:spcBef>
              <a:spcAft>
                <a:spcPts val="200"/>
              </a:spcAft>
              <a:buNone/>
              <a:defRPr sz="180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0" indent="0">
              <a:lnSpc>
                <a:spcPct val="100000"/>
              </a:lnSpc>
              <a:spcBef>
                <a:spcPts val="300"/>
              </a:spcBef>
              <a:spcAft>
                <a:spcPts val="100"/>
              </a:spcAft>
              <a:buFontTx/>
              <a:buNone/>
              <a:defRPr lang="de-DE" sz="1400" kern="1200" dirty="0" smtClean="0">
                <a:solidFill>
                  <a:srgbClr val="00A50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0" indent="0">
              <a:lnSpc>
                <a:spcPct val="100000"/>
              </a:lnSpc>
              <a:spcBef>
                <a:spcPts val="200"/>
              </a:spcBef>
              <a:spcAft>
                <a:spcPts val="100"/>
              </a:spcAft>
              <a:buNone/>
              <a:defRPr lang="de-DE" sz="1200" kern="1200" dirty="0">
                <a:solidFill>
                  <a:srgbClr val="00A50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0" indent="0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None/>
              <a:defRPr sz="1200"/>
            </a:lvl4pPr>
            <a:lvl5pPr marL="0" indent="0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None/>
              <a:defRPr sz="105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Mastertextformat bearbeiten</a:t>
            </a:r>
          </a:p>
          <a:p>
            <a:pPr lvl="2"/>
            <a:r>
              <a:rPr lang="de-DE"/>
              <a:t>Mastertextformat bearbeiten</a:t>
            </a:r>
          </a:p>
          <a:p>
            <a:pPr lvl="3"/>
            <a:r>
              <a:rPr lang="de-DE"/>
              <a:t>Mastertextformat bearbeiten</a:t>
            </a:r>
          </a:p>
          <a:p>
            <a:pPr lvl="4"/>
            <a:r>
              <a:rPr lang="de-DE"/>
              <a:t>Mastertextformat bearbeiten</a:t>
            </a:r>
          </a:p>
          <a:p>
            <a:pPr lvl="1"/>
            <a:endParaRPr lang="de-DE"/>
          </a:p>
          <a:p>
            <a:pPr lvl="2"/>
            <a:endParaRPr lang="de-DE"/>
          </a:p>
          <a:p>
            <a:pPr lvl="3"/>
            <a:endParaRPr lang="de-DE"/>
          </a:p>
          <a:p>
            <a:pPr lvl="4"/>
            <a:endParaRPr lang="de-DE"/>
          </a:p>
        </p:txBody>
      </p:sp>
      <p:sp>
        <p:nvSpPr>
          <p:cNvPr id="9" name="Inhaltsplatzhalter 2">
            <a:extLst>
              <a:ext uri="{FF2B5EF4-FFF2-40B4-BE49-F238E27FC236}">
                <a16:creationId xmlns:a16="http://schemas.microsoft.com/office/drawing/2014/main" id="{7D5E08E6-AD5F-4410-8370-92449040BB73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4752000" y="3168000"/>
            <a:ext cx="4140000" cy="2160000"/>
          </a:xfrm>
        </p:spPr>
        <p:txBody>
          <a:bodyPr lIns="0" tIns="7200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500"/>
              </a:spcBef>
              <a:spcAft>
                <a:spcPts val="200"/>
              </a:spcAft>
              <a:buNone/>
              <a:defRPr sz="180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0" indent="0">
              <a:lnSpc>
                <a:spcPct val="100000"/>
              </a:lnSpc>
              <a:spcBef>
                <a:spcPts val="300"/>
              </a:spcBef>
              <a:spcAft>
                <a:spcPts val="100"/>
              </a:spcAft>
              <a:buFontTx/>
              <a:buNone/>
              <a:defRPr lang="de-DE" sz="1400" kern="1200" dirty="0" smtClean="0">
                <a:solidFill>
                  <a:srgbClr val="00A50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0" indent="0">
              <a:lnSpc>
                <a:spcPct val="100000"/>
              </a:lnSpc>
              <a:spcBef>
                <a:spcPts val="200"/>
              </a:spcBef>
              <a:spcAft>
                <a:spcPts val="100"/>
              </a:spcAft>
              <a:buNone/>
              <a:defRPr lang="de-DE" sz="1200" kern="1200" dirty="0">
                <a:solidFill>
                  <a:srgbClr val="00A50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0" indent="0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None/>
              <a:defRPr sz="1200"/>
            </a:lvl4pPr>
            <a:lvl5pPr marL="0" indent="0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None/>
              <a:defRPr sz="105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Mastertextformat bearbeiten</a:t>
            </a:r>
          </a:p>
          <a:p>
            <a:pPr lvl="2"/>
            <a:r>
              <a:rPr lang="de-DE"/>
              <a:t>Mastertextformat bearbeiten</a:t>
            </a:r>
          </a:p>
          <a:p>
            <a:pPr lvl="3"/>
            <a:r>
              <a:rPr lang="de-DE"/>
              <a:t>Mastertextformat bearbeiten</a:t>
            </a:r>
          </a:p>
          <a:p>
            <a:pPr lvl="4"/>
            <a:r>
              <a:rPr lang="de-DE"/>
              <a:t>Mastertextformat bearbeiten</a:t>
            </a:r>
          </a:p>
          <a:p>
            <a:pPr lvl="1"/>
            <a:endParaRPr lang="de-DE"/>
          </a:p>
          <a:p>
            <a:pPr lvl="2"/>
            <a:endParaRPr lang="de-DE"/>
          </a:p>
          <a:p>
            <a:pPr lvl="3"/>
            <a:endParaRPr lang="de-DE"/>
          </a:p>
          <a:p>
            <a:pPr lvl="4"/>
            <a:endParaRPr lang="de-DE"/>
          </a:p>
        </p:txBody>
      </p:sp>
      <p:cxnSp>
        <p:nvCxnSpPr>
          <p:cNvPr id="10" name="Gerader Verbinder 9">
            <a:extLst>
              <a:ext uri="{FF2B5EF4-FFF2-40B4-BE49-F238E27FC236}">
                <a16:creationId xmlns:a16="http://schemas.microsoft.com/office/drawing/2014/main" id="{72155E6D-7F7D-4908-8012-13C859086A02}"/>
              </a:ext>
            </a:extLst>
          </p:cNvPr>
          <p:cNvCxnSpPr>
            <a:cxnSpLocks/>
          </p:cNvCxnSpPr>
          <p:nvPr userDrawn="1"/>
        </p:nvCxnSpPr>
        <p:spPr>
          <a:xfrm flipH="1">
            <a:off x="252000" y="3060000"/>
            <a:ext cx="8640000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5390547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5 Top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C2136A5-2743-4BDD-A6CF-F9183BBD1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000" y="0"/>
            <a:ext cx="8640000" cy="720000"/>
          </a:xfrm>
        </p:spPr>
        <p:txBody>
          <a:bodyPr lIns="0" tIns="0" rIns="0" bIns="0">
            <a:noAutofit/>
          </a:bodyPr>
          <a:lstStyle>
            <a:lvl1pPr>
              <a:defRPr sz="3200">
                <a:solidFill>
                  <a:srgbClr val="00A500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cxnSp>
        <p:nvCxnSpPr>
          <p:cNvPr id="8" name="Gerader Verbinder 7">
            <a:extLst>
              <a:ext uri="{FF2B5EF4-FFF2-40B4-BE49-F238E27FC236}">
                <a16:creationId xmlns:a16="http://schemas.microsoft.com/office/drawing/2014/main" id="{48C38C95-0EC2-433A-979D-15BCF93CC5D9}"/>
              </a:ext>
            </a:extLst>
          </p:cNvPr>
          <p:cNvCxnSpPr/>
          <p:nvPr userDrawn="1"/>
        </p:nvCxnSpPr>
        <p:spPr>
          <a:xfrm>
            <a:off x="252000" y="720000"/>
            <a:ext cx="8640000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B319D1B4-8642-4BAA-8964-48DC3230448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80000" y="1908000"/>
            <a:ext cx="5400000" cy="288000"/>
          </a:xfr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lvl="0"/>
            <a:r>
              <a:rPr lang="en-US"/>
              <a:t>Topic in Agenda Morning</a:t>
            </a:r>
            <a:endParaRPr lang="en-DE"/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C6890209-A93D-4EE5-A622-E807B6CAE1E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80000" y="2196000"/>
            <a:ext cx="5400000" cy="2880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pPr lvl="0"/>
            <a:r>
              <a:rPr lang="en-US"/>
              <a:t>Explanation 1: HR for Dynamics improved XXX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4A7B4A80-90B6-48E9-B3AB-AC00E3BC980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80000" y="2628000"/>
            <a:ext cx="5400000" cy="288000"/>
          </a:xfr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lvl="0"/>
            <a:r>
              <a:rPr lang="en-US"/>
              <a:t>Topic in Agenda Morning</a:t>
            </a:r>
            <a:endParaRPr lang="en-DE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6AAE7F18-4924-4A9F-B55F-EF4B52D4EE5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80000" y="2916000"/>
            <a:ext cx="5400000" cy="2880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pPr lvl="0"/>
            <a:r>
              <a:rPr lang="en-US"/>
              <a:t>Explanation 1: HR for Dynamics improved XXX</a:t>
            </a:r>
            <a:endParaRPr lang="en-DE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4ED23AAB-781D-4952-B09A-9120A2D9307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80000" y="3348000"/>
            <a:ext cx="5400000" cy="288000"/>
          </a:xfr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lvl="0"/>
            <a:r>
              <a:rPr lang="en-US"/>
              <a:t>Topic in Agenda Lunch</a:t>
            </a:r>
            <a:endParaRPr lang="en-DE"/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28E1C371-90F3-4B3C-9C28-922511E805A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80000" y="3636000"/>
            <a:ext cx="5400000" cy="2880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pPr lvl="0"/>
            <a:r>
              <a:rPr lang="en-US"/>
              <a:t>Explanation 1: HR for Dynamics improved XXX</a:t>
            </a:r>
            <a:endParaRPr lang="en-DE"/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3CBD392E-141D-482C-B522-09A00BE92E0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080000" y="4068000"/>
            <a:ext cx="5400000" cy="288000"/>
          </a:xfr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lvl="0"/>
            <a:r>
              <a:rPr lang="en-US"/>
              <a:t>Topic in Agenda Afternoon</a:t>
            </a:r>
            <a:endParaRPr lang="en-DE"/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2F46E957-10D9-49E8-AAF3-7B962038BA3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080000" y="4356000"/>
            <a:ext cx="5400000" cy="2880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pPr lvl="0"/>
            <a:r>
              <a:rPr lang="en-US"/>
              <a:t>Explanation 1: HR for Dynamics improved XXX</a:t>
            </a:r>
            <a:endParaRPr lang="en-DE"/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95B1CD70-99CE-4129-A102-A1A8162FEF6B}"/>
              </a:ext>
            </a:extLst>
          </p:cNvPr>
          <p:cNvSpPr txBox="1"/>
          <p:nvPr userDrawn="1"/>
        </p:nvSpPr>
        <p:spPr>
          <a:xfrm>
            <a:off x="252000" y="1800000"/>
            <a:ext cx="720000" cy="72000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ctr"/>
            <a:r>
              <a:rPr lang="de-DE" sz="4400">
                <a:solidFill>
                  <a:srgbClr val="00A5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2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CAD46920-0D7D-4571-BFA6-BDF528129B00}"/>
              </a:ext>
            </a:extLst>
          </p:cNvPr>
          <p:cNvSpPr txBox="1"/>
          <p:nvPr userDrawn="1"/>
        </p:nvSpPr>
        <p:spPr>
          <a:xfrm>
            <a:off x="252000" y="2520000"/>
            <a:ext cx="720000" cy="72000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ctr"/>
            <a:r>
              <a:rPr lang="de-DE" sz="4400">
                <a:solidFill>
                  <a:srgbClr val="00A5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3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A9A6977D-C235-4684-96EA-4F42802643FF}"/>
              </a:ext>
            </a:extLst>
          </p:cNvPr>
          <p:cNvSpPr txBox="1"/>
          <p:nvPr userDrawn="1"/>
        </p:nvSpPr>
        <p:spPr>
          <a:xfrm>
            <a:off x="252000" y="3240000"/>
            <a:ext cx="720000" cy="72000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ctr"/>
            <a:r>
              <a:rPr lang="de-DE" sz="4400">
                <a:solidFill>
                  <a:srgbClr val="00A5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4</a:t>
            </a: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F75E666A-2C6F-4111-AFA0-7078416D2CEC}"/>
              </a:ext>
            </a:extLst>
          </p:cNvPr>
          <p:cNvSpPr txBox="1"/>
          <p:nvPr userDrawn="1"/>
        </p:nvSpPr>
        <p:spPr>
          <a:xfrm>
            <a:off x="252000" y="3960000"/>
            <a:ext cx="720000" cy="72000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ctr"/>
            <a:r>
              <a:rPr lang="de-DE" sz="4400">
                <a:solidFill>
                  <a:srgbClr val="00A5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5</a:t>
            </a:r>
          </a:p>
        </p:txBody>
      </p:sp>
      <p:cxnSp>
        <p:nvCxnSpPr>
          <p:cNvPr id="23" name="Gerader Verbinder 22">
            <a:extLst>
              <a:ext uri="{FF2B5EF4-FFF2-40B4-BE49-F238E27FC236}">
                <a16:creationId xmlns:a16="http://schemas.microsoft.com/office/drawing/2014/main" id="{6E01A0BD-F003-441F-B704-F17BC79EE7D1}"/>
              </a:ext>
            </a:extLst>
          </p:cNvPr>
          <p:cNvCxnSpPr/>
          <p:nvPr userDrawn="1"/>
        </p:nvCxnSpPr>
        <p:spPr>
          <a:xfrm>
            <a:off x="252000" y="2520000"/>
            <a:ext cx="5400000" cy="0"/>
          </a:xfrm>
          <a:prstGeom prst="line">
            <a:avLst/>
          </a:prstGeom>
          <a:ln w="12700">
            <a:solidFill>
              <a:srgbClr val="BFBF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Gerader Verbinder 23">
            <a:extLst>
              <a:ext uri="{FF2B5EF4-FFF2-40B4-BE49-F238E27FC236}">
                <a16:creationId xmlns:a16="http://schemas.microsoft.com/office/drawing/2014/main" id="{51E21F41-2C4D-407C-8EAA-42E079883DC5}"/>
              </a:ext>
            </a:extLst>
          </p:cNvPr>
          <p:cNvCxnSpPr/>
          <p:nvPr userDrawn="1"/>
        </p:nvCxnSpPr>
        <p:spPr>
          <a:xfrm>
            <a:off x="252000" y="3240000"/>
            <a:ext cx="5400000" cy="0"/>
          </a:xfrm>
          <a:prstGeom prst="line">
            <a:avLst/>
          </a:prstGeom>
          <a:ln w="12700">
            <a:solidFill>
              <a:srgbClr val="BFBF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Gerader Verbinder 24">
            <a:extLst>
              <a:ext uri="{FF2B5EF4-FFF2-40B4-BE49-F238E27FC236}">
                <a16:creationId xmlns:a16="http://schemas.microsoft.com/office/drawing/2014/main" id="{BC28D44C-FBB6-4058-B81D-7B4B14E97829}"/>
              </a:ext>
            </a:extLst>
          </p:cNvPr>
          <p:cNvCxnSpPr/>
          <p:nvPr userDrawn="1"/>
        </p:nvCxnSpPr>
        <p:spPr>
          <a:xfrm>
            <a:off x="252000" y="3960000"/>
            <a:ext cx="5400000" cy="0"/>
          </a:xfrm>
          <a:prstGeom prst="line">
            <a:avLst/>
          </a:prstGeom>
          <a:ln w="12700">
            <a:solidFill>
              <a:srgbClr val="BFBF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Gerader Verbinder 28">
            <a:extLst>
              <a:ext uri="{FF2B5EF4-FFF2-40B4-BE49-F238E27FC236}">
                <a16:creationId xmlns:a16="http://schemas.microsoft.com/office/drawing/2014/main" id="{5CC20B8C-A923-4FF6-8594-975EEBB3CC66}"/>
              </a:ext>
            </a:extLst>
          </p:cNvPr>
          <p:cNvCxnSpPr>
            <a:cxnSpLocks/>
          </p:cNvCxnSpPr>
          <p:nvPr userDrawn="1"/>
        </p:nvCxnSpPr>
        <p:spPr>
          <a:xfrm>
            <a:off x="972000" y="1080000"/>
            <a:ext cx="0" cy="3600000"/>
          </a:xfrm>
          <a:prstGeom prst="line">
            <a:avLst/>
          </a:prstGeom>
          <a:ln w="12700">
            <a:solidFill>
              <a:srgbClr val="BFBF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feld 31">
            <a:extLst>
              <a:ext uri="{FF2B5EF4-FFF2-40B4-BE49-F238E27FC236}">
                <a16:creationId xmlns:a16="http://schemas.microsoft.com/office/drawing/2014/main" id="{8EE9D28C-6A5A-4507-8F0B-47891162DFFF}"/>
              </a:ext>
            </a:extLst>
          </p:cNvPr>
          <p:cNvSpPr txBox="1"/>
          <p:nvPr userDrawn="1"/>
        </p:nvSpPr>
        <p:spPr>
          <a:xfrm>
            <a:off x="252000" y="1008000"/>
            <a:ext cx="720000" cy="72000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ctr"/>
            <a:r>
              <a:rPr lang="de-DE" sz="4400">
                <a:solidFill>
                  <a:srgbClr val="00A5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1</a:t>
            </a:r>
          </a:p>
        </p:txBody>
      </p:sp>
      <p:sp>
        <p:nvSpPr>
          <p:cNvPr id="33" name="Text Placeholder 3">
            <a:extLst>
              <a:ext uri="{FF2B5EF4-FFF2-40B4-BE49-F238E27FC236}">
                <a16:creationId xmlns:a16="http://schemas.microsoft.com/office/drawing/2014/main" id="{88A9664F-0ED5-4D30-82A6-946DC2CFA63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080000" y="1188000"/>
            <a:ext cx="5400000" cy="288000"/>
          </a:xfr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lvl="0"/>
            <a:r>
              <a:rPr lang="en-US"/>
              <a:t>Topic in Agenda Morning</a:t>
            </a:r>
            <a:endParaRPr lang="en-DE"/>
          </a:p>
        </p:txBody>
      </p:sp>
      <p:sp>
        <p:nvSpPr>
          <p:cNvPr id="34" name="Text Placeholder 3">
            <a:extLst>
              <a:ext uri="{FF2B5EF4-FFF2-40B4-BE49-F238E27FC236}">
                <a16:creationId xmlns:a16="http://schemas.microsoft.com/office/drawing/2014/main" id="{2EBD7D2D-EAA7-4BC5-8827-241F19B18FB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080000" y="1476000"/>
            <a:ext cx="5400000" cy="2880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pPr lvl="0"/>
            <a:r>
              <a:rPr lang="en-US"/>
              <a:t>Explanation 1: HR for Dynamics improved XXX</a:t>
            </a:r>
          </a:p>
        </p:txBody>
      </p:sp>
      <p:cxnSp>
        <p:nvCxnSpPr>
          <p:cNvPr id="35" name="Gerader Verbinder 34">
            <a:extLst>
              <a:ext uri="{FF2B5EF4-FFF2-40B4-BE49-F238E27FC236}">
                <a16:creationId xmlns:a16="http://schemas.microsoft.com/office/drawing/2014/main" id="{3088934E-F456-431F-BF5A-BF6D3F3DBEE4}"/>
              </a:ext>
            </a:extLst>
          </p:cNvPr>
          <p:cNvCxnSpPr/>
          <p:nvPr userDrawn="1"/>
        </p:nvCxnSpPr>
        <p:spPr>
          <a:xfrm>
            <a:off x="252000" y="1800000"/>
            <a:ext cx="5400000" cy="0"/>
          </a:xfrm>
          <a:prstGeom prst="line">
            <a:avLst/>
          </a:prstGeom>
          <a:ln w="12700">
            <a:solidFill>
              <a:srgbClr val="BFBF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01780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56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orient="horz" pos="1029" userDrawn="1">
          <p15:clr>
            <a:srgbClr val="FBAE40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6 Top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C2136A5-2743-4BDD-A6CF-F9183BBD1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000" y="0"/>
            <a:ext cx="8640000" cy="720000"/>
          </a:xfrm>
        </p:spPr>
        <p:txBody>
          <a:bodyPr lIns="0" tIns="0" rIns="0" bIns="0">
            <a:noAutofit/>
          </a:bodyPr>
          <a:lstStyle>
            <a:lvl1pPr>
              <a:defRPr sz="3200">
                <a:solidFill>
                  <a:srgbClr val="00A500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cxnSp>
        <p:nvCxnSpPr>
          <p:cNvPr id="8" name="Gerader Verbinder 7">
            <a:extLst>
              <a:ext uri="{FF2B5EF4-FFF2-40B4-BE49-F238E27FC236}">
                <a16:creationId xmlns:a16="http://schemas.microsoft.com/office/drawing/2014/main" id="{48C38C95-0EC2-433A-979D-15BCF93CC5D9}"/>
              </a:ext>
            </a:extLst>
          </p:cNvPr>
          <p:cNvCxnSpPr/>
          <p:nvPr userDrawn="1"/>
        </p:nvCxnSpPr>
        <p:spPr>
          <a:xfrm>
            <a:off x="252000" y="720000"/>
            <a:ext cx="8640000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B319D1B4-8642-4BAA-8964-48DC3230448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80000" y="1728000"/>
            <a:ext cx="5400000" cy="288000"/>
          </a:xfr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lvl="0"/>
            <a:r>
              <a:rPr lang="en-US"/>
              <a:t>Topic in Agenda Morning</a:t>
            </a:r>
            <a:endParaRPr lang="en-DE"/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C6890209-A93D-4EE5-A622-E807B6CAE1E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80000" y="2016000"/>
            <a:ext cx="5400000" cy="2880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pPr lvl="0"/>
            <a:r>
              <a:rPr lang="en-US"/>
              <a:t>Explanation 1: HR for Dynamics improved XXX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4A7B4A80-90B6-48E9-B3AB-AC00E3BC980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80000" y="2448000"/>
            <a:ext cx="5400000" cy="288000"/>
          </a:xfr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lvl="0"/>
            <a:r>
              <a:rPr lang="en-US"/>
              <a:t>Topic in Agenda Morning</a:t>
            </a:r>
            <a:endParaRPr lang="en-DE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6AAE7F18-4924-4A9F-B55F-EF4B52D4EE5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80000" y="2736000"/>
            <a:ext cx="5400000" cy="2880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pPr lvl="0"/>
            <a:r>
              <a:rPr lang="en-US"/>
              <a:t>Explanation 1: HR for Dynamics improved XXX</a:t>
            </a:r>
            <a:endParaRPr lang="en-DE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4ED23AAB-781D-4952-B09A-9120A2D9307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80000" y="3168000"/>
            <a:ext cx="5400000" cy="288000"/>
          </a:xfr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lvl="0"/>
            <a:r>
              <a:rPr lang="en-US"/>
              <a:t>Topic in Agenda Lunch</a:t>
            </a:r>
            <a:endParaRPr lang="en-DE"/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28E1C371-90F3-4B3C-9C28-922511E805A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80000" y="3456000"/>
            <a:ext cx="5400000" cy="2880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pPr lvl="0"/>
            <a:r>
              <a:rPr lang="en-US"/>
              <a:t>Explanation 1: HR for Dynamics improved XXX</a:t>
            </a:r>
            <a:endParaRPr lang="en-DE"/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3CBD392E-141D-482C-B522-09A00BE92E0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080000" y="3888000"/>
            <a:ext cx="5400000" cy="288000"/>
          </a:xfr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lvl="0"/>
            <a:r>
              <a:rPr lang="en-US"/>
              <a:t>Topic in Agenda Afternoon</a:t>
            </a:r>
            <a:endParaRPr lang="en-DE"/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2F46E957-10D9-49E8-AAF3-7B962038BA3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080000" y="4176000"/>
            <a:ext cx="5400000" cy="2880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pPr lvl="0"/>
            <a:r>
              <a:rPr lang="en-US"/>
              <a:t>Explanation 1: HR for Dynamics improved XXX</a:t>
            </a:r>
            <a:endParaRPr lang="en-DE"/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E60EFF69-36B1-4FB9-A581-A6FCA56A196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080000" y="4608000"/>
            <a:ext cx="5400000" cy="288000"/>
          </a:xfr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lvl="0"/>
            <a:r>
              <a:rPr lang="en-US"/>
              <a:t>Topic in Agenda Afternoon</a:t>
            </a:r>
            <a:endParaRPr lang="en-DE"/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9836EBD4-ADB8-4A13-8EB8-4C44BC7F690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080000" y="4896000"/>
            <a:ext cx="5400000" cy="2880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pPr lvl="0"/>
            <a:r>
              <a:rPr lang="en-US"/>
              <a:t>Explanation 1: HR for Dynamics improved XXX</a:t>
            </a:r>
            <a:endParaRPr lang="en-DE"/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95B1CD70-99CE-4129-A102-A1A8162FEF6B}"/>
              </a:ext>
            </a:extLst>
          </p:cNvPr>
          <p:cNvSpPr txBox="1"/>
          <p:nvPr userDrawn="1"/>
        </p:nvSpPr>
        <p:spPr>
          <a:xfrm>
            <a:off x="252000" y="1620000"/>
            <a:ext cx="720000" cy="72000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ctr"/>
            <a:r>
              <a:rPr lang="de-DE" sz="4400">
                <a:solidFill>
                  <a:srgbClr val="00A5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2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CAD46920-0D7D-4571-BFA6-BDF528129B00}"/>
              </a:ext>
            </a:extLst>
          </p:cNvPr>
          <p:cNvSpPr txBox="1"/>
          <p:nvPr userDrawn="1"/>
        </p:nvSpPr>
        <p:spPr>
          <a:xfrm>
            <a:off x="252000" y="2340000"/>
            <a:ext cx="720000" cy="72000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ctr"/>
            <a:r>
              <a:rPr lang="de-DE" sz="4400">
                <a:solidFill>
                  <a:srgbClr val="00A5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3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A9A6977D-C235-4684-96EA-4F42802643FF}"/>
              </a:ext>
            </a:extLst>
          </p:cNvPr>
          <p:cNvSpPr txBox="1"/>
          <p:nvPr userDrawn="1"/>
        </p:nvSpPr>
        <p:spPr>
          <a:xfrm>
            <a:off x="252000" y="3060000"/>
            <a:ext cx="720000" cy="72000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ctr"/>
            <a:r>
              <a:rPr lang="de-DE" sz="4400">
                <a:solidFill>
                  <a:srgbClr val="00A5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4</a:t>
            </a: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F75E666A-2C6F-4111-AFA0-7078416D2CEC}"/>
              </a:ext>
            </a:extLst>
          </p:cNvPr>
          <p:cNvSpPr txBox="1"/>
          <p:nvPr userDrawn="1"/>
        </p:nvSpPr>
        <p:spPr>
          <a:xfrm>
            <a:off x="252000" y="3780000"/>
            <a:ext cx="720000" cy="72000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ctr"/>
            <a:r>
              <a:rPr lang="de-DE" sz="4400">
                <a:solidFill>
                  <a:srgbClr val="00A5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5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7A04DB43-C670-4589-A6E9-6AEA397C33C7}"/>
              </a:ext>
            </a:extLst>
          </p:cNvPr>
          <p:cNvSpPr txBox="1"/>
          <p:nvPr userDrawn="1"/>
        </p:nvSpPr>
        <p:spPr>
          <a:xfrm>
            <a:off x="252000" y="4500000"/>
            <a:ext cx="720000" cy="72000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ctr"/>
            <a:r>
              <a:rPr lang="de-DE" sz="4400">
                <a:solidFill>
                  <a:srgbClr val="00A5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6</a:t>
            </a:r>
          </a:p>
        </p:txBody>
      </p:sp>
      <p:cxnSp>
        <p:nvCxnSpPr>
          <p:cNvPr id="23" name="Gerader Verbinder 22">
            <a:extLst>
              <a:ext uri="{FF2B5EF4-FFF2-40B4-BE49-F238E27FC236}">
                <a16:creationId xmlns:a16="http://schemas.microsoft.com/office/drawing/2014/main" id="{6E01A0BD-F003-441F-B704-F17BC79EE7D1}"/>
              </a:ext>
            </a:extLst>
          </p:cNvPr>
          <p:cNvCxnSpPr/>
          <p:nvPr userDrawn="1"/>
        </p:nvCxnSpPr>
        <p:spPr>
          <a:xfrm>
            <a:off x="252000" y="2340000"/>
            <a:ext cx="5400000" cy="0"/>
          </a:xfrm>
          <a:prstGeom prst="line">
            <a:avLst/>
          </a:prstGeom>
          <a:ln w="12700">
            <a:solidFill>
              <a:srgbClr val="BFBF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Gerader Verbinder 23">
            <a:extLst>
              <a:ext uri="{FF2B5EF4-FFF2-40B4-BE49-F238E27FC236}">
                <a16:creationId xmlns:a16="http://schemas.microsoft.com/office/drawing/2014/main" id="{51E21F41-2C4D-407C-8EAA-42E079883DC5}"/>
              </a:ext>
            </a:extLst>
          </p:cNvPr>
          <p:cNvCxnSpPr/>
          <p:nvPr userDrawn="1"/>
        </p:nvCxnSpPr>
        <p:spPr>
          <a:xfrm>
            <a:off x="252000" y="3060000"/>
            <a:ext cx="5400000" cy="0"/>
          </a:xfrm>
          <a:prstGeom prst="line">
            <a:avLst/>
          </a:prstGeom>
          <a:ln w="12700">
            <a:solidFill>
              <a:srgbClr val="BFBF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Gerader Verbinder 24">
            <a:extLst>
              <a:ext uri="{FF2B5EF4-FFF2-40B4-BE49-F238E27FC236}">
                <a16:creationId xmlns:a16="http://schemas.microsoft.com/office/drawing/2014/main" id="{BC28D44C-FBB6-4058-B81D-7B4B14E97829}"/>
              </a:ext>
            </a:extLst>
          </p:cNvPr>
          <p:cNvCxnSpPr/>
          <p:nvPr userDrawn="1"/>
        </p:nvCxnSpPr>
        <p:spPr>
          <a:xfrm>
            <a:off x="252000" y="3780000"/>
            <a:ext cx="5400000" cy="0"/>
          </a:xfrm>
          <a:prstGeom prst="line">
            <a:avLst/>
          </a:prstGeom>
          <a:ln w="12700">
            <a:solidFill>
              <a:srgbClr val="BFBF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Gerader Verbinder 25">
            <a:extLst>
              <a:ext uri="{FF2B5EF4-FFF2-40B4-BE49-F238E27FC236}">
                <a16:creationId xmlns:a16="http://schemas.microsoft.com/office/drawing/2014/main" id="{65D27FA8-0335-4A43-9704-F3C4B12C1D2E}"/>
              </a:ext>
            </a:extLst>
          </p:cNvPr>
          <p:cNvCxnSpPr/>
          <p:nvPr userDrawn="1"/>
        </p:nvCxnSpPr>
        <p:spPr>
          <a:xfrm>
            <a:off x="252000" y="4500000"/>
            <a:ext cx="5400000" cy="0"/>
          </a:xfrm>
          <a:prstGeom prst="line">
            <a:avLst/>
          </a:prstGeom>
          <a:ln w="12700">
            <a:solidFill>
              <a:srgbClr val="BFBF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Gerader Verbinder 28">
            <a:extLst>
              <a:ext uri="{FF2B5EF4-FFF2-40B4-BE49-F238E27FC236}">
                <a16:creationId xmlns:a16="http://schemas.microsoft.com/office/drawing/2014/main" id="{5CC20B8C-A923-4FF6-8594-975EEBB3CC66}"/>
              </a:ext>
            </a:extLst>
          </p:cNvPr>
          <p:cNvCxnSpPr>
            <a:cxnSpLocks/>
          </p:cNvCxnSpPr>
          <p:nvPr userDrawn="1"/>
        </p:nvCxnSpPr>
        <p:spPr>
          <a:xfrm>
            <a:off x="972000" y="900000"/>
            <a:ext cx="0" cy="4320000"/>
          </a:xfrm>
          <a:prstGeom prst="line">
            <a:avLst/>
          </a:prstGeom>
          <a:ln w="12700">
            <a:solidFill>
              <a:srgbClr val="BFBF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feld 31">
            <a:extLst>
              <a:ext uri="{FF2B5EF4-FFF2-40B4-BE49-F238E27FC236}">
                <a16:creationId xmlns:a16="http://schemas.microsoft.com/office/drawing/2014/main" id="{8EE9D28C-6A5A-4507-8F0B-47891162DFFF}"/>
              </a:ext>
            </a:extLst>
          </p:cNvPr>
          <p:cNvSpPr txBox="1"/>
          <p:nvPr userDrawn="1"/>
        </p:nvSpPr>
        <p:spPr>
          <a:xfrm>
            <a:off x="252000" y="828000"/>
            <a:ext cx="720000" cy="72000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ctr"/>
            <a:r>
              <a:rPr lang="de-DE" sz="4400">
                <a:solidFill>
                  <a:srgbClr val="00A5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1</a:t>
            </a:r>
          </a:p>
        </p:txBody>
      </p:sp>
      <p:sp>
        <p:nvSpPr>
          <p:cNvPr id="33" name="Text Placeholder 3">
            <a:extLst>
              <a:ext uri="{FF2B5EF4-FFF2-40B4-BE49-F238E27FC236}">
                <a16:creationId xmlns:a16="http://schemas.microsoft.com/office/drawing/2014/main" id="{88A9664F-0ED5-4D30-82A6-946DC2CFA63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080000" y="1008000"/>
            <a:ext cx="5400000" cy="288000"/>
          </a:xfr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lvl="0"/>
            <a:r>
              <a:rPr lang="en-US"/>
              <a:t>Topic in Agenda Morning</a:t>
            </a:r>
            <a:endParaRPr lang="en-DE"/>
          </a:p>
        </p:txBody>
      </p:sp>
      <p:sp>
        <p:nvSpPr>
          <p:cNvPr id="34" name="Text Placeholder 3">
            <a:extLst>
              <a:ext uri="{FF2B5EF4-FFF2-40B4-BE49-F238E27FC236}">
                <a16:creationId xmlns:a16="http://schemas.microsoft.com/office/drawing/2014/main" id="{2EBD7D2D-EAA7-4BC5-8827-241F19B18FB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080000" y="1296000"/>
            <a:ext cx="5400000" cy="2880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pPr lvl="0"/>
            <a:r>
              <a:rPr lang="en-US"/>
              <a:t>Explanation 1: HR for Dynamics improved XXX</a:t>
            </a:r>
          </a:p>
        </p:txBody>
      </p:sp>
      <p:cxnSp>
        <p:nvCxnSpPr>
          <p:cNvPr id="35" name="Gerader Verbinder 34">
            <a:extLst>
              <a:ext uri="{FF2B5EF4-FFF2-40B4-BE49-F238E27FC236}">
                <a16:creationId xmlns:a16="http://schemas.microsoft.com/office/drawing/2014/main" id="{3088934E-F456-431F-BF5A-BF6D3F3DBEE4}"/>
              </a:ext>
            </a:extLst>
          </p:cNvPr>
          <p:cNvCxnSpPr/>
          <p:nvPr userDrawn="1"/>
        </p:nvCxnSpPr>
        <p:spPr>
          <a:xfrm>
            <a:off x="252000" y="1620000"/>
            <a:ext cx="5400000" cy="0"/>
          </a:xfrm>
          <a:prstGeom prst="line">
            <a:avLst/>
          </a:prstGeom>
          <a:ln w="12700">
            <a:solidFill>
              <a:srgbClr val="BFBF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87543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56">
          <p15:clr>
            <a:srgbClr val="FBAE40"/>
          </p15:clr>
        </p15:guide>
        <p15:guide id="2" pos="2880">
          <p15:clr>
            <a:srgbClr val="FBAE40"/>
          </p15:clr>
        </p15:guide>
        <p15:guide id="3" orient="horz" pos="1029">
          <p15:clr>
            <a:srgbClr val="FBAE40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Alternative 6 Top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C2136A5-2743-4BDD-A6CF-F9183BBD1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000" y="900000"/>
            <a:ext cx="2160000" cy="1296000"/>
          </a:xfrm>
        </p:spPr>
        <p:txBody>
          <a:bodyPr lIns="0" tIns="36000" rIns="72000" bIns="36000" anchor="b">
            <a:noAutofit/>
          </a:bodyPr>
          <a:lstStyle>
            <a:lvl1pPr>
              <a:defRPr sz="2400">
                <a:solidFill>
                  <a:srgbClr val="00A500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B319D1B4-8642-4BAA-8964-48DC3230448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959932" y="1548000"/>
            <a:ext cx="4680000" cy="288000"/>
          </a:xfr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lvl="0"/>
            <a:r>
              <a:rPr lang="en-US"/>
              <a:t>Topic in Agenda Morning</a:t>
            </a:r>
            <a:endParaRPr lang="en-DE"/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C6890209-A93D-4EE5-A622-E807B6CAE1E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959932" y="1836000"/>
            <a:ext cx="4680000" cy="2880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pPr lvl="0"/>
            <a:r>
              <a:rPr lang="en-US"/>
              <a:t>Explanation 1: HR for Dynamics improved XXX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4A7B4A80-90B6-48E9-B3AB-AC00E3BC980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959932" y="2268000"/>
            <a:ext cx="4680000" cy="288000"/>
          </a:xfr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lvl="0"/>
            <a:r>
              <a:rPr lang="en-US"/>
              <a:t>Topic in Agenda Morning</a:t>
            </a:r>
            <a:endParaRPr lang="en-DE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6AAE7F18-4924-4A9F-B55F-EF4B52D4EE5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959932" y="2556000"/>
            <a:ext cx="4680000" cy="2880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pPr lvl="0"/>
            <a:r>
              <a:rPr lang="en-US"/>
              <a:t>Explanation 1: HR for Dynamics improved XXX</a:t>
            </a:r>
            <a:endParaRPr lang="en-DE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4ED23AAB-781D-4952-B09A-9120A2D9307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959932" y="2988000"/>
            <a:ext cx="4680000" cy="288000"/>
          </a:xfr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lvl="0"/>
            <a:r>
              <a:rPr lang="en-US"/>
              <a:t>Topic in Agenda Lunch</a:t>
            </a:r>
            <a:endParaRPr lang="en-DE"/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28E1C371-90F3-4B3C-9C28-922511E805A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959932" y="3276000"/>
            <a:ext cx="4680000" cy="2880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pPr lvl="0"/>
            <a:r>
              <a:rPr lang="en-US"/>
              <a:t>Explanation 1: HR for Dynamics improved XXX</a:t>
            </a:r>
            <a:endParaRPr lang="en-DE"/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3CBD392E-141D-482C-B522-09A00BE92E0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959932" y="3708000"/>
            <a:ext cx="4680000" cy="288000"/>
          </a:xfr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lvl="0"/>
            <a:r>
              <a:rPr lang="en-US"/>
              <a:t>Topic in Agenda Afternoon</a:t>
            </a:r>
            <a:endParaRPr lang="en-DE"/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2F46E957-10D9-49E8-AAF3-7B962038BA3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959932" y="3996000"/>
            <a:ext cx="4680000" cy="2880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pPr lvl="0"/>
            <a:r>
              <a:rPr lang="en-US"/>
              <a:t>Explanation 1: HR for Dynamics improved XXX</a:t>
            </a:r>
            <a:endParaRPr lang="en-DE"/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E60EFF69-36B1-4FB9-A581-A6FCA56A196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959932" y="4428000"/>
            <a:ext cx="4680000" cy="288000"/>
          </a:xfr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lvl="0"/>
            <a:r>
              <a:rPr lang="en-US"/>
              <a:t>Topic in Agenda Afternoon</a:t>
            </a:r>
            <a:endParaRPr lang="en-DE"/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9836EBD4-ADB8-4A13-8EB8-4C44BC7F690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959932" y="4716000"/>
            <a:ext cx="4680000" cy="2880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pPr lvl="0"/>
            <a:r>
              <a:rPr lang="en-US"/>
              <a:t>Explanation 1: HR for Dynamics improved XXX</a:t>
            </a:r>
            <a:endParaRPr lang="en-DE"/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95B1CD70-99CE-4129-A102-A1A8162FEF6B}"/>
              </a:ext>
            </a:extLst>
          </p:cNvPr>
          <p:cNvSpPr txBox="1"/>
          <p:nvPr userDrawn="1"/>
        </p:nvSpPr>
        <p:spPr>
          <a:xfrm>
            <a:off x="3131932" y="1440000"/>
            <a:ext cx="720000" cy="72000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ctr"/>
            <a:r>
              <a:rPr lang="de-DE" sz="4400">
                <a:solidFill>
                  <a:srgbClr val="00A5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2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CAD46920-0D7D-4571-BFA6-BDF528129B00}"/>
              </a:ext>
            </a:extLst>
          </p:cNvPr>
          <p:cNvSpPr txBox="1"/>
          <p:nvPr userDrawn="1"/>
        </p:nvSpPr>
        <p:spPr>
          <a:xfrm>
            <a:off x="3131932" y="2160000"/>
            <a:ext cx="720000" cy="72000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ctr"/>
            <a:r>
              <a:rPr lang="de-DE" sz="4400">
                <a:solidFill>
                  <a:srgbClr val="00A5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3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A9A6977D-C235-4684-96EA-4F42802643FF}"/>
              </a:ext>
            </a:extLst>
          </p:cNvPr>
          <p:cNvSpPr txBox="1"/>
          <p:nvPr userDrawn="1"/>
        </p:nvSpPr>
        <p:spPr>
          <a:xfrm>
            <a:off x="3131932" y="2880000"/>
            <a:ext cx="720000" cy="72000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ctr"/>
            <a:r>
              <a:rPr lang="de-DE" sz="4400">
                <a:solidFill>
                  <a:srgbClr val="00A5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4</a:t>
            </a: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F75E666A-2C6F-4111-AFA0-7078416D2CEC}"/>
              </a:ext>
            </a:extLst>
          </p:cNvPr>
          <p:cNvSpPr txBox="1"/>
          <p:nvPr userDrawn="1"/>
        </p:nvSpPr>
        <p:spPr>
          <a:xfrm>
            <a:off x="3131932" y="3600000"/>
            <a:ext cx="720000" cy="72000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ctr"/>
            <a:r>
              <a:rPr lang="de-DE" sz="4400">
                <a:solidFill>
                  <a:srgbClr val="00A5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5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7A04DB43-C670-4589-A6E9-6AEA397C33C7}"/>
              </a:ext>
            </a:extLst>
          </p:cNvPr>
          <p:cNvSpPr txBox="1"/>
          <p:nvPr userDrawn="1"/>
        </p:nvSpPr>
        <p:spPr>
          <a:xfrm>
            <a:off x="3131932" y="4320000"/>
            <a:ext cx="720000" cy="72000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ctr"/>
            <a:r>
              <a:rPr lang="de-DE" sz="4400">
                <a:solidFill>
                  <a:srgbClr val="00A5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6</a:t>
            </a:r>
          </a:p>
        </p:txBody>
      </p:sp>
      <p:cxnSp>
        <p:nvCxnSpPr>
          <p:cNvPr id="23" name="Gerader Verbinder 22">
            <a:extLst>
              <a:ext uri="{FF2B5EF4-FFF2-40B4-BE49-F238E27FC236}">
                <a16:creationId xmlns:a16="http://schemas.microsoft.com/office/drawing/2014/main" id="{6E01A0BD-F003-441F-B704-F17BC79EE7D1}"/>
              </a:ext>
            </a:extLst>
          </p:cNvPr>
          <p:cNvCxnSpPr/>
          <p:nvPr userDrawn="1"/>
        </p:nvCxnSpPr>
        <p:spPr>
          <a:xfrm>
            <a:off x="3131932" y="2160000"/>
            <a:ext cx="5400000" cy="0"/>
          </a:xfrm>
          <a:prstGeom prst="line">
            <a:avLst/>
          </a:prstGeom>
          <a:ln w="12700">
            <a:solidFill>
              <a:srgbClr val="BFBF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Gerader Verbinder 23">
            <a:extLst>
              <a:ext uri="{FF2B5EF4-FFF2-40B4-BE49-F238E27FC236}">
                <a16:creationId xmlns:a16="http://schemas.microsoft.com/office/drawing/2014/main" id="{51E21F41-2C4D-407C-8EAA-42E079883DC5}"/>
              </a:ext>
            </a:extLst>
          </p:cNvPr>
          <p:cNvCxnSpPr/>
          <p:nvPr userDrawn="1"/>
        </p:nvCxnSpPr>
        <p:spPr>
          <a:xfrm>
            <a:off x="3131932" y="2880000"/>
            <a:ext cx="5400000" cy="0"/>
          </a:xfrm>
          <a:prstGeom prst="line">
            <a:avLst/>
          </a:prstGeom>
          <a:ln w="12700">
            <a:solidFill>
              <a:srgbClr val="BFBF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Gerader Verbinder 24">
            <a:extLst>
              <a:ext uri="{FF2B5EF4-FFF2-40B4-BE49-F238E27FC236}">
                <a16:creationId xmlns:a16="http://schemas.microsoft.com/office/drawing/2014/main" id="{BC28D44C-FBB6-4058-B81D-7B4B14E97829}"/>
              </a:ext>
            </a:extLst>
          </p:cNvPr>
          <p:cNvCxnSpPr/>
          <p:nvPr userDrawn="1"/>
        </p:nvCxnSpPr>
        <p:spPr>
          <a:xfrm>
            <a:off x="3131932" y="3600000"/>
            <a:ext cx="5400000" cy="0"/>
          </a:xfrm>
          <a:prstGeom prst="line">
            <a:avLst/>
          </a:prstGeom>
          <a:ln w="12700">
            <a:solidFill>
              <a:srgbClr val="BFBF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Gerader Verbinder 25">
            <a:extLst>
              <a:ext uri="{FF2B5EF4-FFF2-40B4-BE49-F238E27FC236}">
                <a16:creationId xmlns:a16="http://schemas.microsoft.com/office/drawing/2014/main" id="{65D27FA8-0335-4A43-9704-F3C4B12C1D2E}"/>
              </a:ext>
            </a:extLst>
          </p:cNvPr>
          <p:cNvCxnSpPr/>
          <p:nvPr userDrawn="1"/>
        </p:nvCxnSpPr>
        <p:spPr>
          <a:xfrm>
            <a:off x="3131932" y="4320000"/>
            <a:ext cx="5400000" cy="0"/>
          </a:xfrm>
          <a:prstGeom prst="line">
            <a:avLst/>
          </a:prstGeom>
          <a:ln w="12700">
            <a:solidFill>
              <a:srgbClr val="BFBF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Gerader Verbinder 28">
            <a:extLst>
              <a:ext uri="{FF2B5EF4-FFF2-40B4-BE49-F238E27FC236}">
                <a16:creationId xmlns:a16="http://schemas.microsoft.com/office/drawing/2014/main" id="{5CC20B8C-A923-4FF6-8594-975EEBB3CC66}"/>
              </a:ext>
            </a:extLst>
          </p:cNvPr>
          <p:cNvCxnSpPr>
            <a:cxnSpLocks/>
          </p:cNvCxnSpPr>
          <p:nvPr userDrawn="1"/>
        </p:nvCxnSpPr>
        <p:spPr>
          <a:xfrm>
            <a:off x="3851932" y="720000"/>
            <a:ext cx="0" cy="4320000"/>
          </a:xfrm>
          <a:prstGeom prst="line">
            <a:avLst/>
          </a:prstGeom>
          <a:ln w="12700">
            <a:solidFill>
              <a:srgbClr val="BFBF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feld 31">
            <a:extLst>
              <a:ext uri="{FF2B5EF4-FFF2-40B4-BE49-F238E27FC236}">
                <a16:creationId xmlns:a16="http://schemas.microsoft.com/office/drawing/2014/main" id="{8EE9D28C-6A5A-4507-8F0B-47891162DFFF}"/>
              </a:ext>
            </a:extLst>
          </p:cNvPr>
          <p:cNvSpPr txBox="1"/>
          <p:nvPr userDrawn="1"/>
        </p:nvSpPr>
        <p:spPr>
          <a:xfrm>
            <a:off x="3131932" y="720000"/>
            <a:ext cx="720000" cy="72000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ctr"/>
            <a:r>
              <a:rPr lang="de-DE" sz="4400">
                <a:solidFill>
                  <a:srgbClr val="00A5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1</a:t>
            </a:r>
          </a:p>
        </p:txBody>
      </p:sp>
      <p:sp>
        <p:nvSpPr>
          <p:cNvPr id="33" name="Text Placeholder 3">
            <a:extLst>
              <a:ext uri="{FF2B5EF4-FFF2-40B4-BE49-F238E27FC236}">
                <a16:creationId xmlns:a16="http://schemas.microsoft.com/office/drawing/2014/main" id="{88A9664F-0ED5-4D30-82A6-946DC2CFA63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959932" y="828000"/>
            <a:ext cx="4680000" cy="288000"/>
          </a:xfr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lvl="0"/>
            <a:r>
              <a:rPr lang="en-US"/>
              <a:t>Topic in Agenda Morning</a:t>
            </a:r>
            <a:endParaRPr lang="en-DE"/>
          </a:p>
        </p:txBody>
      </p:sp>
      <p:sp>
        <p:nvSpPr>
          <p:cNvPr id="34" name="Text Placeholder 3">
            <a:extLst>
              <a:ext uri="{FF2B5EF4-FFF2-40B4-BE49-F238E27FC236}">
                <a16:creationId xmlns:a16="http://schemas.microsoft.com/office/drawing/2014/main" id="{2EBD7D2D-EAA7-4BC5-8827-241F19B18FB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959932" y="1116000"/>
            <a:ext cx="4680000" cy="2880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pPr lvl="0"/>
            <a:r>
              <a:rPr lang="en-US"/>
              <a:t>Explanation 1: HR for Dynamics improved XXX</a:t>
            </a:r>
          </a:p>
        </p:txBody>
      </p:sp>
      <p:cxnSp>
        <p:nvCxnSpPr>
          <p:cNvPr id="35" name="Gerader Verbinder 34">
            <a:extLst>
              <a:ext uri="{FF2B5EF4-FFF2-40B4-BE49-F238E27FC236}">
                <a16:creationId xmlns:a16="http://schemas.microsoft.com/office/drawing/2014/main" id="{3088934E-F456-431F-BF5A-BF6D3F3DBEE4}"/>
              </a:ext>
            </a:extLst>
          </p:cNvPr>
          <p:cNvCxnSpPr/>
          <p:nvPr userDrawn="1"/>
        </p:nvCxnSpPr>
        <p:spPr>
          <a:xfrm>
            <a:off x="3131932" y="1440000"/>
            <a:ext cx="5400000" cy="0"/>
          </a:xfrm>
          <a:prstGeom prst="line">
            <a:avLst/>
          </a:prstGeom>
          <a:ln w="12700">
            <a:solidFill>
              <a:srgbClr val="BFBF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Untertitel 2">
            <a:extLst>
              <a:ext uri="{FF2B5EF4-FFF2-40B4-BE49-F238E27FC236}">
                <a16:creationId xmlns:a16="http://schemas.microsoft.com/office/drawing/2014/main" id="{720CF3E0-C53D-4347-ABC8-3B368E11AC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2000" y="2232000"/>
            <a:ext cx="2160000" cy="2880000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rgbClr val="00A500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41407037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56">
          <p15:clr>
            <a:srgbClr val="FBAE40"/>
          </p15:clr>
        </p15:guide>
        <p15:guide id="2" pos="2880">
          <p15:clr>
            <a:srgbClr val="FBAE40"/>
          </p15:clr>
        </p15:guide>
        <p15:guide id="3" orient="horz" pos="1029">
          <p15:clr>
            <a:srgbClr val="FBAE40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5 Topics with graph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ildplatzhalter 4">
            <a:extLst>
              <a:ext uri="{FF2B5EF4-FFF2-40B4-BE49-F238E27FC236}">
                <a16:creationId xmlns:a16="http://schemas.microsoft.com/office/drawing/2014/main" id="{A984B61E-BA59-49A2-89E0-1EADD2AE983A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012000" y="0"/>
            <a:ext cx="3132000" cy="5716800"/>
          </a:xfrm>
          <a:noFill/>
          <a:ln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3265C29-5802-4B16-A3F9-B8D775ECBB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6000" y="288000"/>
            <a:ext cx="4787983" cy="6480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>
            <a:noAutofit/>
          </a:bodyPr>
          <a:lstStyle>
            <a:lvl1pPr algn="l">
              <a:lnSpc>
                <a:spcPct val="100000"/>
              </a:lnSpc>
              <a:defRPr sz="3400" baseline="0">
                <a:solidFill>
                  <a:srgbClr val="00A500"/>
                </a:solidFill>
                <a:latin typeface="Segoe Pro SemiLight" panose="020B04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de-DE"/>
              <a:t>Mastertitelformat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6591B811-036E-46E5-819E-7FD679064F8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80000" y="2304000"/>
            <a:ext cx="4680000" cy="540000"/>
          </a:xfrm>
        </p:spPr>
        <p:txBody>
          <a:bodyPr vert="horz" lIns="0" tIns="0" rIns="0" bIns="0" rtlCol="0" anchor="ctr">
            <a:noAutofit/>
          </a:bodyPr>
          <a:lstStyle>
            <a:lvl1pPr marL="0" indent="0">
              <a:lnSpc>
                <a:spcPct val="100000"/>
              </a:lnSpc>
              <a:buNone/>
              <a:defRPr lang="en-DE" sz="1800" dirty="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</a:lstStyle>
          <a:p>
            <a:pPr marL="228600" lvl="0" indent="-228600"/>
            <a:r>
              <a:rPr lang="en-US"/>
              <a:t>Topic in Agenda Morning</a:t>
            </a:r>
          </a:p>
          <a:p>
            <a:pPr marL="228600" lvl="1" indent="-228600"/>
            <a:endParaRPr lang="en-DE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026ECD23-E895-4D0B-8937-27AB7F633DF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80000" y="2916000"/>
            <a:ext cx="4680000" cy="540000"/>
          </a:xfrm>
        </p:spPr>
        <p:txBody>
          <a:bodyPr lIns="0" rIns="0" anchor="ctr">
            <a:noAutofit/>
          </a:bodyPr>
          <a:lstStyle>
            <a:lvl1pPr marL="0" indent="0">
              <a:lnSpc>
                <a:spcPct val="100000"/>
              </a:lnSpc>
              <a:buNone/>
              <a:defRPr lang="en-US" sz="1800" kern="1200" dirty="0">
                <a:solidFill>
                  <a:srgbClr val="00A500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</a:lstStyle>
          <a:p>
            <a:pPr lvl="0"/>
            <a:r>
              <a:rPr lang="en-US"/>
              <a:t>Topic in Agenda Morning</a:t>
            </a:r>
          </a:p>
          <a:p>
            <a:pPr lvl="1"/>
            <a:endParaRPr lang="en-DE"/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19550B6A-8CA5-43BB-8B83-8B86977DEAD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80000" y="3528000"/>
            <a:ext cx="4680000" cy="540000"/>
          </a:xfrm>
        </p:spPr>
        <p:txBody>
          <a:bodyPr lIns="0" rIns="0" anchor="ctr">
            <a:noAutofit/>
          </a:bodyPr>
          <a:lstStyle>
            <a:lvl1pPr marL="0" indent="0">
              <a:lnSpc>
                <a:spcPct val="100000"/>
              </a:lnSpc>
              <a:buNone/>
              <a:defRPr lang="en-US" sz="1800" kern="1200" dirty="0">
                <a:solidFill>
                  <a:srgbClr val="00A500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</a:lstStyle>
          <a:p>
            <a:pPr lvl="0"/>
            <a:r>
              <a:rPr lang="en-US"/>
              <a:t>Topic in Agenda Lunch</a:t>
            </a:r>
          </a:p>
          <a:p>
            <a:pPr lvl="1"/>
            <a:endParaRPr lang="en-DE"/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4C71F8C7-A6D6-4DCC-A70F-CC343225915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080000" y="4140000"/>
            <a:ext cx="4680000" cy="540000"/>
          </a:xfrm>
        </p:spPr>
        <p:txBody>
          <a:bodyPr lIns="0" rIns="0" anchor="ctr">
            <a:noAutofit/>
          </a:bodyPr>
          <a:lstStyle>
            <a:lvl1pPr marL="0" indent="0">
              <a:lnSpc>
                <a:spcPct val="100000"/>
              </a:lnSpc>
              <a:buNone/>
              <a:defRPr lang="en-US" sz="1800" kern="1200" dirty="0">
                <a:solidFill>
                  <a:srgbClr val="00A500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</a:lstStyle>
          <a:p>
            <a:pPr lvl="0"/>
            <a:r>
              <a:rPr lang="en-US"/>
              <a:t>Topic in Agenda Afternoon</a:t>
            </a:r>
          </a:p>
          <a:p>
            <a:pPr lvl="1"/>
            <a:endParaRPr lang="en-DE"/>
          </a:p>
        </p:txBody>
      </p:sp>
      <p:sp>
        <p:nvSpPr>
          <p:cNvPr id="16" name="Textfeld 16">
            <a:extLst>
              <a:ext uri="{FF2B5EF4-FFF2-40B4-BE49-F238E27FC236}">
                <a16:creationId xmlns:a16="http://schemas.microsoft.com/office/drawing/2014/main" id="{02EAFAA1-9311-4626-BE89-43F3B4C1A719}"/>
              </a:ext>
            </a:extLst>
          </p:cNvPr>
          <p:cNvSpPr txBox="1"/>
          <p:nvPr userDrawn="1"/>
        </p:nvSpPr>
        <p:spPr>
          <a:xfrm>
            <a:off x="251520" y="2304000"/>
            <a:ext cx="720000" cy="54000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ctr"/>
            <a:r>
              <a:rPr lang="de-DE" sz="4000">
                <a:solidFill>
                  <a:srgbClr val="00A5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3</a:t>
            </a:r>
          </a:p>
        </p:txBody>
      </p:sp>
      <p:sp>
        <p:nvSpPr>
          <p:cNvPr id="17" name="Textfeld 17">
            <a:extLst>
              <a:ext uri="{FF2B5EF4-FFF2-40B4-BE49-F238E27FC236}">
                <a16:creationId xmlns:a16="http://schemas.microsoft.com/office/drawing/2014/main" id="{5D943019-48C8-4077-AC61-93DDB4B8F7BD}"/>
              </a:ext>
            </a:extLst>
          </p:cNvPr>
          <p:cNvSpPr txBox="1"/>
          <p:nvPr userDrawn="1"/>
        </p:nvSpPr>
        <p:spPr>
          <a:xfrm>
            <a:off x="251520" y="2916000"/>
            <a:ext cx="720000" cy="54000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ctr"/>
            <a:r>
              <a:rPr lang="de-DE" sz="4000">
                <a:solidFill>
                  <a:srgbClr val="00A5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4</a:t>
            </a:r>
          </a:p>
        </p:txBody>
      </p:sp>
      <p:sp>
        <p:nvSpPr>
          <p:cNvPr id="18" name="Textfeld 18">
            <a:extLst>
              <a:ext uri="{FF2B5EF4-FFF2-40B4-BE49-F238E27FC236}">
                <a16:creationId xmlns:a16="http://schemas.microsoft.com/office/drawing/2014/main" id="{71217661-F743-41FB-8EBA-4B6BA1F1EE4A}"/>
              </a:ext>
            </a:extLst>
          </p:cNvPr>
          <p:cNvSpPr txBox="1"/>
          <p:nvPr userDrawn="1"/>
        </p:nvSpPr>
        <p:spPr>
          <a:xfrm>
            <a:off x="251520" y="3528000"/>
            <a:ext cx="720000" cy="54000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ctr"/>
            <a:r>
              <a:rPr lang="de-DE" sz="4000">
                <a:solidFill>
                  <a:srgbClr val="00A5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5</a:t>
            </a:r>
          </a:p>
        </p:txBody>
      </p:sp>
      <p:sp>
        <p:nvSpPr>
          <p:cNvPr id="19" name="Textfeld 19">
            <a:extLst>
              <a:ext uri="{FF2B5EF4-FFF2-40B4-BE49-F238E27FC236}">
                <a16:creationId xmlns:a16="http://schemas.microsoft.com/office/drawing/2014/main" id="{A0AEC01C-915F-4677-842E-D5EF861E8A71}"/>
              </a:ext>
            </a:extLst>
          </p:cNvPr>
          <p:cNvSpPr txBox="1"/>
          <p:nvPr userDrawn="1"/>
        </p:nvSpPr>
        <p:spPr>
          <a:xfrm>
            <a:off x="251520" y="4140000"/>
            <a:ext cx="720000" cy="54000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ctr"/>
            <a:r>
              <a:rPr lang="de-DE" sz="4000">
                <a:solidFill>
                  <a:srgbClr val="00A5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6</a:t>
            </a:r>
          </a:p>
        </p:txBody>
      </p:sp>
      <p:cxnSp>
        <p:nvCxnSpPr>
          <p:cNvPr id="20" name="Gerader Verbinder 22">
            <a:extLst>
              <a:ext uri="{FF2B5EF4-FFF2-40B4-BE49-F238E27FC236}">
                <a16:creationId xmlns:a16="http://schemas.microsoft.com/office/drawing/2014/main" id="{3ADF828E-B664-4FD7-8492-8A72A2049900}"/>
              </a:ext>
            </a:extLst>
          </p:cNvPr>
          <p:cNvCxnSpPr/>
          <p:nvPr userDrawn="1"/>
        </p:nvCxnSpPr>
        <p:spPr>
          <a:xfrm>
            <a:off x="251520" y="2880000"/>
            <a:ext cx="5220000" cy="0"/>
          </a:xfrm>
          <a:prstGeom prst="line">
            <a:avLst/>
          </a:prstGeom>
          <a:ln w="12700">
            <a:solidFill>
              <a:srgbClr val="BFBF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Gerader Verbinder 23">
            <a:extLst>
              <a:ext uri="{FF2B5EF4-FFF2-40B4-BE49-F238E27FC236}">
                <a16:creationId xmlns:a16="http://schemas.microsoft.com/office/drawing/2014/main" id="{C950147B-1084-44CA-8099-B4CD2D8BF6D7}"/>
              </a:ext>
            </a:extLst>
          </p:cNvPr>
          <p:cNvCxnSpPr/>
          <p:nvPr userDrawn="1"/>
        </p:nvCxnSpPr>
        <p:spPr>
          <a:xfrm>
            <a:off x="251520" y="3492000"/>
            <a:ext cx="5220000" cy="0"/>
          </a:xfrm>
          <a:prstGeom prst="line">
            <a:avLst/>
          </a:prstGeom>
          <a:ln w="12700">
            <a:solidFill>
              <a:srgbClr val="BFBF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Gerader Verbinder 24">
            <a:extLst>
              <a:ext uri="{FF2B5EF4-FFF2-40B4-BE49-F238E27FC236}">
                <a16:creationId xmlns:a16="http://schemas.microsoft.com/office/drawing/2014/main" id="{BE38C750-8929-4A2D-A792-DDDFDA58B20D}"/>
              </a:ext>
            </a:extLst>
          </p:cNvPr>
          <p:cNvCxnSpPr/>
          <p:nvPr userDrawn="1"/>
        </p:nvCxnSpPr>
        <p:spPr>
          <a:xfrm>
            <a:off x="251520" y="4104000"/>
            <a:ext cx="5220000" cy="0"/>
          </a:xfrm>
          <a:prstGeom prst="line">
            <a:avLst/>
          </a:prstGeom>
          <a:ln w="12700">
            <a:solidFill>
              <a:srgbClr val="BFBF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Gerader Verbinder 28">
            <a:extLst>
              <a:ext uri="{FF2B5EF4-FFF2-40B4-BE49-F238E27FC236}">
                <a16:creationId xmlns:a16="http://schemas.microsoft.com/office/drawing/2014/main" id="{493C3194-9058-4A77-AAD6-2AAE3FE6F9E7}"/>
              </a:ext>
            </a:extLst>
          </p:cNvPr>
          <p:cNvCxnSpPr>
            <a:cxnSpLocks/>
          </p:cNvCxnSpPr>
          <p:nvPr userDrawn="1"/>
        </p:nvCxnSpPr>
        <p:spPr>
          <a:xfrm>
            <a:off x="972000" y="1080000"/>
            <a:ext cx="0" cy="3600000"/>
          </a:xfrm>
          <a:prstGeom prst="line">
            <a:avLst/>
          </a:prstGeom>
          <a:ln w="12700">
            <a:solidFill>
              <a:srgbClr val="BFBF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feld 31">
            <a:extLst>
              <a:ext uri="{FF2B5EF4-FFF2-40B4-BE49-F238E27FC236}">
                <a16:creationId xmlns:a16="http://schemas.microsoft.com/office/drawing/2014/main" id="{1B3C8DCD-5CE7-413C-AA4C-033E7CD1AFCA}"/>
              </a:ext>
            </a:extLst>
          </p:cNvPr>
          <p:cNvSpPr txBox="1"/>
          <p:nvPr userDrawn="1"/>
        </p:nvSpPr>
        <p:spPr>
          <a:xfrm>
            <a:off x="251520" y="1692000"/>
            <a:ext cx="720000" cy="54000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ctr"/>
            <a:r>
              <a:rPr lang="de-DE" sz="4000">
                <a:solidFill>
                  <a:srgbClr val="00A5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2</a:t>
            </a:r>
          </a:p>
        </p:txBody>
      </p:sp>
      <p:sp>
        <p:nvSpPr>
          <p:cNvPr id="25" name="Text Placeholder 3">
            <a:extLst>
              <a:ext uri="{FF2B5EF4-FFF2-40B4-BE49-F238E27FC236}">
                <a16:creationId xmlns:a16="http://schemas.microsoft.com/office/drawing/2014/main" id="{49FA1895-987F-43E1-A5A2-6493EE6FBF8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080000" y="1692000"/>
            <a:ext cx="4680000" cy="540000"/>
          </a:xfrm>
        </p:spPr>
        <p:txBody>
          <a:bodyPr lIns="0" tIns="0" rIns="0" bIns="0" anchor="ctr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80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</a:lstStyle>
          <a:p>
            <a:pPr lvl="0"/>
            <a:r>
              <a:rPr lang="en-US"/>
              <a:t>Topic in Agenda Morning</a:t>
            </a:r>
          </a:p>
          <a:p>
            <a:pPr lvl="1"/>
            <a:endParaRPr lang="en-DE"/>
          </a:p>
        </p:txBody>
      </p:sp>
      <p:cxnSp>
        <p:nvCxnSpPr>
          <p:cNvPr id="27" name="Gerader Verbinder 34">
            <a:extLst>
              <a:ext uri="{FF2B5EF4-FFF2-40B4-BE49-F238E27FC236}">
                <a16:creationId xmlns:a16="http://schemas.microsoft.com/office/drawing/2014/main" id="{88882007-40D7-4E06-8AA4-D81471E9B117}"/>
              </a:ext>
            </a:extLst>
          </p:cNvPr>
          <p:cNvCxnSpPr/>
          <p:nvPr userDrawn="1"/>
        </p:nvCxnSpPr>
        <p:spPr>
          <a:xfrm>
            <a:off x="251520" y="2268000"/>
            <a:ext cx="5220000" cy="0"/>
          </a:xfrm>
          <a:prstGeom prst="line">
            <a:avLst/>
          </a:prstGeom>
          <a:ln w="12700">
            <a:solidFill>
              <a:srgbClr val="BFBF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78300CDE-A7BE-492B-9903-726E5EBF0B30}"/>
                  </a:ext>
                </a:extLst>
              </p14:cNvPr>
              <p14:cNvContentPartPr/>
              <p14:nvPr userDrawn="1"/>
            </p14:nvContentPartPr>
            <p14:xfrm>
              <a:off x="8592465" y="1797203"/>
              <a:ext cx="4320" cy="216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78300CDE-A7BE-492B-9903-726E5EBF0B30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588145" y="1793500"/>
                <a:ext cx="12960" cy="9566"/>
              </a:xfrm>
              <a:prstGeom prst="rect">
                <a:avLst/>
              </a:prstGeom>
            </p:spPr>
          </p:pic>
        </mc:Fallback>
      </mc:AlternateContent>
      <p:sp>
        <p:nvSpPr>
          <p:cNvPr id="26" name="Textfeld 31">
            <a:extLst>
              <a:ext uri="{FF2B5EF4-FFF2-40B4-BE49-F238E27FC236}">
                <a16:creationId xmlns:a16="http://schemas.microsoft.com/office/drawing/2014/main" id="{F410F18A-21A1-423B-8C7C-939FC6EC85C4}"/>
              </a:ext>
            </a:extLst>
          </p:cNvPr>
          <p:cNvSpPr txBox="1"/>
          <p:nvPr userDrawn="1"/>
        </p:nvSpPr>
        <p:spPr>
          <a:xfrm>
            <a:off x="252000" y="1080000"/>
            <a:ext cx="720000" cy="54000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ctr"/>
            <a:r>
              <a:rPr lang="de-DE" sz="4000">
                <a:solidFill>
                  <a:srgbClr val="00A5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1</a:t>
            </a:r>
          </a:p>
        </p:txBody>
      </p:sp>
      <p:sp>
        <p:nvSpPr>
          <p:cNvPr id="28" name="Text Placeholder 3">
            <a:extLst>
              <a:ext uri="{FF2B5EF4-FFF2-40B4-BE49-F238E27FC236}">
                <a16:creationId xmlns:a16="http://schemas.microsoft.com/office/drawing/2014/main" id="{51B3831E-555F-4F87-A425-D9D49DA41619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080000" y="1080000"/>
            <a:ext cx="4680000" cy="540000"/>
          </a:xfrm>
        </p:spPr>
        <p:txBody>
          <a:bodyPr lIns="0" tIns="0" rIns="0" bIns="0" anchor="ctr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lang="en-US" sz="1800" kern="1200" dirty="0" smtClean="0">
                <a:solidFill>
                  <a:srgbClr val="00A500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200"/>
            </a:lvl2pPr>
          </a:lstStyle>
          <a:p>
            <a:pPr lvl="0"/>
            <a:r>
              <a:rPr lang="en-US"/>
              <a:t>Topic in Agenda Morning</a:t>
            </a:r>
          </a:p>
          <a:p>
            <a:pPr lvl="1"/>
            <a:endParaRPr lang="en-US"/>
          </a:p>
        </p:txBody>
      </p:sp>
      <p:cxnSp>
        <p:nvCxnSpPr>
          <p:cNvPr id="29" name="Gerader Verbinder 34">
            <a:extLst>
              <a:ext uri="{FF2B5EF4-FFF2-40B4-BE49-F238E27FC236}">
                <a16:creationId xmlns:a16="http://schemas.microsoft.com/office/drawing/2014/main" id="{738D07EE-BD03-4098-84DA-C1F5C2E35568}"/>
              </a:ext>
            </a:extLst>
          </p:cNvPr>
          <p:cNvCxnSpPr/>
          <p:nvPr userDrawn="1"/>
        </p:nvCxnSpPr>
        <p:spPr>
          <a:xfrm>
            <a:off x="252000" y="1656000"/>
            <a:ext cx="5220000" cy="0"/>
          </a:xfrm>
          <a:prstGeom prst="line">
            <a:avLst/>
          </a:prstGeom>
          <a:ln w="12700">
            <a:solidFill>
              <a:srgbClr val="BFBF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875168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433">
          <p15:clr>
            <a:srgbClr val="FBAE40"/>
          </p15:clr>
        </p15:guide>
      </p15:sldGuideLst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creenshots Standard Posi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265C29-5802-4B16-A3F9-B8D775ECBB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24000" y="3420000"/>
            <a:ext cx="4320000" cy="648000"/>
          </a:xfrm>
          <a:prstGeom prst="rect">
            <a:avLst/>
          </a:prstGeom>
          <a:solidFill>
            <a:srgbClr val="00A500"/>
          </a:solidFill>
          <a:ln>
            <a:noFill/>
          </a:ln>
        </p:spPr>
        <p:txBody>
          <a:bodyPr lIns="108000" tIns="180000" rIns="108000" bIns="36000" anchor="b">
            <a:sp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23572019-ACF2-42D1-84B9-1898F830DD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24000" y="4068000"/>
            <a:ext cx="4320000" cy="504000"/>
          </a:xfrm>
          <a:prstGeom prst="rect">
            <a:avLst/>
          </a:prstGeom>
          <a:solidFill>
            <a:srgbClr val="00A500"/>
          </a:solidFill>
          <a:ln>
            <a:noFill/>
          </a:ln>
        </p:spPr>
        <p:txBody>
          <a:bodyPr lIns="108000" tIns="36000" rIns="108000" bIns="180000">
            <a:sp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pic>
        <p:nvPicPr>
          <p:cNvPr id="10" name="Grafik 9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B6C56E12-10DC-4E24-9DA0-1832949413B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000" y="5364000"/>
            <a:ext cx="1080000" cy="20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5615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433">
          <p15:clr>
            <a:srgbClr val="FBAE40"/>
          </p15:clr>
        </p15:guide>
      </p15:sldGuideLst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Screenshots Standard Posi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265C29-5802-4B16-A3F9-B8D775ECBB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24000" y="3780000"/>
            <a:ext cx="4320000" cy="648000"/>
          </a:xfrm>
          <a:prstGeom prst="rect">
            <a:avLst/>
          </a:prstGeom>
          <a:solidFill>
            <a:srgbClr val="00A500"/>
          </a:solidFill>
          <a:ln>
            <a:noFill/>
          </a:ln>
        </p:spPr>
        <p:txBody>
          <a:bodyPr lIns="108000" tIns="180000" rIns="108000" bIns="36000" anchor="b">
            <a:sp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23572019-ACF2-42D1-84B9-1898F830DD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24000" y="4428000"/>
            <a:ext cx="4320000" cy="504000"/>
          </a:xfrm>
          <a:prstGeom prst="rect">
            <a:avLst/>
          </a:prstGeom>
          <a:solidFill>
            <a:srgbClr val="00A500"/>
          </a:solidFill>
          <a:ln>
            <a:noFill/>
          </a:ln>
        </p:spPr>
        <p:txBody>
          <a:bodyPr lIns="108000" tIns="36000" rIns="108000" bIns="180000">
            <a:sp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pic>
        <p:nvPicPr>
          <p:cNvPr id="10" name="Grafik 9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B6C56E12-10DC-4E24-9DA0-1832949413B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000" y="5364000"/>
            <a:ext cx="1080000" cy="20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91700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433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Screenshots Standard Posi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265C29-5802-4B16-A3F9-B8D775ECBB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3420000"/>
            <a:ext cx="4320000" cy="648000"/>
          </a:xfrm>
          <a:prstGeom prst="rect">
            <a:avLst/>
          </a:prstGeom>
          <a:solidFill>
            <a:srgbClr val="00A500"/>
          </a:solidFill>
          <a:ln>
            <a:noFill/>
          </a:ln>
        </p:spPr>
        <p:txBody>
          <a:bodyPr lIns="108000" tIns="180000" rIns="108000" bIns="36000" anchor="b">
            <a:sp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23572019-ACF2-42D1-84B9-1898F830DD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4068000"/>
            <a:ext cx="4320000" cy="504000"/>
          </a:xfrm>
          <a:prstGeom prst="rect">
            <a:avLst/>
          </a:prstGeom>
          <a:solidFill>
            <a:srgbClr val="00A500"/>
          </a:solidFill>
          <a:ln>
            <a:noFill/>
          </a:ln>
        </p:spPr>
        <p:txBody>
          <a:bodyPr lIns="108000" tIns="36000" rIns="108000" bIns="180000">
            <a:sp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pic>
        <p:nvPicPr>
          <p:cNvPr id="10" name="Grafik 9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B6C56E12-10DC-4E24-9DA0-1832949413B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000" y="5364000"/>
            <a:ext cx="1080000" cy="20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93201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433">
          <p15:clr>
            <a:srgbClr val="FBAE40"/>
          </p15:clr>
        </p15:guide>
      </p15:sldGuideLst>
    </p:ext>
  </p:extLs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creenshot full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C8B3B18-6CBA-48DF-88DF-E635164598B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5724000"/>
          </a:xfrm>
        </p:spPr>
        <p:txBody>
          <a:bodyPr/>
          <a:lstStyle/>
          <a:p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14178905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genda 5 Top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C2136A5-2743-4BDD-A6CF-F9183BBD1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000" y="0"/>
            <a:ext cx="8640000" cy="720000"/>
          </a:xfrm>
        </p:spPr>
        <p:txBody>
          <a:bodyPr lIns="0" tIns="0" rIns="0" bIns="0">
            <a:noAutofit/>
          </a:bodyPr>
          <a:lstStyle>
            <a:lvl1pPr>
              <a:defRPr sz="3200">
                <a:solidFill>
                  <a:srgbClr val="00A500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cxnSp>
        <p:nvCxnSpPr>
          <p:cNvPr id="8" name="Gerader Verbinder 7">
            <a:extLst>
              <a:ext uri="{FF2B5EF4-FFF2-40B4-BE49-F238E27FC236}">
                <a16:creationId xmlns:a16="http://schemas.microsoft.com/office/drawing/2014/main" id="{48C38C95-0EC2-433A-979D-15BCF93CC5D9}"/>
              </a:ext>
            </a:extLst>
          </p:cNvPr>
          <p:cNvCxnSpPr/>
          <p:nvPr userDrawn="1"/>
        </p:nvCxnSpPr>
        <p:spPr>
          <a:xfrm>
            <a:off x="252000" y="720000"/>
            <a:ext cx="8640000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B319D1B4-8642-4BAA-8964-48DC3230448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80000" y="1908000"/>
            <a:ext cx="5400000" cy="288000"/>
          </a:xfr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lvl="0"/>
            <a:r>
              <a:rPr lang="en-US"/>
              <a:t>Topic in Agenda Morning</a:t>
            </a:r>
            <a:endParaRPr lang="en-DE"/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C6890209-A93D-4EE5-A622-E807B6CAE1E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80000" y="2196000"/>
            <a:ext cx="5400000" cy="2880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pPr lvl="0"/>
            <a:r>
              <a:rPr lang="en-US"/>
              <a:t>Explanation 1: HR for Dynamics improved XXX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4A7B4A80-90B6-48E9-B3AB-AC00E3BC980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80000" y="2628000"/>
            <a:ext cx="5400000" cy="288000"/>
          </a:xfr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lvl="0"/>
            <a:r>
              <a:rPr lang="en-US"/>
              <a:t>Topic in Agenda Morning</a:t>
            </a:r>
            <a:endParaRPr lang="en-DE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6AAE7F18-4924-4A9F-B55F-EF4B52D4EE5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80000" y="2916000"/>
            <a:ext cx="5400000" cy="2880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pPr lvl="0"/>
            <a:r>
              <a:rPr lang="en-US"/>
              <a:t>Explanation 1: HR for Dynamics improved XXX</a:t>
            </a:r>
            <a:endParaRPr lang="en-DE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4ED23AAB-781D-4952-B09A-9120A2D9307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80000" y="3348000"/>
            <a:ext cx="5400000" cy="288000"/>
          </a:xfr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lvl="0"/>
            <a:r>
              <a:rPr lang="en-US"/>
              <a:t>Topic in Agenda Lunch</a:t>
            </a:r>
            <a:endParaRPr lang="en-DE"/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28E1C371-90F3-4B3C-9C28-922511E805A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80000" y="3636000"/>
            <a:ext cx="5400000" cy="2880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pPr lvl="0"/>
            <a:r>
              <a:rPr lang="en-US"/>
              <a:t>Explanation 1: HR for Dynamics improved XXX</a:t>
            </a:r>
            <a:endParaRPr lang="en-DE"/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3CBD392E-141D-482C-B522-09A00BE92E0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080000" y="4068000"/>
            <a:ext cx="5400000" cy="288000"/>
          </a:xfr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lvl="0"/>
            <a:r>
              <a:rPr lang="en-US"/>
              <a:t>Topic in Agenda Afternoon</a:t>
            </a:r>
            <a:endParaRPr lang="en-DE"/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2F46E957-10D9-49E8-AAF3-7B962038BA3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080000" y="4356000"/>
            <a:ext cx="5400000" cy="2880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pPr lvl="0"/>
            <a:r>
              <a:rPr lang="en-US"/>
              <a:t>Explanation 1: HR for Dynamics improved XXX</a:t>
            </a:r>
            <a:endParaRPr lang="en-DE"/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95B1CD70-99CE-4129-A102-A1A8162FEF6B}"/>
              </a:ext>
            </a:extLst>
          </p:cNvPr>
          <p:cNvSpPr txBox="1"/>
          <p:nvPr userDrawn="1"/>
        </p:nvSpPr>
        <p:spPr>
          <a:xfrm>
            <a:off x="252000" y="1800000"/>
            <a:ext cx="720000" cy="72000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ctr"/>
            <a:r>
              <a:rPr lang="de-DE" sz="4400">
                <a:solidFill>
                  <a:srgbClr val="00A5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2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CAD46920-0D7D-4571-BFA6-BDF528129B00}"/>
              </a:ext>
            </a:extLst>
          </p:cNvPr>
          <p:cNvSpPr txBox="1"/>
          <p:nvPr userDrawn="1"/>
        </p:nvSpPr>
        <p:spPr>
          <a:xfrm>
            <a:off x="252000" y="2520000"/>
            <a:ext cx="720000" cy="72000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ctr"/>
            <a:r>
              <a:rPr lang="de-DE" sz="4400">
                <a:solidFill>
                  <a:srgbClr val="00A5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3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A9A6977D-C235-4684-96EA-4F42802643FF}"/>
              </a:ext>
            </a:extLst>
          </p:cNvPr>
          <p:cNvSpPr txBox="1"/>
          <p:nvPr userDrawn="1"/>
        </p:nvSpPr>
        <p:spPr>
          <a:xfrm>
            <a:off x="252000" y="3240000"/>
            <a:ext cx="720000" cy="72000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ctr"/>
            <a:r>
              <a:rPr lang="de-DE" sz="4400">
                <a:solidFill>
                  <a:srgbClr val="00A5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4</a:t>
            </a: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F75E666A-2C6F-4111-AFA0-7078416D2CEC}"/>
              </a:ext>
            </a:extLst>
          </p:cNvPr>
          <p:cNvSpPr txBox="1"/>
          <p:nvPr userDrawn="1"/>
        </p:nvSpPr>
        <p:spPr>
          <a:xfrm>
            <a:off x="252000" y="3960000"/>
            <a:ext cx="720000" cy="72000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ctr"/>
            <a:r>
              <a:rPr lang="de-DE" sz="4400">
                <a:solidFill>
                  <a:srgbClr val="00A5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5</a:t>
            </a:r>
          </a:p>
        </p:txBody>
      </p:sp>
      <p:cxnSp>
        <p:nvCxnSpPr>
          <p:cNvPr id="23" name="Gerader Verbinder 22">
            <a:extLst>
              <a:ext uri="{FF2B5EF4-FFF2-40B4-BE49-F238E27FC236}">
                <a16:creationId xmlns:a16="http://schemas.microsoft.com/office/drawing/2014/main" id="{6E01A0BD-F003-441F-B704-F17BC79EE7D1}"/>
              </a:ext>
            </a:extLst>
          </p:cNvPr>
          <p:cNvCxnSpPr/>
          <p:nvPr userDrawn="1"/>
        </p:nvCxnSpPr>
        <p:spPr>
          <a:xfrm>
            <a:off x="252000" y="2520000"/>
            <a:ext cx="5400000" cy="0"/>
          </a:xfrm>
          <a:prstGeom prst="line">
            <a:avLst/>
          </a:prstGeom>
          <a:ln w="12700">
            <a:solidFill>
              <a:srgbClr val="BFBF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Gerader Verbinder 23">
            <a:extLst>
              <a:ext uri="{FF2B5EF4-FFF2-40B4-BE49-F238E27FC236}">
                <a16:creationId xmlns:a16="http://schemas.microsoft.com/office/drawing/2014/main" id="{51E21F41-2C4D-407C-8EAA-42E079883DC5}"/>
              </a:ext>
            </a:extLst>
          </p:cNvPr>
          <p:cNvCxnSpPr/>
          <p:nvPr userDrawn="1"/>
        </p:nvCxnSpPr>
        <p:spPr>
          <a:xfrm>
            <a:off x="252000" y="3240000"/>
            <a:ext cx="5400000" cy="0"/>
          </a:xfrm>
          <a:prstGeom prst="line">
            <a:avLst/>
          </a:prstGeom>
          <a:ln w="12700">
            <a:solidFill>
              <a:srgbClr val="BFBF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Gerader Verbinder 24">
            <a:extLst>
              <a:ext uri="{FF2B5EF4-FFF2-40B4-BE49-F238E27FC236}">
                <a16:creationId xmlns:a16="http://schemas.microsoft.com/office/drawing/2014/main" id="{BC28D44C-FBB6-4058-B81D-7B4B14E97829}"/>
              </a:ext>
            </a:extLst>
          </p:cNvPr>
          <p:cNvCxnSpPr/>
          <p:nvPr userDrawn="1"/>
        </p:nvCxnSpPr>
        <p:spPr>
          <a:xfrm>
            <a:off x="252000" y="3960000"/>
            <a:ext cx="5400000" cy="0"/>
          </a:xfrm>
          <a:prstGeom prst="line">
            <a:avLst/>
          </a:prstGeom>
          <a:ln w="12700">
            <a:solidFill>
              <a:srgbClr val="BFBF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Gerader Verbinder 28">
            <a:extLst>
              <a:ext uri="{FF2B5EF4-FFF2-40B4-BE49-F238E27FC236}">
                <a16:creationId xmlns:a16="http://schemas.microsoft.com/office/drawing/2014/main" id="{5CC20B8C-A923-4FF6-8594-975EEBB3CC66}"/>
              </a:ext>
            </a:extLst>
          </p:cNvPr>
          <p:cNvCxnSpPr>
            <a:cxnSpLocks/>
          </p:cNvCxnSpPr>
          <p:nvPr userDrawn="1"/>
        </p:nvCxnSpPr>
        <p:spPr>
          <a:xfrm>
            <a:off x="972000" y="1080000"/>
            <a:ext cx="0" cy="3600000"/>
          </a:xfrm>
          <a:prstGeom prst="line">
            <a:avLst/>
          </a:prstGeom>
          <a:ln w="12700">
            <a:solidFill>
              <a:srgbClr val="BFBF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feld 31">
            <a:extLst>
              <a:ext uri="{FF2B5EF4-FFF2-40B4-BE49-F238E27FC236}">
                <a16:creationId xmlns:a16="http://schemas.microsoft.com/office/drawing/2014/main" id="{8EE9D28C-6A5A-4507-8F0B-47891162DFFF}"/>
              </a:ext>
            </a:extLst>
          </p:cNvPr>
          <p:cNvSpPr txBox="1"/>
          <p:nvPr userDrawn="1"/>
        </p:nvSpPr>
        <p:spPr>
          <a:xfrm>
            <a:off x="252000" y="1008000"/>
            <a:ext cx="720000" cy="72000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ctr"/>
            <a:r>
              <a:rPr lang="de-DE" sz="4400">
                <a:solidFill>
                  <a:srgbClr val="00A5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1</a:t>
            </a:r>
          </a:p>
        </p:txBody>
      </p:sp>
      <p:sp>
        <p:nvSpPr>
          <p:cNvPr id="33" name="Text Placeholder 3">
            <a:extLst>
              <a:ext uri="{FF2B5EF4-FFF2-40B4-BE49-F238E27FC236}">
                <a16:creationId xmlns:a16="http://schemas.microsoft.com/office/drawing/2014/main" id="{88A9664F-0ED5-4D30-82A6-946DC2CFA63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080000" y="1188000"/>
            <a:ext cx="5400000" cy="288000"/>
          </a:xfr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lvl="0"/>
            <a:r>
              <a:rPr lang="en-US"/>
              <a:t>Topic in Agenda Morning</a:t>
            </a:r>
            <a:endParaRPr lang="en-DE"/>
          </a:p>
        </p:txBody>
      </p:sp>
      <p:sp>
        <p:nvSpPr>
          <p:cNvPr id="34" name="Text Placeholder 3">
            <a:extLst>
              <a:ext uri="{FF2B5EF4-FFF2-40B4-BE49-F238E27FC236}">
                <a16:creationId xmlns:a16="http://schemas.microsoft.com/office/drawing/2014/main" id="{2EBD7D2D-EAA7-4BC5-8827-241F19B18FB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080000" y="1476000"/>
            <a:ext cx="5400000" cy="2880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pPr lvl="0"/>
            <a:r>
              <a:rPr lang="en-US"/>
              <a:t>Explanation 1: HR for Dynamics improved XXX</a:t>
            </a:r>
          </a:p>
        </p:txBody>
      </p:sp>
      <p:cxnSp>
        <p:nvCxnSpPr>
          <p:cNvPr id="35" name="Gerader Verbinder 34">
            <a:extLst>
              <a:ext uri="{FF2B5EF4-FFF2-40B4-BE49-F238E27FC236}">
                <a16:creationId xmlns:a16="http://schemas.microsoft.com/office/drawing/2014/main" id="{3088934E-F456-431F-BF5A-BF6D3F3DBEE4}"/>
              </a:ext>
            </a:extLst>
          </p:cNvPr>
          <p:cNvCxnSpPr/>
          <p:nvPr userDrawn="1"/>
        </p:nvCxnSpPr>
        <p:spPr>
          <a:xfrm>
            <a:off x="252000" y="1800000"/>
            <a:ext cx="5400000" cy="0"/>
          </a:xfrm>
          <a:prstGeom prst="line">
            <a:avLst/>
          </a:prstGeom>
          <a:ln w="12700">
            <a:solidFill>
              <a:srgbClr val="BFBF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301955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56">
          <p15:clr>
            <a:srgbClr val="FBAE40"/>
          </p15:clr>
        </p15:guide>
        <p15:guide id="2" pos="2880">
          <p15:clr>
            <a:srgbClr val="FBAE40"/>
          </p15:clr>
        </p15:guide>
        <p15:guide id="3" orient="horz" pos="1029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CSM Services Alternativ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 descr="Ein Bild, das Laptop, Tisch, sitzend, Computer enthält.&#10;&#10;Automatisch generierte Beschreibung">
            <a:extLst>
              <a:ext uri="{FF2B5EF4-FFF2-40B4-BE49-F238E27FC236}">
                <a16:creationId xmlns:a16="http://schemas.microsoft.com/office/drawing/2014/main" id="{88D2D8BF-2D8A-4057-80D5-51D3DA5E73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E3265C29-5802-4B16-A3F9-B8D775ECBB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2000" y="1080000"/>
            <a:ext cx="4320000" cy="648000"/>
          </a:xfrm>
          <a:prstGeom prst="rect">
            <a:avLst/>
          </a:prstGeom>
          <a:solidFill>
            <a:srgbClr val="00A500"/>
          </a:solidFill>
          <a:ln>
            <a:noFill/>
          </a:ln>
        </p:spPr>
        <p:txBody>
          <a:bodyPr lIns="108000" tIns="180000" rIns="108000" bIns="36000" anchor="b">
            <a:sp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23572019-ACF2-42D1-84B9-1898F830DD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2000" y="1727999"/>
            <a:ext cx="4320000" cy="648000"/>
          </a:xfrm>
          <a:prstGeom prst="rect">
            <a:avLst/>
          </a:prstGeom>
          <a:solidFill>
            <a:srgbClr val="00A500"/>
          </a:solidFill>
          <a:ln>
            <a:noFill/>
          </a:ln>
        </p:spPr>
        <p:txBody>
          <a:bodyPr lIns="108000" tIns="36000" rIns="108000" bIns="180000">
            <a:sp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pic>
        <p:nvPicPr>
          <p:cNvPr id="7" name="Grafik 6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5FBEA487-AD2A-4915-94E8-D1C8EE71800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000" y="5364000"/>
            <a:ext cx="1080000" cy="20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25203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433">
          <p15:clr>
            <a:srgbClr val="FBAE40"/>
          </p15:clr>
        </p15:guide>
      </p15:sldGuideLst>
    </p:ext>
  </p:extLs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graphic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EB92D91-3324-411F-9D4D-B8ED91F402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2000" y="0"/>
            <a:ext cx="8640000" cy="720000"/>
          </a:xfrm>
        </p:spPr>
        <p:txBody>
          <a:bodyPr lIns="0" tIns="0" rIns="0" bIns="0" anchor="ctr">
            <a:noAutofit/>
          </a:bodyPr>
          <a:lstStyle>
            <a:lvl1pPr algn="l">
              <a:defRPr sz="3200">
                <a:solidFill>
                  <a:srgbClr val="00A500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cxnSp>
        <p:nvCxnSpPr>
          <p:cNvPr id="7" name="Gerader Verbinder 6">
            <a:extLst>
              <a:ext uri="{FF2B5EF4-FFF2-40B4-BE49-F238E27FC236}">
                <a16:creationId xmlns:a16="http://schemas.microsoft.com/office/drawing/2014/main" id="{B37020A9-DD3C-48D7-85D1-5E7DDD5838E4}"/>
              </a:ext>
            </a:extLst>
          </p:cNvPr>
          <p:cNvCxnSpPr/>
          <p:nvPr userDrawn="1"/>
        </p:nvCxnSpPr>
        <p:spPr>
          <a:xfrm>
            <a:off x="252000" y="720000"/>
            <a:ext cx="8640000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Grafik 3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A03C5AB1-F2E3-4125-B8C4-B5AB95AB3C4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000" y="5364000"/>
            <a:ext cx="1080000" cy="20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676734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grahic Title hidd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EB92D91-3324-411F-9D4D-B8ED91F402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2000" y="0"/>
            <a:ext cx="8640000" cy="720000"/>
          </a:xfrm>
        </p:spPr>
        <p:txBody>
          <a:bodyPr lIns="0" tIns="0" rIns="0" bIns="0" anchor="ctr">
            <a:noAutofit/>
          </a:bodyPr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98528211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Hubdrive Building Key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Ein Bild, das Gebäude, draußen, Straße, rot enthält.&#10;&#10;Automatisch generierte Beschreibung">
            <a:extLst>
              <a:ext uri="{FF2B5EF4-FFF2-40B4-BE49-F238E27FC236}">
                <a16:creationId xmlns:a16="http://schemas.microsoft.com/office/drawing/2014/main" id="{FA8BB86F-5017-4F5E-92B3-AE2B5A69FDB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E3265C29-5802-4B16-A3F9-B8D775ECBB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2000" y="1080000"/>
            <a:ext cx="4320000" cy="648000"/>
          </a:xfrm>
          <a:prstGeom prst="rect">
            <a:avLst/>
          </a:prstGeom>
          <a:solidFill>
            <a:srgbClr val="00A500"/>
          </a:solidFill>
          <a:ln>
            <a:noFill/>
          </a:ln>
        </p:spPr>
        <p:txBody>
          <a:bodyPr lIns="108000" tIns="180000" rIns="108000" bIns="36000" anchor="b">
            <a:sp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23572019-ACF2-42D1-84B9-1898F830DD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2000" y="1727999"/>
            <a:ext cx="4320000" cy="648000"/>
          </a:xfrm>
          <a:prstGeom prst="rect">
            <a:avLst/>
          </a:prstGeom>
          <a:solidFill>
            <a:srgbClr val="00A500"/>
          </a:solidFill>
          <a:ln>
            <a:noFill/>
          </a:ln>
        </p:spPr>
        <p:txBody>
          <a:bodyPr lIns="108000" tIns="36000" rIns="108000" bIns="180000">
            <a:sp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pic>
        <p:nvPicPr>
          <p:cNvPr id="10" name="Grafik 9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B6C56E12-10DC-4E24-9DA0-1832949413B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000" y="5364000"/>
            <a:ext cx="1080000" cy="20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0119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433">
          <p15:clr>
            <a:srgbClr val="FBAE40"/>
          </p15:clr>
        </p15:guide>
      </p15:sldGuideLst>
    </p:ext>
  </p:extLs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HR for Dynamics Key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 descr="Ein Bild, das Tisch, Person, sitzend, Frau enthält.&#10;&#10;Automatisch generierte Beschreibung">
            <a:extLst>
              <a:ext uri="{FF2B5EF4-FFF2-40B4-BE49-F238E27FC236}">
                <a16:creationId xmlns:a16="http://schemas.microsoft.com/office/drawing/2014/main" id="{5DF38EE7-49F5-4438-8951-1D0314754A9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pic>
        <p:nvPicPr>
          <p:cNvPr id="3" name="Grafik 2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5D9C1A25-EFE4-4065-8532-604AC61633C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1653" y="5269768"/>
            <a:ext cx="1580347" cy="297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034052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ocial Media Key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 descr="Ein Bild, das Person, sitzend, Frau, Personen enthält.&#10;&#10;Automatisch generierte Beschreibung">
            <a:extLst>
              <a:ext uri="{FF2B5EF4-FFF2-40B4-BE49-F238E27FC236}">
                <a16:creationId xmlns:a16="http://schemas.microsoft.com/office/drawing/2014/main" id="{93E85DDA-7D45-4B35-84BC-DC5531A762A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pic>
        <p:nvPicPr>
          <p:cNvPr id="3" name="Grafik 2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2CA5B3DF-C05B-4533-9D60-8B889B47692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000" y="5364000"/>
            <a:ext cx="1080000" cy="203400"/>
          </a:xfrm>
          <a:prstGeom prst="rect">
            <a:avLst/>
          </a:prstGeom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377142A2-A3E2-4C1C-ADB9-2B72D78DBAF7}"/>
              </a:ext>
            </a:extLst>
          </p:cNvPr>
          <p:cNvSpPr/>
          <p:nvPr userDrawn="1"/>
        </p:nvSpPr>
        <p:spPr>
          <a:xfrm>
            <a:off x="0" y="0"/>
            <a:ext cx="9144000" cy="1201316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4AC8E24-C78A-4424-A6CC-04B0A8F69E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000" y="36000"/>
            <a:ext cx="8640000" cy="612000"/>
          </a:xfrm>
          <a:prstGeom prst="rect">
            <a:avLst/>
          </a:prstGeom>
        </p:spPr>
        <p:txBody>
          <a:bodyPr vert="horz" lIns="0" tIns="36000" rIns="72000" bIns="36000" rtlCol="0" anchor="ctr">
            <a:noAutofit/>
          </a:bodyPr>
          <a:lstStyle>
            <a:lvl1pPr>
              <a:defRPr lang="de-DE" sz="3200">
                <a:solidFill>
                  <a:srgbClr val="00A500"/>
                </a:solidFill>
                <a:latin typeface="Segoe Pro SemiLight" panose="020B04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de-DE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402474819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cial Media I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 descr="Ein Bild, das Person, Personen, Gruppe, jung enthält.&#10;&#10;Automatisch generierte Beschreibung">
            <a:extLst>
              <a:ext uri="{FF2B5EF4-FFF2-40B4-BE49-F238E27FC236}">
                <a16:creationId xmlns:a16="http://schemas.microsoft.com/office/drawing/2014/main" id="{E81E14C7-5260-4F6A-B349-F9353843F01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pic>
        <p:nvPicPr>
          <p:cNvPr id="3" name="Grafik 2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69294B3E-07C8-4196-8B52-999F8566AC9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000" y="5364000"/>
            <a:ext cx="1080000" cy="20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98691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1AB6C28-85A9-460C-B80A-A188895B7D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935038"/>
            <a:ext cx="6858000" cy="1990725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6FB0507F-D600-4623-8F59-A2B530E755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001963"/>
            <a:ext cx="6858000" cy="1379537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73FC6F8-4E3D-42E8-8826-D86FD767A7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57CC4-CEFD-4693-97F0-E83A95AC58C0}" type="datetimeFigureOut">
              <a:rPr lang="de-DE" smtClean="0"/>
              <a:t>16.11.2020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D9BB76E-FE60-4B96-BC54-03FCF41E8E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7D5FC17-2494-4954-B2A0-302F6C104B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02AC8-B382-4C41-81CF-84E35DBB2D6D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5479730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14224EE-B730-4A34-9CCA-D3873FAEBF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671F8A0-4D07-467A-ADBE-3B2947AD71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0BC604C-3D24-44B1-9B9F-2918EAE4D4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57CC4-CEFD-4693-97F0-E83A95AC58C0}" type="datetimeFigureOut">
              <a:rPr lang="de-DE" smtClean="0"/>
              <a:t>16.11.2020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1780645-13EB-4AFD-AD27-5CC8279C7E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C32E53B-E0B4-4F2B-88C6-D261CFA443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02AC8-B382-4C41-81CF-84E35DBB2D6D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378398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D3E5317-7245-446F-B10F-AA31143A43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425575"/>
            <a:ext cx="7886700" cy="2376488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35857DB9-6C8C-4D32-80C6-18CC55761C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824288"/>
            <a:ext cx="7886700" cy="1250950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BEC40A3-5D75-44E0-9825-A40E7FCF18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57CC4-CEFD-4693-97F0-E83A95AC58C0}" type="datetimeFigureOut">
              <a:rPr lang="de-DE" smtClean="0"/>
              <a:t>16.11.2020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83801FF-5B19-42C6-A451-3B1998609D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0BE6820-24F5-4800-9A97-39D0A68383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02AC8-B382-4C41-81CF-84E35DBB2D6D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1727267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C14AF20-7E77-4C70-A59B-53BEBA8349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C28E8A0-A24F-48DB-ABD7-D7387DAA09D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520825"/>
            <a:ext cx="3867150" cy="36274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BAB00319-7473-4EC7-A5D6-917E4D97A0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520825"/>
            <a:ext cx="3867150" cy="36274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09FCAF36-A23E-4B94-A971-2D70B44F0F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57CC4-CEFD-4693-97F0-E83A95AC58C0}" type="datetimeFigureOut">
              <a:rPr lang="de-DE" smtClean="0"/>
              <a:t>16.11.2020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2DA97971-A373-48A3-AF62-D8046B0E91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6079CA77-AC1F-4FCB-A1EB-5F346526BD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02AC8-B382-4C41-81CF-84E35DBB2D6D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186600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fographic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EB92D91-3324-411F-9D4D-B8ED91F402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2000" y="0"/>
            <a:ext cx="8640000" cy="720000"/>
          </a:xfrm>
        </p:spPr>
        <p:txBody>
          <a:bodyPr lIns="0" tIns="0" rIns="0" bIns="0" anchor="ctr">
            <a:noAutofit/>
          </a:bodyPr>
          <a:lstStyle>
            <a:lvl1pPr algn="l">
              <a:defRPr sz="3200">
                <a:solidFill>
                  <a:srgbClr val="00A500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cxnSp>
        <p:nvCxnSpPr>
          <p:cNvPr id="7" name="Gerader Verbinder 6">
            <a:extLst>
              <a:ext uri="{FF2B5EF4-FFF2-40B4-BE49-F238E27FC236}">
                <a16:creationId xmlns:a16="http://schemas.microsoft.com/office/drawing/2014/main" id="{B37020A9-DD3C-48D7-85D1-5E7DDD5838E4}"/>
              </a:ext>
            </a:extLst>
          </p:cNvPr>
          <p:cNvCxnSpPr/>
          <p:nvPr userDrawn="1"/>
        </p:nvCxnSpPr>
        <p:spPr>
          <a:xfrm>
            <a:off x="252000" y="720000"/>
            <a:ext cx="8640000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Grafik 3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A03C5AB1-F2E3-4125-B8C4-B5AB95AB3C4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000" y="5364000"/>
            <a:ext cx="1080000" cy="20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89797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7CA69E8-E573-4797-BA0C-510F183E4E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04800"/>
            <a:ext cx="7886700" cy="1104900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F498989F-FEEC-4C29-94CE-8CE5E124D4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401763"/>
            <a:ext cx="3868737" cy="6858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3C0F67EF-7CF1-43E7-BE4B-76AFCDCB01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087563"/>
            <a:ext cx="3868737" cy="3070225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DE55C991-F230-4F20-A1A4-ED268FCCD9E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401763"/>
            <a:ext cx="3887788" cy="6858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3E01AA31-DED5-4D9D-BB93-45833F5BE66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087563"/>
            <a:ext cx="3887788" cy="3070225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817D3402-2E6A-475D-BEE0-56C1EF7246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57CC4-CEFD-4693-97F0-E83A95AC58C0}" type="datetimeFigureOut">
              <a:rPr lang="de-DE" smtClean="0"/>
              <a:t>16.11.2020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09EB115B-EBBC-4E6E-A18F-F79C810831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82DFCE70-90AF-4865-9324-13840D581E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02AC8-B382-4C41-81CF-84E35DBB2D6D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8856812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D536047-7B49-4C3A-88E3-98BF956261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87668FD1-BB66-4F00-968A-1867628E47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57CC4-CEFD-4693-97F0-E83A95AC58C0}" type="datetimeFigureOut">
              <a:rPr lang="de-DE" smtClean="0"/>
              <a:t>16.11.2020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1DE2AD6A-B274-46A1-AF1B-860097FBB7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B711A479-83BC-45A3-9C2B-5D3BCB80A2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02AC8-B382-4C41-81CF-84E35DBB2D6D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7393953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9F80EA36-8283-4A19-9B0E-0833B1F3EB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57CC4-CEFD-4693-97F0-E83A95AC58C0}" type="datetimeFigureOut">
              <a:rPr lang="de-DE" smtClean="0"/>
              <a:t>16.11.2020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72A9ABC8-AA1F-4D25-9AEC-A7D90D5D62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6651E5DE-E5E2-4ADD-B05E-2064DB3A9B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02AC8-B382-4C41-81CF-84E35DBB2D6D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5374476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601A127-8DA1-47D1-B75D-76999DFC57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81000"/>
            <a:ext cx="2949575" cy="13335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CD816A4-0F88-4DA4-A2A4-DB657139EA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822325"/>
            <a:ext cx="4629150" cy="40624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5B175045-EB49-4199-BDBA-B99757FBED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1714500"/>
            <a:ext cx="2949575" cy="3176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F2971DF4-6661-4154-896E-26652CF26A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57CC4-CEFD-4693-97F0-E83A95AC58C0}" type="datetimeFigureOut">
              <a:rPr lang="de-DE" smtClean="0"/>
              <a:t>16.11.2020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1C540B3E-6F90-4921-8253-0AC36A26E5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B692AB8A-3641-4B8E-AAFB-AEDA455979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02AC8-B382-4C41-81CF-84E35DBB2D6D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5776142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312B095-DFE7-41DC-AA71-F038A61D55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81000"/>
            <a:ext cx="2949575" cy="13335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FBE506F0-CCFE-4852-87DE-2C295481374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822325"/>
            <a:ext cx="4629150" cy="406241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8F172D45-3B8A-460E-A586-6A6AF5EA5D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1714500"/>
            <a:ext cx="2949575" cy="3176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4F322814-050F-49CB-A2B1-41E0CE16D5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57CC4-CEFD-4693-97F0-E83A95AC58C0}" type="datetimeFigureOut">
              <a:rPr lang="de-DE" smtClean="0"/>
              <a:t>16.11.2020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BDFD2079-9154-484B-97C3-467D9A26D9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2ECA9D32-FE75-433B-ACED-ACC485382E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02AC8-B382-4C41-81CF-84E35DBB2D6D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9728238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40E4B75-EA01-44F8-B8E9-F8119D7202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A66F8376-0159-4D04-B185-F3F328D1A6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0A52505-2A73-4C95-9291-8C65DBFB21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57CC4-CEFD-4693-97F0-E83A95AC58C0}" type="datetimeFigureOut">
              <a:rPr lang="de-DE" smtClean="0"/>
              <a:t>16.11.2020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623632B-5FED-4563-A5B3-21D8B2F4D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E484E2C-D8BF-4971-AE78-43A2D77D7D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02AC8-B382-4C41-81CF-84E35DBB2D6D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0015030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60E1316A-4B09-4CDB-84E5-A79B66EADC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04800"/>
            <a:ext cx="1971675" cy="4843463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6CB59712-E016-4136-B063-E615059C02C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04800"/>
            <a:ext cx="5762625" cy="4843463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195C0C9-8222-44A4-ABC6-10D2653123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57CC4-CEFD-4693-97F0-E83A95AC58C0}" type="datetimeFigureOut">
              <a:rPr lang="de-DE" smtClean="0"/>
              <a:t>16.11.2020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B0DC985-4CB0-4BEE-BCD8-B2D86DB896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0027FF8-A641-455F-8288-D54406DF3D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02AC8-B382-4C41-81CF-84E35DBB2D6D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80443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taff Administr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 descr="Ein Bild, das Gebäude, drinnen, Person, Laptop enthält.&#10;&#10;Automatisch generierte Beschreibung">
            <a:extLst>
              <a:ext uri="{FF2B5EF4-FFF2-40B4-BE49-F238E27FC236}">
                <a16:creationId xmlns:a16="http://schemas.microsoft.com/office/drawing/2014/main" id="{A83E2FBD-20BC-4563-BADA-40C1EDEDA5E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E3265C29-5802-4B16-A3F9-B8D775ECBB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2000" y="1080000"/>
            <a:ext cx="4320000" cy="648000"/>
          </a:xfrm>
          <a:prstGeom prst="rect">
            <a:avLst/>
          </a:prstGeom>
          <a:solidFill>
            <a:srgbClr val="00A500"/>
          </a:solidFill>
          <a:ln>
            <a:noFill/>
          </a:ln>
        </p:spPr>
        <p:txBody>
          <a:bodyPr lIns="108000" tIns="180000" rIns="108000" bIns="36000" anchor="b">
            <a:sp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23572019-ACF2-42D1-84B9-1898F830DD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2000" y="1727999"/>
            <a:ext cx="4320000" cy="648000"/>
          </a:xfrm>
          <a:prstGeom prst="rect">
            <a:avLst/>
          </a:prstGeom>
          <a:solidFill>
            <a:srgbClr val="00A500"/>
          </a:solidFill>
          <a:ln>
            <a:noFill/>
          </a:ln>
        </p:spPr>
        <p:txBody>
          <a:bodyPr lIns="108000" tIns="36000" rIns="108000" bIns="180000">
            <a:sp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pic>
        <p:nvPicPr>
          <p:cNvPr id="6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C7DA0D56-44D4-4D47-BBEB-9190ED3CB51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000" y="5256000"/>
            <a:ext cx="1260000" cy="265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66496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433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CSM Servi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0" descr="A person sitting at a table with a computer and smiling at the camera&#10;&#10;Description automatically generated">
            <a:extLst>
              <a:ext uri="{FF2B5EF4-FFF2-40B4-BE49-F238E27FC236}">
                <a16:creationId xmlns:a16="http://schemas.microsoft.com/office/drawing/2014/main" id="{6AC5DF59-CECD-4DB8-829E-3A5F0673243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E3265C29-5802-4B16-A3F9-B8D775ECBB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2000" y="1080000"/>
            <a:ext cx="4320000" cy="648000"/>
          </a:xfrm>
          <a:prstGeom prst="rect">
            <a:avLst/>
          </a:prstGeom>
          <a:solidFill>
            <a:srgbClr val="00A500"/>
          </a:solidFill>
          <a:ln>
            <a:noFill/>
          </a:ln>
        </p:spPr>
        <p:txBody>
          <a:bodyPr lIns="108000" tIns="180000" rIns="108000" bIns="36000" anchor="b">
            <a:sp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23572019-ACF2-42D1-84B9-1898F830DD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2000" y="1727999"/>
            <a:ext cx="4320000" cy="648000"/>
          </a:xfrm>
          <a:prstGeom prst="rect">
            <a:avLst/>
          </a:prstGeom>
          <a:solidFill>
            <a:srgbClr val="00A500"/>
          </a:solidFill>
          <a:ln>
            <a:noFill/>
          </a:ln>
        </p:spPr>
        <p:txBody>
          <a:bodyPr lIns="108000" tIns="36000" rIns="108000" bIns="180000">
            <a:sp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pic>
        <p:nvPicPr>
          <p:cNvPr id="9" name="Grafik 8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6E16F9C1-CD33-4A02-812A-48A33416C72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000" y="5256000"/>
            <a:ext cx="1260000" cy="265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3017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433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theme" Target="../theme/theme10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4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5" Type="http://schemas.openxmlformats.org/officeDocument/2006/relationships/theme" Target="../theme/theme11.xml"/><Relationship Id="rId4" Type="http://schemas.openxmlformats.org/officeDocument/2006/relationships/slideLayout" Target="../slideLayouts/slideLayout65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3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2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67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slideLayout" Target="../slideLayouts/slideLayout76.xml"/><Relationship Id="rId5" Type="http://schemas.openxmlformats.org/officeDocument/2006/relationships/slideLayout" Target="../slideLayouts/slideLayout70.xml"/><Relationship Id="rId10" Type="http://schemas.openxmlformats.org/officeDocument/2006/relationships/slideLayout" Target="../slideLayouts/slideLayout75.xml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5" Type="http://schemas.openxmlformats.org/officeDocument/2006/relationships/slideLayout" Target="../slideLayouts/slideLayout12.xml"/><Relationship Id="rId4" Type="http://schemas.openxmlformats.org/officeDocument/2006/relationships/slideLayout" Target="../slideLayouts/slideLayout11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image" Target="../media/image4.png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theme" Target="../theme/theme4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1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33.xml"/><Relationship Id="rId4" Type="http://schemas.openxmlformats.org/officeDocument/2006/relationships/slideLayout" Target="../slideLayouts/slideLayout32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7.xml"/><Relationship Id="rId7" Type="http://schemas.openxmlformats.org/officeDocument/2006/relationships/theme" Target="../theme/theme7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8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3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4.png"/><Relationship Id="rId5" Type="http://schemas.openxmlformats.org/officeDocument/2006/relationships/theme" Target="../theme/theme8.xml"/><Relationship Id="rId4" Type="http://schemas.openxmlformats.org/officeDocument/2006/relationships/slideLayout" Target="../slideLayouts/slideLayout54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7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theme" Target="../theme/theme9.xml"/><Relationship Id="rId5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992C140B-E756-4971-9C6F-A8BE28506E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04800"/>
            <a:ext cx="7886700" cy="11049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580B0A6C-F04D-4844-BA8B-CFB5C1EE7A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520825"/>
            <a:ext cx="7886700" cy="36274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361CF712-0572-4830-A977-2BCEDB16EAFE}"/>
              </a:ext>
            </a:extLst>
          </p:cNvPr>
          <p:cNvGrpSpPr/>
          <p:nvPr userDrawn="1"/>
        </p:nvGrpSpPr>
        <p:grpSpPr>
          <a:xfrm>
            <a:off x="9250372" y="0"/>
            <a:ext cx="1838022" cy="5616000"/>
            <a:chOff x="9250372" y="0"/>
            <a:chExt cx="1838022" cy="5616000"/>
          </a:xfrm>
        </p:grpSpPr>
        <p:sp>
          <p:nvSpPr>
            <p:cNvPr id="5" name="TextBox 3">
              <a:extLst>
                <a:ext uri="{FF2B5EF4-FFF2-40B4-BE49-F238E27FC236}">
                  <a16:creationId xmlns:a16="http://schemas.microsoft.com/office/drawing/2014/main" id="{2EE03CA5-8571-466C-8917-162E45C206E3}"/>
                </a:ext>
              </a:extLst>
            </p:cNvPr>
            <p:cNvSpPr txBox="1"/>
            <p:nvPr userDrawn="1"/>
          </p:nvSpPr>
          <p:spPr>
            <a:xfrm>
              <a:off x="9252000" y="0"/>
              <a:ext cx="1836000" cy="180000"/>
            </a:xfrm>
            <a:prstGeom prst="rect">
              <a:avLst/>
            </a:prstGeom>
            <a:solidFill>
              <a:srgbClr val="00A5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Hubdrive Green/C1 - </a:t>
              </a:r>
              <a:r>
                <a:rPr lang="pt-BR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R 0 G 165 B 0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8D149CBF-35EA-4CBA-BE4B-502A39661F93}"/>
                </a:ext>
              </a:extLst>
            </p:cNvPr>
            <p:cNvSpPr txBox="1"/>
            <p:nvPr userDrawn="1"/>
          </p:nvSpPr>
          <p:spPr>
            <a:xfrm>
              <a:off x="9250372" y="216000"/>
              <a:ext cx="1836000" cy="180000"/>
            </a:xfrm>
            <a:prstGeom prst="rect">
              <a:avLst/>
            </a:prstGeom>
            <a:solidFill>
              <a:srgbClr val="DC2A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Customer/ A1 - </a:t>
              </a:r>
              <a:r>
                <a:rPr lang="pt-BR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R 220 G 42 B 0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C20AE8F-E94A-4194-851F-BE40CFF0AEF4}"/>
                </a:ext>
              </a:extLst>
            </p:cNvPr>
            <p:cNvSpPr txBox="1"/>
            <p:nvPr userDrawn="1"/>
          </p:nvSpPr>
          <p:spPr>
            <a:xfrm>
              <a:off x="9250372" y="432000"/>
              <a:ext cx="1836000" cy="180000"/>
            </a:xfrm>
            <a:prstGeom prst="rect">
              <a:avLst/>
            </a:prstGeom>
            <a:solidFill>
              <a:srgbClr val="FFBF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Microsoft/B1 - </a:t>
              </a:r>
              <a:r>
                <a:rPr lang="pt-BR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R 255 G 191 B 0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8" name="TextBox 8">
              <a:extLst>
                <a:ext uri="{FF2B5EF4-FFF2-40B4-BE49-F238E27FC236}">
                  <a16:creationId xmlns:a16="http://schemas.microsoft.com/office/drawing/2014/main" id="{84110AB1-89BC-4C14-8723-785231A8488C}"/>
                </a:ext>
              </a:extLst>
            </p:cNvPr>
            <p:cNvSpPr txBox="1"/>
            <p:nvPr userDrawn="1"/>
          </p:nvSpPr>
          <p:spPr>
            <a:xfrm>
              <a:off x="9252394" y="648000"/>
              <a:ext cx="1836000" cy="180000"/>
            </a:xfrm>
            <a:prstGeom prst="rect">
              <a:avLst/>
            </a:prstGeom>
            <a:solidFill>
              <a:srgbClr val="1F54B1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Partner/D1 - </a:t>
              </a:r>
              <a:r>
                <a:rPr lang="pt-BR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R 31 G 84 B 177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9" name="TextBox 9">
              <a:extLst>
                <a:ext uri="{FF2B5EF4-FFF2-40B4-BE49-F238E27FC236}">
                  <a16:creationId xmlns:a16="http://schemas.microsoft.com/office/drawing/2014/main" id="{C0E53F32-409E-47E3-A15E-CEB5878417A3}"/>
                </a:ext>
              </a:extLst>
            </p:cNvPr>
            <p:cNvSpPr txBox="1"/>
            <p:nvPr userDrawn="1"/>
          </p:nvSpPr>
          <p:spPr>
            <a:xfrm>
              <a:off x="9251381" y="864000"/>
              <a:ext cx="1836000" cy="180000"/>
            </a:xfrm>
            <a:prstGeom prst="rect">
              <a:avLst/>
            </a:prstGeom>
            <a:solidFill>
              <a:srgbClr val="464646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Hubdrive Gray E1 - </a:t>
              </a:r>
              <a:r>
                <a:rPr lang="pt-BR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R 70 G 70 B 70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0" name="TextBox 10">
              <a:extLst>
                <a:ext uri="{FF2B5EF4-FFF2-40B4-BE49-F238E27FC236}">
                  <a16:creationId xmlns:a16="http://schemas.microsoft.com/office/drawing/2014/main" id="{E3F76F8C-52D0-41ED-B702-6D160F1CF53F}"/>
                </a:ext>
              </a:extLst>
            </p:cNvPr>
            <p:cNvSpPr txBox="1"/>
            <p:nvPr userDrawn="1"/>
          </p:nvSpPr>
          <p:spPr>
            <a:xfrm>
              <a:off x="9252000" y="1224000"/>
              <a:ext cx="432000" cy="180000"/>
            </a:xfrm>
            <a:prstGeom prst="rect">
              <a:avLst/>
            </a:prstGeom>
            <a:solidFill>
              <a:srgbClr val="DC2A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Red1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1" name="TextBox 11">
              <a:extLst>
                <a:ext uri="{FF2B5EF4-FFF2-40B4-BE49-F238E27FC236}">
                  <a16:creationId xmlns:a16="http://schemas.microsoft.com/office/drawing/2014/main" id="{DB75B4AF-640F-4128-B90D-C58CE6836C40}"/>
                </a:ext>
              </a:extLst>
            </p:cNvPr>
            <p:cNvSpPr txBox="1"/>
            <p:nvPr userDrawn="1"/>
          </p:nvSpPr>
          <p:spPr>
            <a:xfrm>
              <a:off x="9720000" y="1224000"/>
              <a:ext cx="432000" cy="180000"/>
            </a:xfrm>
            <a:prstGeom prst="rect">
              <a:avLst/>
            </a:prstGeom>
            <a:solidFill>
              <a:srgbClr val="B2140A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Red2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2" name="TextBox 12">
              <a:extLst>
                <a:ext uri="{FF2B5EF4-FFF2-40B4-BE49-F238E27FC236}">
                  <a16:creationId xmlns:a16="http://schemas.microsoft.com/office/drawing/2014/main" id="{C8CA9B17-BF57-4D6C-A9D5-74F47BDB9A80}"/>
                </a:ext>
              </a:extLst>
            </p:cNvPr>
            <p:cNvSpPr txBox="1"/>
            <p:nvPr userDrawn="1"/>
          </p:nvSpPr>
          <p:spPr>
            <a:xfrm>
              <a:off x="10188000" y="1224000"/>
              <a:ext cx="432000" cy="180000"/>
            </a:xfrm>
            <a:prstGeom prst="rect">
              <a:avLst/>
            </a:prstGeom>
            <a:solidFill>
              <a:srgbClr val="D21741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Red3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3" name="TextBox 13">
              <a:extLst>
                <a:ext uri="{FF2B5EF4-FFF2-40B4-BE49-F238E27FC236}">
                  <a16:creationId xmlns:a16="http://schemas.microsoft.com/office/drawing/2014/main" id="{236F010B-136B-4958-B21C-41F7E13662A5}"/>
                </a:ext>
              </a:extLst>
            </p:cNvPr>
            <p:cNvSpPr txBox="1"/>
            <p:nvPr userDrawn="1"/>
          </p:nvSpPr>
          <p:spPr>
            <a:xfrm>
              <a:off x="10656000" y="1224000"/>
              <a:ext cx="432000" cy="180000"/>
            </a:xfrm>
            <a:prstGeom prst="rect">
              <a:avLst/>
            </a:prstGeom>
            <a:solidFill>
              <a:srgbClr val="F16466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Red4 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4" name="TextBox 14">
              <a:extLst>
                <a:ext uri="{FF2B5EF4-FFF2-40B4-BE49-F238E27FC236}">
                  <a16:creationId xmlns:a16="http://schemas.microsoft.com/office/drawing/2014/main" id="{910E1168-1FCF-4091-B133-4445B95541F3}"/>
                </a:ext>
              </a:extLst>
            </p:cNvPr>
            <p:cNvSpPr txBox="1"/>
            <p:nvPr userDrawn="1"/>
          </p:nvSpPr>
          <p:spPr>
            <a:xfrm>
              <a:off x="9252000" y="1440000"/>
              <a:ext cx="432000" cy="180000"/>
            </a:xfrm>
            <a:prstGeom prst="rect">
              <a:avLst/>
            </a:prstGeom>
            <a:solidFill>
              <a:srgbClr val="FFBF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Or1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5" name="TextBox 15">
              <a:extLst>
                <a:ext uri="{FF2B5EF4-FFF2-40B4-BE49-F238E27FC236}">
                  <a16:creationId xmlns:a16="http://schemas.microsoft.com/office/drawing/2014/main" id="{C727DAE6-AFB5-4F16-9D2F-EBACAF25950E}"/>
                </a:ext>
              </a:extLst>
            </p:cNvPr>
            <p:cNvSpPr txBox="1"/>
            <p:nvPr userDrawn="1"/>
          </p:nvSpPr>
          <p:spPr>
            <a:xfrm>
              <a:off x="9720000" y="1440000"/>
              <a:ext cx="432000" cy="180000"/>
            </a:xfrm>
            <a:prstGeom prst="rect">
              <a:avLst/>
            </a:prstGeom>
            <a:solidFill>
              <a:srgbClr val="FF8F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Or2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6" name="TextBox 16">
              <a:extLst>
                <a:ext uri="{FF2B5EF4-FFF2-40B4-BE49-F238E27FC236}">
                  <a16:creationId xmlns:a16="http://schemas.microsoft.com/office/drawing/2014/main" id="{D17A1337-42D4-4B9E-A2E0-3303FB84E675}"/>
                </a:ext>
              </a:extLst>
            </p:cNvPr>
            <p:cNvSpPr txBox="1"/>
            <p:nvPr userDrawn="1"/>
          </p:nvSpPr>
          <p:spPr>
            <a:xfrm>
              <a:off x="10188000" y="1440000"/>
              <a:ext cx="432000" cy="180000"/>
            </a:xfrm>
            <a:prstGeom prst="rect">
              <a:avLst/>
            </a:prstGeom>
            <a:solidFill>
              <a:srgbClr val="F25C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Or3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7" name="TextBox 17">
              <a:extLst>
                <a:ext uri="{FF2B5EF4-FFF2-40B4-BE49-F238E27FC236}">
                  <a16:creationId xmlns:a16="http://schemas.microsoft.com/office/drawing/2014/main" id="{A529240B-4119-4C54-A698-F03CFE2A3BED}"/>
                </a:ext>
              </a:extLst>
            </p:cNvPr>
            <p:cNvSpPr txBox="1"/>
            <p:nvPr userDrawn="1"/>
          </p:nvSpPr>
          <p:spPr>
            <a:xfrm>
              <a:off x="10656000" y="1440000"/>
              <a:ext cx="432000" cy="180000"/>
            </a:xfrm>
            <a:prstGeom prst="rect">
              <a:avLst/>
            </a:prstGeom>
            <a:solidFill>
              <a:srgbClr val="FFD969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Or4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8" name="TextBox 18">
              <a:extLst>
                <a:ext uri="{FF2B5EF4-FFF2-40B4-BE49-F238E27FC236}">
                  <a16:creationId xmlns:a16="http://schemas.microsoft.com/office/drawing/2014/main" id="{E223DDB2-3B1A-4CA7-9D7B-DFE0D8232177}"/>
                </a:ext>
              </a:extLst>
            </p:cNvPr>
            <p:cNvSpPr txBox="1"/>
            <p:nvPr userDrawn="1"/>
          </p:nvSpPr>
          <p:spPr>
            <a:xfrm>
              <a:off x="9252000" y="1656000"/>
              <a:ext cx="432000" cy="180000"/>
            </a:xfrm>
            <a:prstGeom prst="rect">
              <a:avLst/>
            </a:prstGeom>
            <a:solidFill>
              <a:srgbClr val="00A5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Gre1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9" name="TextBox 19">
              <a:extLst>
                <a:ext uri="{FF2B5EF4-FFF2-40B4-BE49-F238E27FC236}">
                  <a16:creationId xmlns:a16="http://schemas.microsoft.com/office/drawing/2014/main" id="{0E08734E-C0D0-4044-9E55-733976B44E5D}"/>
                </a:ext>
              </a:extLst>
            </p:cNvPr>
            <p:cNvSpPr txBox="1"/>
            <p:nvPr userDrawn="1"/>
          </p:nvSpPr>
          <p:spPr>
            <a:xfrm>
              <a:off x="9720000" y="1656000"/>
              <a:ext cx="432000" cy="180000"/>
            </a:xfrm>
            <a:prstGeom prst="rect">
              <a:avLst/>
            </a:prstGeom>
            <a:solidFill>
              <a:srgbClr val="59CF2E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Gre2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0" name="TextBox 20">
              <a:extLst>
                <a:ext uri="{FF2B5EF4-FFF2-40B4-BE49-F238E27FC236}">
                  <a16:creationId xmlns:a16="http://schemas.microsoft.com/office/drawing/2014/main" id="{08182B4A-6250-45E1-9B78-7459A3AF032D}"/>
                </a:ext>
              </a:extLst>
            </p:cNvPr>
            <p:cNvSpPr txBox="1"/>
            <p:nvPr userDrawn="1"/>
          </p:nvSpPr>
          <p:spPr>
            <a:xfrm>
              <a:off x="10188000" y="1656000"/>
              <a:ext cx="432000" cy="180000"/>
            </a:xfrm>
            <a:prstGeom prst="rect">
              <a:avLst/>
            </a:prstGeom>
            <a:solidFill>
              <a:srgbClr val="B0D9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Gre3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1" name="TextBox 21">
              <a:extLst>
                <a:ext uri="{FF2B5EF4-FFF2-40B4-BE49-F238E27FC236}">
                  <a16:creationId xmlns:a16="http://schemas.microsoft.com/office/drawing/2014/main" id="{91DFA83F-62F1-441A-85BA-2A61BC38E340}"/>
                </a:ext>
              </a:extLst>
            </p:cNvPr>
            <p:cNvSpPr txBox="1"/>
            <p:nvPr userDrawn="1"/>
          </p:nvSpPr>
          <p:spPr>
            <a:xfrm>
              <a:off x="10656000" y="1656000"/>
              <a:ext cx="432000" cy="180000"/>
            </a:xfrm>
            <a:prstGeom prst="rect">
              <a:avLst/>
            </a:prstGeom>
            <a:solidFill>
              <a:srgbClr val="B9E96F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Gre4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2" name="TextBox 23">
              <a:extLst>
                <a:ext uri="{FF2B5EF4-FFF2-40B4-BE49-F238E27FC236}">
                  <a16:creationId xmlns:a16="http://schemas.microsoft.com/office/drawing/2014/main" id="{F72FE106-43E9-4EE6-851F-4275938BD8AC}"/>
                </a:ext>
              </a:extLst>
            </p:cNvPr>
            <p:cNvSpPr txBox="1"/>
            <p:nvPr userDrawn="1"/>
          </p:nvSpPr>
          <p:spPr>
            <a:xfrm>
              <a:off x="9252000" y="1872000"/>
              <a:ext cx="432000" cy="180000"/>
            </a:xfrm>
            <a:prstGeom prst="rect">
              <a:avLst/>
            </a:prstGeom>
            <a:solidFill>
              <a:srgbClr val="1F54B1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Blue1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3" name="TextBox 24">
              <a:extLst>
                <a:ext uri="{FF2B5EF4-FFF2-40B4-BE49-F238E27FC236}">
                  <a16:creationId xmlns:a16="http://schemas.microsoft.com/office/drawing/2014/main" id="{36361A63-83C5-4E57-92D0-067F760B3CA0}"/>
                </a:ext>
              </a:extLst>
            </p:cNvPr>
            <p:cNvSpPr txBox="1"/>
            <p:nvPr userDrawn="1"/>
          </p:nvSpPr>
          <p:spPr>
            <a:xfrm>
              <a:off x="9720000" y="1872000"/>
              <a:ext cx="432000" cy="180000"/>
            </a:xfrm>
            <a:prstGeom prst="rect">
              <a:avLst/>
            </a:prstGeom>
            <a:solidFill>
              <a:srgbClr val="007EC5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Blue2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4" name="TextBox 25">
              <a:extLst>
                <a:ext uri="{FF2B5EF4-FFF2-40B4-BE49-F238E27FC236}">
                  <a16:creationId xmlns:a16="http://schemas.microsoft.com/office/drawing/2014/main" id="{F1EEA926-0CA4-494F-826A-FE4944B17B46}"/>
                </a:ext>
              </a:extLst>
            </p:cNvPr>
            <p:cNvSpPr txBox="1"/>
            <p:nvPr userDrawn="1"/>
          </p:nvSpPr>
          <p:spPr>
            <a:xfrm>
              <a:off x="10188000" y="1872000"/>
              <a:ext cx="432000" cy="180000"/>
            </a:xfrm>
            <a:prstGeom prst="rect">
              <a:avLst/>
            </a:prstGeom>
            <a:solidFill>
              <a:srgbClr val="00A6BC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Blue3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5" name="TextBox 26">
              <a:extLst>
                <a:ext uri="{FF2B5EF4-FFF2-40B4-BE49-F238E27FC236}">
                  <a16:creationId xmlns:a16="http://schemas.microsoft.com/office/drawing/2014/main" id="{47A45835-8855-4EDA-8CB9-107743B57FDC}"/>
                </a:ext>
              </a:extLst>
            </p:cNvPr>
            <p:cNvSpPr txBox="1"/>
            <p:nvPr userDrawn="1"/>
          </p:nvSpPr>
          <p:spPr>
            <a:xfrm>
              <a:off x="10656000" y="1872000"/>
              <a:ext cx="432000" cy="180000"/>
            </a:xfrm>
            <a:prstGeom prst="rect">
              <a:avLst/>
            </a:prstGeom>
            <a:solidFill>
              <a:srgbClr val="54BEEF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Blue4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6" name="TextBox 27">
              <a:extLst>
                <a:ext uri="{FF2B5EF4-FFF2-40B4-BE49-F238E27FC236}">
                  <a16:creationId xmlns:a16="http://schemas.microsoft.com/office/drawing/2014/main" id="{4CE7BC33-7301-4A01-B220-48D21C302BF1}"/>
                </a:ext>
              </a:extLst>
            </p:cNvPr>
            <p:cNvSpPr txBox="1"/>
            <p:nvPr userDrawn="1"/>
          </p:nvSpPr>
          <p:spPr>
            <a:xfrm>
              <a:off x="9252000" y="2088000"/>
              <a:ext cx="432000" cy="180000"/>
            </a:xfrm>
            <a:prstGeom prst="rect">
              <a:avLst/>
            </a:prstGeom>
            <a:solidFill>
              <a:srgbClr val="464646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Gra1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7" name="TextBox 28">
              <a:extLst>
                <a:ext uri="{FF2B5EF4-FFF2-40B4-BE49-F238E27FC236}">
                  <a16:creationId xmlns:a16="http://schemas.microsoft.com/office/drawing/2014/main" id="{9AEA124B-DE32-4007-91D6-0D4D778B6D73}"/>
                </a:ext>
              </a:extLst>
            </p:cNvPr>
            <p:cNvSpPr txBox="1"/>
            <p:nvPr userDrawn="1"/>
          </p:nvSpPr>
          <p:spPr>
            <a:xfrm>
              <a:off x="9720000" y="2088000"/>
              <a:ext cx="432000" cy="180000"/>
            </a:xfrm>
            <a:prstGeom prst="rect">
              <a:avLst/>
            </a:prstGeom>
            <a:solidFill>
              <a:srgbClr val="737373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Gra2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8" name="TextBox 29">
              <a:extLst>
                <a:ext uri="{FF2B5EF4-FFF2-40B4-BE49-F238E27FC236}">
                  <a16:creationId xmlns:a16="http://schemas.microsoft.com/office/drawing/2014/main" id="{77FCC7F8-2FF8-4479-B844-A5277C631B32}"/>
                </a:ext>
              </a:extLst>
            </p:cNvPr>
            <p:cNvSpPr txBox="1"/>
            <p:nvPr userDrawn="1"/>
          </p:nvSpPr>
          <p:spPr>
            <a:xfrm>
              <a:off x="10188000" y="2088000"/>
              <a:ext cx="432000" cy="180000"/>
            </a:xfrm>
            <a:prstGeom prst="rect">
              <a:avLst/>
            </a:prstGeom>
            <a:solidFill>
              <a:srgbClr val="BFBFBF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Gra3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9" name="TextBox 30">
              <a:extLst>
                <a:ext uri="{FF2B5EF4-FFF2-40B4-BE49-F238E27FC236}">
                  <a16:creationId xmlns:a16="http://schemas.microsoft.com/office/drawing/2014/main" id="{C97DB3F9-C6FF-4A9A-9F2B-6C05521D04E9}"/>
                </a:ext>
              </a:extLst>
            </p:cNvPr>
            <p:cNvSpPr txBox="1"/>
            <p:nvPr userDrawn="1"/>
          </p:nvSpPr>
          <p:spPr>
            <a:xfrm>
              <a:off x="10656000" y="2088000"/>
              <a:ext cx="432000" cy="180000"/>
            </a:xfrm>
            <a:prstGeom prst="rect">
              <a:avLst/>
            </a:prstGeom>
            <a:solidFill>
              <a:srgbClr val="D9D9D9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Gra4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0" name="TextBox 31">
              <a:extLst>
                <a:ext uri="{FF2B5EF4-FFF2-40B4-BE49-F238E27FC236}">
                  <a16:creationId xmlns:a16="http://schemas.microsoft.com/office/drawing/2014/main" id="{F8E8CF47-F75C-490C-88C6-B94C080CEE97}"/>
                </a:ext>
              </a:extLst>
            </p:cNvPr>
            <p:cNvSpPr txBox="1"/>
            <p:nvPr userDrawn="1"/>
          </p:nvSpPr>
          <p:spPr>
            <a:xfrm>
              <a:off x="9252000" y="2448000"/>
              <a:ext cx="900000" cy="180000"/>
            </a:xfrm>
            <a:prstGeom prst="rect">
              <a:avLst/>
            </a:prstGeom>
            <a:solidFill>
              <a:srgbClr val="242958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Dynamics 365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1" name="TextBox 32">
              <a:extLst>
                <a:ext uri="{FF2B5EF4-FFF2-40B4-BE49-F238E27FC236}">
                  <a16:creationId xmlns:a16="http://schemas.microsoft.com/office/drawing/2014/main" id="{D9D6F546-327A-49D0-BBA4-87B2AB811083}"/>
                </a:ext>
              </a:extLst>
            </p:cNvPr>
            <p:cNvSpPr txBox="1"/>
            <p:nvPr userDrawn="1"/>
          </p:nvSpPr>
          <p:spPr>
            <a:xfrm>
              <a:off x="9252000" y="2664000"/>
              <a:ext cx="900000" cy="180000"/>
            </a:xfrm>
            <a:prstGeom prst="rect">
              <a:avLst/>
            </a:prstGeom>
            <a:solidFill>
              <a:srgbClr val="5F89CE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Dynamics Applications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2" name="TextBox 33">
              <a:extLst>
                <a:ext uri="{FF2B5EF4-FFF2-40B4-BE49-F238E27FC236}">
                  <a16:creationId xmlns:a16="http://schemas.microsoft.com/office/drawing/2014/main" id="{E93DB053-5312-461D-B479-583C053BF543}"/>
                </a:ext>
              </a:extLst>
            </p:cNvPr>
            <p:cNvSpPr txBox="1"/>
            <p:nvPr userDrawn="1"/>
          </p:nvSpPr>
          <p:spPr>
            <a:xfrm>
              <a:off x="10188000" y="2664000"/>
              <a:ext cx="900000" cy="180000"/>
            </a:xfrm>
            <a:prstGeom prst="rect">
              <a:avLst/>
            </a:prstGeom>
            <a:solidFill>
              <a:srgbClr val="29439A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F&amp;O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3" name="TextBox 34">
              <a:extLst>
                <a:ext uri="{FF2B5EF4-FFF2-40B4-BE49-F238E27FC236}">
                  <a16:creationId xmlns:a16="http://schemas.microsoft.com/office/drawing/2014/main" id="{482160A6-0F05-46BF-8B90-D1276B14352A}"/>
                </a:ext>
              </a:extLst>
            </p:cNvPr>
            <p:cNvSpPr txBox="1"/>
            <p:nvPr userDrawn="1"/>
          </p:nvSpPr>
          <p:spPr>
            <a:xfrm>
              <a:off x="9252000" y="2880000"/>
              <a:ext cx="900000" cy="180000"/>
            </a:xfrm>
            <a:prstGeom prst="rect">
              <a:avLst/>
            </a:prstGeom>
            <a:solidFill>
              <a:srgbClr val="8E278F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Human Resources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4" name="TextBox 36">
              <a:extLst>
                <a:ext uri="{FF2B5EF4-FFF2-40B4-BE49-F238E27FC236}">
                  <a16:creationId xmlns:a16="http://schemas.microsoft.com/office/drawing/2014/main" id="{56F07143-1C13-4A71-92D8-317B0DBA43AF}"/>
                </a:ext>
              </a:extLst>
            </p:cNvPr>
            <p:cNvSpPr txBox="1"/>
            <p:nvPr userDrawn="1"/>
          </p:nvSpPr>
          <p:spPr>
            <a:xfrm>
              <a:off x="9252000" y="3456000"/>
              <a:ext cx="1836000" cy="180000"/>
            </a:xfrm>
            <a:prstGeom prst="rect">
              <a:avLst/>
            </a:prstGeom>
            <a:solidFill>
              <a:srgbClr val="FF8F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Recruiting &amp; Onboarding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5" name="TextBox 40">
              <a:extLst>
                <a:ext uri="{FF2B5EF4-FFF2-40B4-BE49-F238E27FC236}">
                  <a16:creationId xmlns:a16="http://schemas.microsoft.com/office/drawing/2014/main" id="{4EE173C8-B39A-4C80-A5B4-8DAFE360C091}"/>
                </a:ext>
              </a:extLst>
            </p:cNvPr>
            <p:cNvSpPr txBox="1"/>
            <p:nvPr userDrawn="1"/>
          </p:nvSpPr>
          <p:spPr>
            <a:xfrm>
              <a:off x="9252000" y="3636000"/>
              <a:ext cx="1836000" cy="180000"/>
            </a:xfrm>
            <a:prstGeom prst="rect">
              <a:avLst/>
            </a:prstGeom>
            <a:solidFill>
              <a:srgbClr val="1F54B1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Staff Administration &amp;  Automation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6" name="TextBox 44">
              <a:extLst>
                <a:ext uri="{FF2B5EF4-FFF2-40B4-BE49-F238E27FC236}">
                  <a16:creationId xmlns:a16="http://schemas.microsoft.com/office/drawing/2014/main" id="{D58DF7A6-825B-4FDD-B0BF-5EB86BACE2C7}"/>
                </a:ext>
              </a:extLst>
            </p:cNvPr>
            <p:cNvSpPr txBox="1"/>
            <p:nvPr userDrawn="1"/>
          </p:nvSpPr>
          <p:spPr>
            <a:xfrm>
              <a:off x="9252000" y="3816000"/>
              <a:ext cx="1836000" cy="180000"/>
            </a:xfrm>
            <a:prstGeom prst="rect">
              <a:avLst/>
            </a:prstGeom>
            <a:solidFill>
              <a:srgbClr val="F25C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Digital Personnel File &amp; Documents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7" name="TextBox 48">
              <a:extLst>
                <a:ext uri="{FF2B5EF4-FFF2-40B4-BE49-F238E27FC236}">
                  <a16:creationId xmlns:a16="http://schemas.microsoft.com/office/drawing/2014/main" id="{AB17232E-9C37-408F-B9D7-9E145C4E8037}"/>
                </a:ext>
              </a:extLst>
            </p:cNvPr>
            <p:cNvSpPr txBox="1"/>
            <p:nvPr userDrawn="1"/>
          </p:nvSpPr>
          <p:spPr>
            <a:xfrm>
              <a:off x="9252000" y="3996000"/>
              <a:ext cx="1836000" cy="180000"/>
            </a:xfrm>
            <a:prstGeom prst="rect">
              <a:avLst/>
            </a:prstGeom>
            <a:solidFill>
              <a:srgbClr val="8E278F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Talent Management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8" name="TextBox 52">
              <a:extLst>
                <a:ext uri="{FF2B5EF4-FFF2-40B4-BE49-F238E27FC236}">
                  <a16:creationId xmlns:a16="http://schemas.microsoft.com/office/drawing/2014/main" id="{01933733-1999-4F7F-BF0D-5F106DBC0476}"/>
                </a:ext>
              </a:extLst>
            </p:cNvPr>
            <p:cNvSpPr txBox="1"/>
            <p:nvPr userDrawn="1"/>
          </p:nvSpPr>
          <p:spPr>
            <a:xfrm>
              <a:off x="9252000" y="4176000"/>
              <a:ext cx="1836000" cy="180000"/>
            </a:xfrm>
            <a:prstGeom prst="rect">
              <a:avLst/>
            </a:prstGeom>
            <a:solidFill>
              <a:srgbClr val="00A6BC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Time &amp; Attendance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9" name="TextBox 56">
              <a:extLst>
                <a:ext uri="{FF2B5EF4-FFF2-40B4-BE49-F238E27FC236}">
                  <a16:creationId xmlns:a16="http://schemas.microsoft.com/office/drawing/2014/main" id="{52646B62-2183-4908-A969-91243CC1DC93}"/>
                </a:ext>
              </a:extLst>
            </p:cNvPr>
            <p:cNvSpPr txBox="1"/>
            <p:nvPr userDrawn="1"/>
          </p:nvSpPr>
          <p:spPr>
            <a:xfrm>
              <a:off x="10188000" y="2448000"/>
              <a:ext cx="900000" cy="180000"/>
            </a:xfrm>
            <a:prstGeom prst="rect">
              <a:avLst/>
            </a:prstGeom>
            <a:solidFill>
              <a:srgbClr val="0077B5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LinkedIn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40" name="TextBox 57">
              <a:extLst>
                <a:ext uri="{FF2B5EF4-FFF2-40B4-BE49-F238E27FC236}">
                  <a16:creationId xmlns:a16="http://schemas.microsoft.com/office/drawing/2014/main" id="{84E3DFD4-9519-4000-93BA-0DB75FABDA24}"/>
                </a:ext>
              </a:extLst>
            </p:cNvPr>
            <p:cNvSpPr txBox="1"/>
            <p:nvPr userDrawn="1"/>
          </p:nvSpPr>
          <p:spPr>
            <a:xfrm>
              <a:off x="9252000" y="3096000"/>
              <a:ext cx="900000" cy="180000"/>
            </a:xfrm>
            <a:prstGeom prst="rect">
              <a:avLst/>
            </a:prstGeom>
            <a:solidFill>
              <a:srgbClr val="5558AF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Teams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41" name="TextBox 58">
              <a:extLst>
                <a:ext uri="{FF2B5EF4-FFF2-40B4-BE49-F238E27FC236}">
                  <a16:creationId xmlns:a16="http://schemas.microsoft.com/office/drawing/2014/main" id="{FF500657-B440-4229-A35A-32200784931E}"/>
                </a:ext>
              </a:extLst>
            </p:cNvPr>
            <p:cNvSpPr txBox="1"/>
            <p:nvPr userDrawn="1"/>
          </p:nvSpPr>
          <p:spPr>
            <a:xfrm>
              <a:off x="9250372" y="4536000"/>
              <a:ext cx="1836000" cy="180000"/>
            </a:xfrm>
            <a:prstGeom prst="rect">
              <a:avLst/>
            </a:prstGeom>
            <a:solidFill>
              <a:srgbClr val="1F54B1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Travel Management &amp; Expenses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42" name="TextBox 59">
              <a:extLst>
                <a:ext uri="{FF2B5EF4-FFF2-40B4-BE49-F238E27FC236}">
                  <a16:creationId xmlns:a16="http://schemas.microsoft.com/office/drawing/2014/main" id="{D46B474C-6800-4709-8728-14876384B8FA}"/>
                </a:ext>
              </a:extLst>
            </p:cNvPr>
            <p:cNvSpPr txBox="1"/>
            <p:nvPr userDrawn="1"/>
          </p:nvSpPr>
          <p:spPr>
            <a:xfrm>
              <a:off x="9250372" y="4716000"/>
              <a:ext cx="1836000" cy="180000"/>
            </a:xfrm>
            <a:prstGeom prst="rect">
              <a:avLst/>
            </a:prstGeom>
            <a:solidFill>
              <a:srgbClr val="0077B5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Training Organization &amp; Further Study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43" name="TextBox 60">
              <a:extLst>
                <a:ext uri="{FF2B5EF4-FFF2-40B4-BE49-F238E27FC236}">
                  <a16:creationId xmlns:a16="http://schemas.microsoft.com/office/drawing/2014/main" id="{741204E7-3A0C-436C-A719-0DC94CCD190E}"/>
                </a:ext>
              </a:extLst>
            </p:cNvPr>
            <p:cNvSpPr txBox="1"/>
            <p:nvPr userDrawn="1"/>
          </p:nvSpPr>
          <p:spPr>
            <a:xfrm>
              <a:off x="9250372" y="4896000"/>
              <a:ext cx="1836000" cy="180000"/>
            </a:xfrm>
            <a:prstGeom prst="rect">
              <a:avLst/>
            </a:prstGeom>
            <a:solidFill>
              <a:srgbClr val="F25C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Self-Services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44" name="TextBox 61">
              <a:extLst>
                <a:ext uri="{FF2B5EF4-FFF2-40B4-BE49-F238E27FC236}">
                  <a16:creationId xmlns:a16="http://schemas.microsoft.com/office/drawing/2014/main" id="{9143D57F-5AD3-4C66-A6B0-6C803E0B8A10}"/>
                </a:ext>
              </a:extLst>
            </p:cNvPr>
            <p:cNvSpPr txBox="1"/>
            <p:nvPr userDrawn="1"/>
          </p:nvSpPr>
          <p:spPr>
            <a:xfrm>
              <a:off x="9250372" y="5076000"/>
              <a:ext cx="1836000" cy="180000"/>
            </a:xfrm>
            <a:prstGeom prst="rect">
              <a:avLst/>
            </a:prstGeom>
            <a:solidFill>
              <a:srgbClr val="B2140A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Analysis &amp; Reporting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45" name="TextBox 62">
              <a:extLst>
                <a:ext uri="{FF2B5EF4-FFF2-40B4-BE49-F238E27FC236}">
                  <a16:creationId xmlns:a16="http://schemas.microsoft.com/office/drawing/2014/main" id="{28B35FCE-6F14-4D5A-B02B-B1CD84AAFDCB}"/>
                </a:ext>
              </a:extLst>
            </p:cNvPr>
            <p:cNvSpPr txBox="1"/>
            <p:nvPr userDrawn="1"/>
          </p:nvSpPr>
          <p:spPr>
            <a:xfrm>
              <a:off x="9250372" y="5256000"/>
              <a:ext cx="1836000" cy="180000"/>
            </a:xfrm>
            <a:prstGeom prst="rect">
              <a:avLst/>
            </a:prstGeom>
            <a:solidFill>
              <a:srgbClr val="FFBF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Modern Workplace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46" name="TextBox 63">
              <a:extLst>
                <a:ext uri="{FF2B5EF4-FFF2-40B4-BE49-F238E27FC236}">
                  <a16:creationId xmlns:a16="http://schemas.microsoft.com/office/drawing/2014/main" id="{B381B02E-1296-44E0-AA03-C1EA5872506F}"/>
                </a:ext>
              </a:extLst>
            </p:cNvPr>
            <p:cNvSpPr txBox="1"/>
            <p:nvPr userDrawn="1"/>
          </p:nvSpPr>
          <p:spPr>
            <a:xfrm>
              <a:off x="9252000" y="4356000"/>
              <a:ext cx="1836000" cy="180000"/>
            </a:xfrm>
            <a:prstGeom prst="rect">
              <a:avLst/>
            </a:prstGeom>
            <a:solidFill>
              <a:srgbClr val="FF8F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Leave &amp; Absence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47" name="TextBox 64">
              <a:extLst>
                <a:ext uri="{FF2B5EF4-FFF2-40B4-BE49-F238E27FC236}">
                  <a16:creationId xmlns:a16="http://schemas.microsoft.com/office/drawing/2014/main" id="{1524E81B-095A-4D6A-AC38-6DF642A8AB0B}"/>
                </a:ext>
              </a:extLst>
            </p:cNvPr>
            <p:cNvSpPr txBox="1"/>
            <p:nvPr userDrawn="1"/>
          </p:nvSpPr>
          <p:spPr>
            <a:xfrm>
              <a:off x="10188000" y="2880000"/>
              <a:ext cx="900000" cy="180000"/>
            </a:xfrm>
            <a:prstGeom prst="rect">
              <a:avLst/>
            </a:prstGeom>
            <a:solidFill>
              <a:srgbClr val="D83B01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Office 365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48" name="TextBox 62">
              <a:extLst>
                <a:ext uri="{FF2B5EF4-FFF2-40B4-BE49-F238E27FC236}">
                  <a16:creationId xmlns:a16="http://schemas.microsoft.com/office/drawing/2014/main" id="{CA357C7D-7DAC-445E-A99A-164D43EF71C8}"/>
                </a:ext>
              </a:extLst>
            </p:cNvPr>
            <p:cNvSpPr txBox="1"/>
            <p:nvPr userDrawn="1"/>
          </p:nvSpPr>
          <p:spPr>
            <a:xfrm>
              <a:off x="9250372" y="5436000"/>
              <a:ext cx="1836000" cy="180000"/>
            </a:xfrm>
            <a:prstGeom prst="rect">
              <a:avLst/>
            </a:prstGeom>
            <a:solidFill>
              <a:srgbClr val="D83B01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Office 365 &amp; HR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025217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9" r:id="rId1"/>
    <p:sldLayoutId id="2147483735" r:id="rId2"/>
    <p:sldLayoutId id="2147483787" r:id="rId3"/>
    <p:sldLayoutId id="2147483772" r:id="rId4"/>
    <p:sldLayoutId id="2147483732" r:id="rId5"/>
    <p:sldLayoutId id="2147483778" r:id="rId6"/>
    <p:sldLayoutId id="2147483872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Segoe UI Semilight" panose="020B0402040204020203" pitchFamily="34" charset="0"/>
          <a:ea typeface="+mj-ea"/>
          <a:cs typeface="Segoe UI Semilight" panose="020B04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E6C6FDE6-F290-4369-8B33-8993AF80A2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04800"/>
            <a:ext cx="7886700" cy="11049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3E29634D-C9AB-4EF8-B579-8E37506960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520825"/>
            <a:ext cx="7886700" cy="36274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6D3E6DC6-2EB0-4F05-B27C-5C4C79C5A7C4}"/>
              </a:ext>
            </a:extLst>
          </p:cNvPr>
          <p:cNvGrpSpPr/>
          <p:nvPr userDrawn="1"/>
        </p:nvGrpSpPr>
        <p:grpSpPr>
          <a:xfrm>
            <a:off x="9250372" y="0"/>
            <a:ext cx="1838022" cy="5616000"/>
            <a:chOff x="9250372" y="0"/>
            <a:chExt cx="1838022" cy="5616000"/>
          </a:xfrm>
        </p:grpSpPr>
        <p:sp>
          <p:nvSpPr>
            <p:cNvPr id="8" name="TextBox 3">
              <a:extLst>
                <a:ext uri="{FF2B5EF4-FFF2-40B4-BE49-F238E27FC236}">
                  <a16:creationId xmlns:a16="http://schemas.microsoft.com/office/drawing/2014/main" id="{D36C629B-40C1-44E4-B9AC-19DFD6D910DF}"/>
                </a:ext>
              </a:extLst>
            </p:cNvPr>
            <p:cNvSpPr txBox="1"/>
            <p:nvPr userDrawn="1"/>
          </p:nvSpPr>
          <p:spPr>
            <a:xfrm>
              <a:off x="9252000" y="0"/>
              <a:ext cx="1836000" cy="180000"/>
            </a:xfrm>
            <a:prstGeom prst="rect">
              <a:avLst/>
            </a:prstGeom>
            <a:solidFill>
              <a:srgbClr val="00A5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Hubdrive Green/C1 - </a:t>
              </a:r>
              <a:r>
                <a:rPr lang="pt-BR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R 0 G 165 B 0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9" name="TextBox 5">
              <a:extLst>
                <a:ext uri="{FF2B5EF4-FFF2-40B4-BE49-F238E27FC236}">
                  <a16:creationId xmlns:a16="http://schemas.microsoft.com/office/drawing/2014/main" id="{F704DB14-609B-4021-BFF8-D08751651C70}"/>
                </a:ext>
              </a:extLst>
            </p:cNvPr>
            <p:cNvSpPr txBox="1"/>
            <p:nvPr userDrawn="1"/>
          </p:nvSpPr>
          <p:spPr>
            <a:xfrm>
              <a:off x="9250372" y="216000"/>
              <a:ext cx="1836000" cy="180000"/>
            </a:xfrm>
            <a:prstGeom prst="rect">
              <a:avLst/>
            </a:prstGeom>
            <a:solidFill>
              <a:srgbClr val="DC2A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Customer/ A1 - </a:t>
              </a:r>
              <a:r>
                <a:rPr lang="pt-BR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R 220 G 42 B 0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0" name="TextBox 6">
              <a:extLst>
                <a:ext uri="{FF2B5EF4-FFF2-40B4-BE49-F238E27FC236}">
                  <a16:creationId xmlns:a16="http://schemas.microsoft.com/office/drawing/2014/main" id="{EB260895-A265-46BB-BE09-31E454C5FBCC}"/>
                </a:ext>
              </a:extLst>
            </p:cNvPr>
            <p:cNvSpPr txBox="1"/>
            <p:nvPr userDrawn="1"/>
          </p:nvSpPr>
          <p:spPr>
            <a:xfrm>
              <a:off x="9250372" y="432000"/>
              <a:ext cx="1836000" cy="180000"/>
            </a:xfrm>
            <a:prstGeom prst="rect">
              <a:avLst/>
            </a:prstGeom>
            <a:solidFill>
              <a:srgbClr val="FFBF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Microsoft/B1 - </a:t>
              </a:r>
              <a:r>
                <a:rPr lang="pt-BR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R 255 G 191 B 0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1" name="TextBox 8">
              <a:extLst>
                <a:ext uri="{FF2B5EF4-FFF2-40B4-BE49-F238E27FC236}">
                  <a16:creationId xmlns:a16="http://schemas.microsoft.com/office/drawing/2014/main" id="{9C72EE80-83D5-4E5F-B833-51116EECDA5F}"/>
                </a:ext>
              </a:extLst>
            </p:cNvPr>
            <p:cNvSpPr txBox="1"/>
            <p:nvPr userDrawn="1"/>
          </p:nvSpPr>
          <p:spPr>
            <a:xfrm>
              <a:off x="9252394" y="648000"/>
              <a:ext cx="1836000" cy="180000"/>
            </a:xfrm>
            <a:prstGeom prst="rect">
              <a:avLst/>
            </a:prstGeom>
            <a:solidFill>
              <a:srgbClr val="1F54B1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Partner/D1 - </a:t>
              </a:r>
              <a:r>
                <a:rPr lang="pt-BR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R 31 G 84 B 177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2" name="TextBox 9">
              <a:extLst>
                <a:ext uri="{FF2B5EF4-FFF2-40B4-BE49-F238E27FC236}">
                  <a16:creationId xmlns:a16="http://schemas.microsoft.com/office/drawing/2014/main" id="{F2667546-9A08-443B-8C07-4BBA81C63164}"/>
                </a:ext>
              </a:extLst>
            </p:cNvPr>
            <p:cNvSpPr txBox="1"/>
            <p:nvPr userDrawn="1"/>
          </p:nvSpPr>
          <p:spPr>
            <a:xfrm>
              <a:off x="9251381" y="864000"/>
              <a:ext cx="1836000" cy="180000"/>
            </a:xfrm>
            <a:prstGeom prst="rect">
              <a:avLst/>
            </a:prstGeom>
            <a:solidFill>
              <a:srgbClr val="464646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Hubdrive Gray E1 - </a:t>
              </a:r>
              <a:r>
                <a:rPr lang="pt-BR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R 70 G 70 B 70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3" name="TextBox 10">
              <a:extLst>
                <a:ext uri="{FF2B5EF4-FFF2-40B4-BE49-F238E27FC236}">
                  <a16:creationId xmlns:a16="http://schemas.microsoft.com/office/drawing/2014/main" id="{0A5E385A-B420-4702-B55F-E79415D07144}"/>
                </a:ext>
              </a:extLst>
            </p:cNvPr>
            <p:cNvSpPr txBox="1"/>
            <p:nvPr userDrawn="1"/>
          </p:nvSpPr>
          <p:spPr>
            <a:xfrm>
              <a:off x="9252000" y="1224000"/>
              <a:ext cx="432000" cy="180000"/>
            </a:xfrm>
            <a:prstGeom prst="rect">
              <a:avLst/>
            </a:prstGeom>
            <a:solidFill>
              <a:srgbClr val="DC2A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Red1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4" name="TextBox 11">
              <a:extLst>
                <a:ext uri="{FF2B5EF4-FFF2-40B4-BE49-F238E27FC236}">
                  <a16:creationId xmlns:a16="http://schemas.microsoft.com/office/drawing/2014/main" id="{3EE2D626-75E5-4951-AB90-D0D4BE9D8C19}"/>
                </a:ext>
              </a:extLst>
            </p:cNvPr>
            <p:cNvSpPr txBox="1"/>
            <p:nvPr userDrawn="1"/>
          </p:nvSpPr>
          <p:spPr>
            <a:xfrm>
              <a:off x="9720000" y="1224000"/>
              <a:ext cx="432000" cy="180000"/>
            </a:xfrm>
            <a:prstGeom prst="rect">
              <a:avLst/>
            </a:prstGeom>
            <a:solidFill>
              <a:srgbClr val="B2140A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Red2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5" name="TextBox 12">
              <a:extLst>
                <a:ext uri="{FF2B5EF4-FFF2-40B4-BE49-F238E27FC236}">
                  <a16:creationId xmlns:a16="http://schemas.microsoft.com/office/drawing/2014/main" id="{18BBB670-10D5-46DD-A9F4-F297260E6602}"/>
                </a:ext>
              </a:extLst>
            </p:cNvPr>
            <p:cNvSpPr txBox="1"/>
            <p:nvPr userDrawn="1"/>
          </p:nvSpPr>
          <p:spPr>
            <a:xfrm>
              <a:off x="10188000" y="1224000"/>
              <a:ext cx="432000" cy="180000"/>
            </a:xfrm>
            <a:prstGeom prst="rect">
              <a:avLst/>
            </a:prstGeom>
            <a:solidFill>
              <a:srgbClr val="D21741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Red3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6" name="TextBox 13">
              <a:extLst>
                <a:ext uri="{FF2B5EF4-FFF2-40B4-BE49-F238E27FC236}">
                  <a16:creationId xmlns:a16="http://schemas.microsoft.com/office/drawing/2014/main" id="{ED6C5317-E3D5-4A8D-87AA-623E7C27D873}"/>
                </a:ext>
              </a:extLst>
            </p:cNvPr>
            <p:cNvSpPr txBox="1"/>
            <p:nvPr userDrawn="1"/>
          </p:nvSpPr>
          <p:spPr>
            <a:xfrm>
              <a:off x="10656000" y="1224000"/>
              <a:ext cx="432000" cy="180000"/>
            </a:xfrm>
            <a:prstGeom prst="rect">
              <a:avLst/>
            </a:prstGeom>
            <a:solidFill>
              <a:srgbClr val="F16466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Red4 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7" name="TextBox 14">
              <a:extLst>
                <a:ext uri="{FF2B5EF4-FFF2-40B4-BE49-F238E27FC236}">
                  <a16:creationId xmlns:a16="http://schemas.microsoft.com/office/drawing/2014/main" id="{722ED7FC-D4FA-48B8-A632-7216C826496A}"/>
                </a:ext>
              </a:extLst>
            </p:cNvPr>
            <p:cNvSpPr txBox="1"/>
            <p:nvPr userDrawn="1"/>
          </p:nvSpPr>
          <p:spPr>
            <a:xfrm>
              <a:off x="9252000" y="1440000"/>
              <a:ext cx="432000" cy="180000"/>
            </a:xfrm>
            <a:prstGeom prst="rect">
              <a:avLst/>
            </a:prstGeom>
            <a:solidFill>
              <a:srgbClr val="FFBF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Or1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8" name="TextBox 15">
              <a:extLst>
                <a:ext uri="{FF2B5EF4-FFF2-40B4-BE49-F238E27FC236}">
                  <a16:creationId xmlns:a16="http://schemas.microsoft.com/office/drawing/2014/main" id="{6A941465-8C94-45B3-A2AE-F4CE583238CE}"/>
                </a:ext>
              </a:extLst>
            </p:cNvPr>
            <p:cNvSpPr txBox="1"/>
            <p:nvPr userDrawn="1"/>
          </p:nvSpPr>
          <p:spPr>
            <a:xfrm>
              <a:off x="9720000" y="1440000"/>
              <a:ext cx="432000" cy="180000"/>
            </a:xfrm>
            <a:prstGeom prst="rect">
              <a:avLst/>
            </a:prstGeom>
            <a:solidFill>
              <a:srgbClr val="FF8F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Or2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9" name="TextBox 16">
              <a:extLst>
                <a:ext uri="{FF2B5EF4-FFF2-40B4-BE49-F238E27FC236}">
                  <a16:creationId xmlns:a16="http://schemas.microsoft.com/office/drawing/2014/main" id="{BAF21312-60C9-43DA-AF0F-26E790A96415}"/>
                </a:ext>
              </a:extLst>
            </p:cNvPr>
            <p:cNvSpPr txBox="1"/>
            <p:nvPr userDrawn="1"/>
          </p:nvSpPr>
          <p:spPr>
            <a:xfrm>
              <a:off x="10188000" y="1440000"/>
              <a:ext cx="432000" cy="180000"/>
            </a:xfrm>
            <a:prstGeom prst="rect">
              <a:avLst/>
            </a:prstGeom>
            <a:solidFill>
              <a:srgbClr val="F25C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Or3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0" name="TextBox 17">
              <a:extLst>
                <a:ext uri="{FF2B5EF4-FFF2-40B4-BE49-F238E27FC236}">
                  <a16:creationId xmlns:a16="http://schemas.microsoft.com/office/drawing/2014/main" id="{9E8CFD29-AC5D-41C7-9C70-DAA572B98233}"/>
                </a:ext>
              </a:extLst>
            </p:cNvPr>
            <p:cNvSpPr txBox="1"/>
            <p:nvPr userDrawn="1"/>
          </p:nvSpPr>
          <p:spPr>
            <a:xfrm>
              <a:off x="10656000" y="1440000"/>
              <a:ext cx="432000" cy="180000"/>
            </a:xfrm>
            <a:prstGeom prst="rect">
              <a:avLst/>
            </a:prstGeom>
            <a:solidFill>
              <a:srgbClr val="FFD969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Or4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1" name="TextBox 18">
              <a:extLst>
                <a:ext uri="{FF2B5EF4-FFF2-40B4-BE49-F238E27FC236}">
                  <a16:creationId xmlns:a16="http://schemas.microsoft.com/office/drawing/2014/main" id="{7686C53C-0301-47EE-A1EC-0A3A4CBCA038}"/>
                </a:ext>
              </a:extLst>
            </p:cNvPr>
            <p:cNvSpPr txBox="1"/>
            <p:nvPr userDrawn="1"/>
          </p:nvSpPr>
          <p:spPr>
            <a:xfrm>
              <a:off x="9252000" y="1656000"/>
              <a:ext cx="432000" cy="180000"/>
            </a:xfrm>
            <a:prstGeom prst="rect">
              <a:avLst/>
            </a:prstGeom>
            <a:solidFill>
              <a:srgbClr val="00A5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Gre1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2" name="TextBox 19">
              <a:extLst>
                <a:ext uri="{FF2B5EF4-FFF2-40B4-BE49-F238E27FC236}">
                  <a16:creationId xmlns:a16="http://schemas.microsoft.com/office/drawing/2014/main" id="{A28E5A4C-6691-4412-AFC5-22FA3ED656F7}"/>
                </a:ext>
              </a:extLst>
            </p:cNvPr>
            <p:cNvSpPr txBox="1"/>
            <p:nvPr userDrawn="1"/>
          </p:nvSpPr>
          <p:spPr>
            <a:xfrm>
              <a:off x="9720000" y="1656000"/>
              <a:ext cx="432000" cy="180000"/>
            </a:xfrm>
            <a:prstGeom prst="rect">
              <a:avLst/>
            </a:prstGeom>
            <a:solidFill>
              <a:srgbClr val="59CF2E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Gre2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3" name="TextBox 20">
              <a:extLst>
                <a:ext uri="{FF2B5EF4-FFF2-40B4-BE49-F238E27FC236}">
                  <a16:creationId xmlns:a16="http://schemas.microsoft.com/office/drawing/2014/main" id="{15E6D703-2D7F-44A2-9C25-F4BD5C572D5F}"/>
                </a:ext>
              </a:extLst>
            </p:cNvPr>
            <p:cNvSpPr txBox="1"/>
            <p:nvPr userDrawn="1"/>
          </p:nvSpPr>
          <p:spPr>
            <a:xfrm>
              <a:off x="10188000" y="1656000"/>
              <a:ext cx="432000" cy="180000"/>
            </a:xfrm>
            <a:prstGeom prst="rect">
              <a:avLst/>
            </a:prstGeom>
            <a:solidFill>
              <a:srgbClr val="B0D9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Gre3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4" name="TextBox 21">
              <a:extLst>
                <a:ext uri="{FF2B5EF4-FFF2-40B4-BE49-F238E27FC236}">
                  <a16:creationId xmlns:a16="http://schemas.microsoft.com/office/drawing/2014/main" id="{F53DC9FC-2BB2-4364-8791-402F8205AA01}"/>
                </a:ext>
              </a:extLst>
            </p:cNvPr>
            <p:cNvSpPr txBox="1"/>
            <p:nvPr userDrawn="1"/>
          </p:nvSpPr>
          <p:spPr>
            <a:xfrm>
              <a:off x="10656000" y="1656000"/>
              <a:ext cx="432000" cy="180000"/>
            </a:xfrm>
            <a:prstGeom prst="rect">
              <a:avLst/>
            </a:prstGeom>
            <a:solidFill>
              <a:srgbClr val="B9E96F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Gre4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5" name="TextBox 23">
              <a:extLst>
                <a:ext uri="{FF2B5EF4-FFF2-40B4-BE49-F238E27FC236}">
                  <a16:creationId xmlns:a16="http://schemas.microsoft.com/office/drawing/2014/main" id="{85C46058-0AFE-4FE3-A5B5-75CC7C23F162}"/>
                </a:ext>
              </a:extLst>
            </p:cNvPr>
            <p:cNvSpPr txBox="1"/>
            <p:nvPr userDrawn="1"/>
          </p:nvSpPr>
          <p:spPr>
            <a:xfrm>
              <a:off x="9252000" y="1872000"/>
              <a:ext cx="432000" cy="180000"/>
            </a:xfrm>
            <a:prstGeom prst="rect">
              <a:avLst/>
            </a:prstGeom>
            <a:solidFill>
              <a:srgbClr val="1F54B1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Blue1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6" name="TextBox 24">
              <a:extLst>
                <a:ext uri="{FF2B5EF4-FFF2-40B4-BE49-F238E27FC236}">
                  <a16:creationId xmlns:a16="http://schemas.microsoft.com/office/drawing/2014/main" id="{6C94A136-F847-4410-AFC0-1959416B18A5}"/>
                </a:ext>
              </a:extLst>
            </p:cNvPr>
            <p:cNvSpPr txBox="1"/>
            <p:nvPr userDrawn="1"/>
          </p:nvSpPr>
          <p:spPr>
            <a:xfrm>
              <a:off x="9720000" y="1872000"/>
              <a:ext cx="432000" cy="180000"/>
            </a:xfrm>
            <a:prstGeom prst="rect">
              <a:avLst/>
            </a:prstGeom>
            <a:solidFill>
              <a:srgbClr val="007EC5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Blue2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7" name="TextBox 25">
              <a:extLst>
                <a:ext uri="{FF2B5EF4-FFF2-40B4-BE49-F238E27FC236}">
                  <a16:creationId xmlns:a16="http://schemas.microsoft.com/office/drawing/2014/main" id="{72D84CD1-3625-4135-A976-61CBFAA61B25}"/>
                </a:ext>
              </a:extLst>
            </p:cNvPr>
            <p:cNvSpPr txBox="1"/>
            <p:nvPr userDrawn="1"/>
          </p:nvSpPr>
          <p:spPr>
            <a:xfrm>
              <a:off x="10188000" y="1872000"/>
              <a:ext cx="432000" cy="180000"/>
            </a:xfrm>
            <a:prstGeom prst="rect">
              <a:avLst/>
            </a:prstGeom>
            <a:solidFill>
              <a:srgbClr val="00A6BC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Blue3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8" name="TextBox 26">
              <a:extLst>
                <a:ext uri="{FF2B5EF4-FFF2-40B4-BE49-F238E27FC236}">
                  <a16:creationId xmlns:a16="http://schemas.microsoft.com/office/drawing/2014/main" id="{22D10284-ADA1-4378-A5C9-0FF5CC98F321}"/>
                </a:ext>
              </a:extLst>
            </p:cNvPr>
            <p:cNvSpPr txBox="1"/>
            <p:nvPr userDrawn="1"/>
          </p:nvSpPr>
          <p:spPr>
            <a:xfrm>
              <a:off x="10656000" y="1872000"/>
              <a:ext cx="432000" cy="180000"/>
            </a:xfrm>
            <a:prstGeom prst="rect">
              <a:avLst/>
            </a:prstGeom>
            <a:solidFill>
              <a:srgbClr val="54BEEF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Blue4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9" name="TextBox 27">
              <a:extLst>
                <a:ext uri="{FF2B5EF4-FFF2-40B4-BE49-F238E27FC236}">
                  <a16:creationId xmlns:a16="http://schemas.microsoft.com/office/drawing/2014/main" id="{4A3541B4-3670-471B-B1C6-510D5EE3C5E3}"/>
                </a:ext>
              </a:extLst>
            </p:cNvPr>
            <p:cNvSpPr txBox="1"/>
            <p:nvPr userDrawn="1"/>
          </p:nvSpPr>
          <p:spPr>
            <a:xfrm>
              <a:off x="9252000" y="2088000"/>
              <a:ext cx="432000" cy="180000"/>
            </a:xfrm>
            <a:prstGeom prst="rect">
              <a:avLst/>
            </a:prstGeom>
            <a:solidFill>
              <a:srgbClr val="464646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Gra1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0" name="TextBox 28">
              <a:extLst>
                <a:ext uri="{FF2B5EF4-FFF2-40B4-BE49-F238E27FC236}">
                  <a16:creationId xmlns:a16="http://schemas.microsoft.com/office/drawing/2014/main" id="{9B4AB38D-F89F-4560-A59B-5F673D6FA69A}"/>
                </a:ext>
              </a:extLst>
            </p:cNvPr>
            <p:cNvSpPr txBox="1"/>
            <p:nvPr userDrawn="1"/>
          </p:nvSpPr>
          <p:spPr>
            <a:xfrm>
              <a:off x="9720000" y="2088000"/>
              <a:ext cx="432000" cy="180000"/>
            </a:xfrm>
            <a:prstGeom prst="rect">
              <a:avLst/>
            </a:prstGeom>
            <a:solidFill>
              <a:srgbClr val="737373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Gra2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1" name="TextBox 29">
              <a:extLst>
                <a:ext uri="{FF2B5EF4-FFF2-40B4-BE49-F238E27FC236}">
                  <a16:creationId xmlns:a16="http://schemas.microsoft.com/office/drawing/2014/main" id="{19F194B2-3A12-4555-8647-D69929AA58AF}"/>
                </a:ext>
              </a:extLst>
            </p:cNvPr>
            <p:cNvSpPr txBox="1"/>
            <p:nvPr userDrawn="1"/>
          </p:nvSpPr>
          <p:spPr>
            <a:xfrm>
              <a:off x="10188000" y="2088000"/>
              <a:ext cx="432000" cy="180000"/>
            </a:xfrm>
            <a:prstGeom prst="rect">
              <a:avLst/>
            </a:prstGeom>
            <a:solidFill>
              <a:srgbClr val="BFBFBF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Gra3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2" name="TextBox 30">
              <a:extLst>
                <a:ext uri="{FF2B5EF4-FFF2-40B4-BE49-F238E27FC236}">
                  <a16:creationId xmlns:a16="http://schemas.microsoft.com/office/drawing/2014/main" id="{690DA015-C00C-4243-8AF4-C0CF89D1353C}"/>
                </a:ext>
              </a:extLst>
            </p:cNvPr>
            <p:cNvSpPr txBox="1"/>
            <p:nvPr userDrawn="1"/>
          </p:nvSpPr>
          <p:spPr>
            <a:xfrm>
              <a:off x="10656000" y="2088000"/>
              <a:ext cx="432000" cy="180000"/>
            </a:xfrm>
            <a:prstGeom prst="rect">
              <a:avLst/>
            </a:prstGeom>
            <a:solidFill>
              <a:srgbClr val="D9D9D9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Gra4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3" name="TextBox 31">
              <a:extLst>
                <a:ext uri="{FF2B5EF4-FFF2-40B4-BE49-F238E27FC236}">
                  <a16:creationId xmlns:a16="http://schemas.microsoft.com/office/drawing/2014/main" id="{6EBC11B6-364F-4B7C-A8CB-02C0FE48B065}"/>
                </a:ext>
              </a:extLst>
            </p:cNvPr>
            <p:cNvSpPr txBox="1"/>
            <p:nvPr userDrawn="1"/>
          </p:nvSpPr>
          <p:spPr>
            <a:xfrm>
              <a:off x="9252000" y="2448000"/>
              <a:ext cx="900000" cy="180000"/>
            </a:xfrm>
            <a:prstGeom prst="rect">
              <a:avLst/>
            </a:prstGeom>
            <a:solidFill>
              <a:srgbClr val="242958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Dynamics 365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4" name="TextBox 32">
              <a:extLst>
                <a:ext uri="{FF2B5EF4-FFF2-40B4-BE49-F238E27FC236}">
                  <a16:creationId xmlns:a16="http://schemas.microsoft.com/office/drawing/2014/main" id="{32E6183C-64BA-4732-AB83-AAD593F2FC73}"/>
                </a:ext>
              </a:extLst>
            </p:cNvPr>
            <p:cNvSpPr txBox="1"/>
            <p:nvPr userDrawn="1"/>
          </p:nvSpPr>
          <p:spPr>
            <a:xfrm>
              <a:off x="9252000" y="2664000"/>
              <a:ext cx="900000" cy="180000"/>
            </a:xfrm>
            <a:prstGeom prst="rect">
              <a:avLst/>
            </a:prstGeom>
            <a:solidFill>
              <a:srgbClr val="5F89CE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Dynamics Applications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5" name="TextBox 33">
              <a:extLst>
                <a:ext uri="{FF2B5EF4-FFF2-40B4-BE49-F238E27FC236}">
                  <a16:creationId xmlns:a16="http://schemas.microsoft.com/office/drawing/2014/main" id="{A6BE7B75-FC33-42C9-B798-6E4DC8F6C44F}"/>
                </a:ext>
              </a:extLst>
            </p:cNvPr>
            <p:cNvSpPr txBox="1"/>
            <p:nvPr userDrawn="1"/>
          </p:nvSpPr>
          <p:spPr>
            <a:xfrm>
              <a:off x="10188000" y="2664000"/>
              <a:ext cx="900000" cy="180000"/>
            </a:xfrm>
            <a:prstGeom prst="rect">
              <a:avLst/>
            </a:prstGeom>
            <a:solidFill>
              <a:srgbClr val="29439A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F&amp;O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6" name="TextBox 34">
              <a:extLst>
                <a:ext uri="{FF2B5EF4-FFF2-40B4-BE49-F238E27FC236}">
                  <a16:creationId xmlns:a16="http://schemas.microsoft.com/office/drawing/2014/main" id="{C7F5CB50-47C6-4B1B-9CCB-EBEA2C0B0721}"/>
                </a:ext>
              </a:extLst>
            </p:cNvPr>
            <p:cNvSpPr txBox="1"/>
            <p:nvPr userDrawn="1"/>
          </p:nvSpPr>
          <p:spPr>
            <a:xfrm>
              <a:off x="9252000" y="2880000"/>
              <a:ext cx="900000" cy="180000"/>
            </a:xfrm>
            <a:prstGeom prst="rect">
              <a:avLst/>
            </a:prstGeom>
            <a:solidFill>
              <a:srgbClr val="8E278F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Human Resources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F7894864-15D1-4E13-9B98-CB903B3F5F61}"/>
                </a:ext>
              </a:extLst>
            </p:cNvPr>
            <p:cNvSpPr txBox="1"/>
            <p:nvPr userDrawn="1"/>
          </p:nvSpPr>
          <p:spPr>
            <a:xfrm>
              <a:off x="9252000" y="3456000"/>
              <a:ext cx="1836000" cy="180000"/>
            </a:xfrm>
            <a:prstGeom prst="rect">
              <a:avLst/>
            </a:prstGeom>
            <a:solidFill>
              <a:srgbClr val="FF8F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Recruiting &amp; Onboarding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8" name="TextBox 40">
              <a:extLst>
                <a:ext uri="{FF2B5EF4-FFF2-40B4-BE49-F238E27FC236}">
                  <a16:creationId xmlns:a16="http://schemas.microsoft.com/office/drawing/2014/main" id="{C6C6ECF4-A639-4E6D-9FF3-D628AE1A77C1}"/>
                </a:ext>
              </a:extLst>
            </p:cNvPr>
            <p:cNvSpPr txBox="1"/>
            <p:nvPr userDrawn="1"/>
          </p:nvSpPr>
          <p:spPr>
            <a:xfrm>
              <a:off x="9252000" y="3636000"/>
              <a:ext cx="1836000" cy="180000"/>
            </a:xfrm>
            <a:prstGeom prst="rect">
              <a:avLst/>
            </a:prstGeom>
            <a:solidFill>
              <a:srgbClr val="1F54B1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Staff Administration &amp;  Automation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9" name="TextBox 44">
              <a:extLst>
                <a:ext uri="{FF2B5EF4-FFF2-40B4-BE49-F238E27FC236}">
                  <a16:creationId xmlns:a16="http://schemas.microsoft.com/office/drawing/2014/main" id="{81D9A474-28B0-4D93-BCAC-98088EB6DE07}"/>
                </a:ext>
              </a:extLst>
            </p:cNvPr>
            <p:cNvSpPr txBox="1"/>
            <p:nvPr userDrawn="1"/>
          </p:nvSpPr>
          <p:spPr>
            <a:xfrm>
              <a:off x="9252000" y="3816000"/>
              <a:ext cx="1836000" cy="180000"/>
            </a:xfrm>
            <a:prstGeom prst="rect">
              <a:avLst/>
            </a:prstGeom>
            <a:solidFill>
              <a:srgbClr val="F25C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Digital Personnel File &amp; Documents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40" name="TextBox 48">
              <a:extLst>
                <a:ext uri="{FF2B5EF4-FFF2-40B4-BE49-F238E27FC236}">
                  <a16:creationId xmlns:a16="http://schemas.microsoft.com/office/drawing/2014/main" id="{307A34C9-F193-4D21-937D-EE42406E82D1}"/>
                </a:ext>
              </a:extLst>
            </p:cNvPr>
            <p:cNvSpPr txBox="1"/>
            <p:nvPr userDrawn="1"/>
          </p:nvSpPr>
          <p:spPr>
            <a:xfrm>
              <a:off x="9252000" y="3996000"/>
              <a:ext cx="1836000" cy="180000"/>
            </a:xfrm>
            <a:prstGeom prst="rect">
              <a:avLst/>
            </a:prstGeom>
            <a:solidFill>
              <a:srgbClr val="8E278F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Talent Management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41" name="TextBox 52">
              <a:extLst>
                <a:ext uri="{FF2B5EF4-FFF2-40B4-BE49-F238E27FC236}">
                  <a16:creationId xmlns:a16="http://schemas.microsoft.com/office/drawing/2014/main" id="{B0C0FFBF-A390-4D30-9D79-E036EE0DB870}"/>
                </a:ext>
              </a:extLst>
            </p:cNvPr>
            <p:cNvSpPr txBox="1"/>
            <p:nvPr userDrawn="1"/>
          </p:nvSpPr>
          <p:spPr>
            <a:xfrm>
              <a:off x="9252000" y="4176000"/>
              <a:ext cx="1836000" cy="180000"/>
            </a:xfrm>
            <a:prstGeom prst="rect">
              <a:avLst/>
            </a:prstGeom>
            <a:solidFill>
              <a:srgbClr val="00A6BC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Time &amp; Attendance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42" name="TextBox 56">
              <a:extLst>
                <a:ext uri="{FF2B5EF4-FFF2-40B4-BE49-F238E27FC236}">
                  <a16:creationId xmlns:a16="http://schemas.microsoft.com/office/drawing/2014/main" id="{4E7B9003-BC45-4703-B335-A232F33F869C}"/>
                </a:ext>
              </a:extLst>
            </p:cNvPr>
            <p:cNvSpPr txBox="1"/>
            <p:nvPr userDrawn="1"/>
          </p:nvSpPr>
          <p:spPr>
            <a:xfrm>
              <a:off x="10188000" y="2448000"/>
              <a:ext cx="900000" cy="180000"/>
            </a:xfrm>
            <a:prstGeom prst="rect">
              <a:avLst/>
            </a:prstGeom>
            <a:solidFill>
              <a:srgbClr val="0077B5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LinkedIn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43" name="TextBox 57">
              <a:extLst>
                <a:ext uri="{FF2B5EF4-FFF2-40B4-BE49-F238E27FC236}">
                  <a16:creationId xmlns:a16="http://schemas.microsoft.com/office/drawing/2014/main" id="{B82540A5-4530-4D03-9114-4D1B854C0042}"/>
                </a:ext>
              </a:extLst>
            </p:cNvPr>
            <p:cNvSpPr txBox="1"/>
            <p:nvPr userDrawn="1"/>
          </p:nvSpPr>
          <p:spPr>
            <a:xfrm>
              <a:off x="9252000" y="3096000"/>
              <a:ext cx="900000" cy="180000"/>
            </a:xfrm>
            <a:prstGeom prst="rect">
              <a:avLst/>
            </a:prstGeom>
            <a:solidFill>
              <a:srgbClr val="5558AF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Teams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44" name="TextBox 58">
              <a:extLst>
                <a:ext uri="{FF2B5EF4-FFF2-40B4-BE49-F238E27FC236}">
                  <a16:creationId xmlns:a16="http://schemas.microsoft.com/office/drawing/2014/main" id="{31E78C1C-B395-44DD-B631-5C053D6D0485}"/>
                </a:ext>
              </a:extLst>
            </p:cNvPr>
            <p:cNvSpPr txBox="1"/>
            <p:nvPr userDrawn="1"/>
          </p:nvSpPr>
          <p:spPr>
            <a:xfrm>
              <a:off x="9250372" y="4536000"/>
              <a:ext cx="1836000" cy="180000"/>
            </a:xfrm>
            <a:prstGeom prst="rect">
              <a:avLst/>
            </a:prstGeom>
            <a:solidFill>
              <a:srgbClr val="1F54B1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Travel Management &amp; Expenses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45" name="TextBox 59">
              <a:extLst>
                <a:ext uri="{FF2B5EF4-FFF2-40B4-BE49-F238E27FC236}">
                  <a16:creationId xmlns:a16="http://schemas.microsoft.com/office/drawing/2014/main" id="{48C7E80A-942E-44C7-BAF7-A2EE56D88C72}"/>
                </a:ext>
              </a:extLst>
            </p:cNvPr>
            <p:cNvSpPr txBox="1"/>
            <p:nvPr userDrawn="1"/>
          </p:nvSpPr>
          <p:spPr>
            <a:xfrm>
              <a:off x="9250372" y="4716000"/>
              <a:ext cx="1836000" cy="180000"/>
            </a:xfrm>
            <a:prstGeom prst="rect">
              <a:avLst/>
            </a:prstGeom>
            <a:solidFill>
              <a:srgbClr val="0077B5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Training Organization &amp; Further Study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46" name="TextBox 60">
              <a:extLst>
                <a:ext uri="{FF2B5EF4-FFF2-40B4-BE49-F238E27FC236}">
                  <a16:creationId xmlns:a16="http://schemas.microsoft.com/office/drawing/2014/main" id="{2AE18F91-86A8-4DF8-A5C7-BFA218ACAFE2}"/>
                </a:ext>
              </a:extLst>
            </p:cNvPr>
            <p:cNvSpPr txBox="1"/>
            <p:nvPr userDrawn="1"/>
          </p:nvSpPr>
          <p:spPr>
            <a:xfrm>
              <a:off x="9250372" y="4896000"/>
              <a:ext cx="1836000" cy="180000"/>
            </a:xfrm>
            <a:prstGeom prst="rect">
              <a:avLst/>
            </a:prstGeom>
            <a:solidFill>
              <a:srgbClr val="F25C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Self-Services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47" name="TextBox 61">
              <a:extLst>
                <a:ext uri="{FF2B5EF4-FFF2-40B4-BE49-F238E27FC236}">
                  <a16:creationId xmlns:a16="http://schemas.microsoft.com/office/drawing/2014/main" id="{16425AA3-C87F-4A4C-8F94-9597DE76185C}"/>
                </a:ext>
              </a:extLst>
            </p:cNvPr>
            <p:cNvSpPr txBox="1"/>
            <p:nvPr userDrawn="1"/>
          </p:nvSpPr>
          <p:spPr>
            <a:xfrm>
              <a:off x="9250372" y="5076000"/>
              <a:ext cx="1836000" cy="180000"/>
            </a:xfrm>
            <a:prstGeom prst="rect">
              <a:avLst/>
            </a:prstGeom>
            <a:solidFill>
              <a:srgbClr val="B2140A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Analysis &amp; Reporting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48" name="TextBox 62">
              <a:extLst>
                <a:ext uri="{FF2B5EF4-FFF2-40B4-BE49-F238E27FC236}">
                  <a16:creationId xmlns:a16="http://schemas.microsoft.com/office/drawing/2014/main" id="{AD32FAC9-DD87-4C39-B63C-0EA1FFC2EC8E}"/>
                </a:ext>
              </a:extLst>
            </p:cNvPr>
            <p:cNvSpPr txBox="1"/>
            <p:nvPr userDrawn="1"/>
          </p:nvSpPr>
          <p:spPr>
            <a:xfrm>
              <a:off x="9250372" y="5256000"/>
              <a:ext cx="1836000" cy="180000"/>
            </a:xfrm>
            <a:prstGeom prst="rect">
              <a:avLst/>
            </a:prstGeom>
            <a:solidFill>
              <a:srgbClr val="FFBF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Modern Workplace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49" name="TextBox 63">
              <a:extLst>
                <a:ext uri="{FF2B5EF4-FFF2-40B4-BE49-F238E27FC236}">
                  <a16:creationId xmlns:a16="http://schemas.microsoft.com/office/drawing/2014/main" id="{67991A31-6B43-4E38-94E1-E82426BFBF79}"/>
                </a:ext>
              </a:extLst>
            </p:cNvPr>
            <p:cNvSpPr txBox="1"/>
            <p:nvPr userDrawn="1"/>
          </p:nvSpPr>
          <p:spPr>
            <a:xfrm>
              <a:off x="9252000" y="4356000"/>
              <a:ext cx="1836000" cy="180000"/>
            </a:xfrm>
            <a:prstGeom prst="rect">
              <a:avLst/>
            </a:prstGeom>
            <a:solidFill>
              <a:srgbClr val="FF8F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Leave &amp; Absence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50" name="TextBox 64">
              <a:extLst>
                <a:ext uri="{FF2B5EF4-FFF2-40B4-BE49-F238E27FC236}">
                  <a16:creationId xmlns:a16="http://schemas.microsoft.com/office/drawing/2014/main" id="{A193DA2A-C864-4F2E-8808-5A61AE50F9B3}"/>
                </a:ext>
              </a:extLst>
            </p:cNvPr>
            <p:cNvSpPr txBox="1"/>
            <p:nvPr userDrawn="1"/>
          </p:nvSpPr>
          <p:spPr>
            <a:xfrm>
              <a:off x="10188000" y="2880000"/>
              <a:ext cx="900000" cy="180000"/>
            </a:xfrm>
            <a:prstGeom prst="rect">
              <a:avLst/>
            </a:prstGeom>
            <a:solidFill>
              <a:srgbClr val="D83B01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Office 365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51" name="TextBox 62">
              <a:extLst>
                <a:ext uri="{FF2B5EF4-FFF2-40B4-BE49-F238E27FC236}">
                  <a16:creationId xmlns:a16="http://schemas.microsoft.com/office/drawing/2014/main" id="{BE942C27-8FAD-446A-89B4-5EDD83CB5B5E}"/>
                </a:ext>
              </a:extLst>
            </p:cNvPr>
            <p:cNvSpPr txBox="1"/>
            <p:nvPr userDrawn="1"/>
          </p:nvSpPr>
          <p:spPr>
            <a:xfrm>
              <a:off x="9250372" y="5436000"/>
              <a:ext cx="1836000" cy="180000"/>
            </a:xfrm>
            <a:prstGeom prst="rect">
              <a:avLst/>
            </a:prstGeom>
            <a:solidFill>
              <a:srgbClr val="D83B01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Office 365 &amp; HR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096721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Segoe UI Semilight" panose="020B0402040204020203" pitchFamily="34" charset="0"/>
          <a:ea typeface="+mj-ea"/>
          <a:cs typeface="Segoe UI Semilight" panose="020B04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40A9EE51-D6C2-4B18-A559-C7FC58AA6A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04800"/>
            <a:ext cx="7886700" cy="11049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8BCD3C4E-2A10-44B0-81CE-70D0DAF183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520825"/>
            <a:ext cx="7886700" cy="36274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A1F6535-07A3-43F2-BB8F-33177DCBECD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5297488"/>
            <a:ext cx="2057400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2416BC-287B-4F18-9FE8-0C5BF62ED284}" type="datetimeFigureOut">
              <a:rPr lang="de-DE" smtClean="0"/>
              <a:t>16.11.2020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A3DEA18-58E4-4B4A-839E-CA4E45F2B3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5297488"/>
            <a:ext cx="3086100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048A1E3-A3D0-4C00-8BE4-1B869EB8CD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5297488"/>
            <a:ext cx="2057400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8D4F29-3259-492C-B4E7-2139E4897E72}" type="slidenum">
              <a:rPr lang="de-DE" smtClean="0"/>
              <a:t>‹#›</a:t>
            </a:fld>
            <a:endParaRPr lang="de-DE"/>
          </a:p>
        </p:txBody>
      </p:sp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9258DEA5-811F-4517-9F24-EF5212705E75}"/>
              </a:ext>
            </a:extLst>
          </p:cNvPr>
          <p:cNvGrpSpPr/>
          <p:nvPr userDrawn="1"/>
        </p:nvGrpSpPr>
        <p:grpSpPr>
          <a:xfrm>
            <a:off x="9250372" y="0"/>
            <a:ext cx="1838022" cy="5616000"/>
            <a:chOff x="9250372" y="0"/>
            <a:chExt cx="1838022" cy="5616000"/>
          </a:xfrm>
        </p:grpSpPr>
        <p:sp>
          <p:nvSpPr>
            <p:cNvPr id="8" name="TextBox 3">
              <a:extLst>
                <a:ext uri="{FF2B5EF4-FFF2-40B4-BE49-F238E27FC236}">
                  <a16:creationId xmlns:a16="http://schemas.microsoft.com/office/drawing/2014/main" id="{886AE8B0-4C9B-41E6-8BA9-BB5CA05E8C6C}"/>
                </a:ext>
              </a:extLst>
            </p:cNvPr>
            <p:cNvSpPr txBox="1"/>
            <p:nvPr userDrawn="1"/>
          </p:nvSpPr>
          <p:spPr>
            <a:xfrm>
              <a:off x="9252000" y="0"/>
              <a:ext cx="1836000" cy="180000"/>
            </a:xfrm>
            <a:prstGeom prst="rect">
              <a:avLst/>
            </a:prstGeom>
            <a:solidFill>
              <a:srgbClr val="00A5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Hubdrive Green/C1 - </a:t>
              </a:r>
              <a:r>
                <a:rPr lang="pt-BR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R 0 G 165 B 0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9" name="TextBox 5">
              <a:extLst>
                <a:ext uri="{FF2B5EF4-FFF2-40B4-BE49-F238E27FC236}">
                  <a16:creationId xmlns:a16="http://schemas.microsoft.com/office/drawing/2014/main" id="{53A2B8A5-CB41-4F65-90F1-FD64E895ECDC}"/>
                </a:ext>
              </a:extLst>
            </p:cNvPr>
            <p:cNvSpPr txBox="1"/>
            <p:nvPr userDrawn="1"/>
          </p:nvSpPr>
          <p:spPr>
            <a:xfrm>
              <a:off x="9250372" y="216000"/>
              <a:ext cx="1836000" cy="180000"/>
            </a:xfrm>
            <a:prstGeom prst="rect">
              <a:avLst/>
            </a:prstGeom>
            <a:solidFill>
              <a:srgbClr val="DC2A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Customer/ A1 - </a:t>
              </a:r>
              <a:r>
                <a:rPr lang="pt-BR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R 220 G 42 B 0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0" name="TextBox 6">
              <a:extLst>
                <a:ext uri="{FF2B5EF4-FFF2-40B4-BE49-F238E27FC236}">
                  <a16:creationId xmlns:a16="http://schemas.microsoft.com/office/drawing/2014/main" id="{299BB3A0-FF7D-4F33-800C-759CBF4CCEEE}"/>
                </a:ext>
              </a:extLst>
            </p:cNvPr>
            <p:cNvSpPr txBox="1"/>
            <p:nvPr userDrawn="1"/>
          </p:nvSpPr>
          <p:spPr>
            <a:xfrm>
              <a:off x="9250372" y="432000"/>
              <a:ext cx="1836000" cy="180000"/>
            </a:xfrm>
            <a:prstGeom prst="rect">
              <a:avLst/>
            </a:prstGeom>
            <a:solidFill>
              <a:srgbClr val="FFBF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Microsoft/B1 - </a:t>
              </a:r>
              <a:r>
                <a:rPr lang="pt-BR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R 255 G 191 B 0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1" name="TextBox 8">
              <a:extLst>
                <a:ext uri="{FF2B5EF4-FFF2-40B4-BE49-F238E27FC236}">
                  <a16:creationId xmlns:a16="http://schemas.microsoft.com/office/drawing/2014/main" id="{9D0E7E2A-794E-43DC-9C4F-C212291F6637}"/>
                </a:ext>
              </a:extLst>
            </p:cNvPr>
            <p:cNvSpPr txBox="1"/>
            <p:nvPr userDrawn="1"/>
          </p:nvSpPr>
          <p:spPr>
            <a:xfrm>
              <a:off x="9252394" y="648000"/>
              <a:ext cx="1836000" cy="180000"/>
            </a:xfrm>
            <a:prstGeom prst="rect">
              <a:avLst/>
            </a:prstGeom>
            <a:solidFill>
              <a:srgbClr val="1F54B1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Partner/D1 - </a:t>
              </a:r>
              <a:r>
                <a:rPr lang="pt-BR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R 31 G 84 B 177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2" name="TextBox 9">
              <a:extLst>
                <a:ext uri="{FF2B5EF4-FFF2-40B4-BE49-F238E27FC236}">
                  <a16:creationId xmlns:a16="http://schemas.microsoft.com/office/drawing/2014/main" id="{68987272-28AF-49A6-B4D9-3C0E57021DA1}"/>
                </a:ext>
              </a:extLst>
            </p:cNvPr>
            <p:cNvSpPr txBox="1"/>
            <p:nvPr userDrawn="1"/>
          </p:nvSpPr>
          <p:spPr>
            <a:xfrm>
              <a:off x="9251381" y="864000"/>
              <a:ext cx="1836000" cy="180000"/>
            </a:xfrm>
            <a:prstGeom prst="rect">
              <a:avLst/>
            </a:prstGeom>
            <a:solidFill>
              <a:srgbClr val="464646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Hubdrive Gray E1 - </a:t>
              </a:r>
              <a:r>
                <a:rPr lang="pt-BR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R 70 G 70 B 70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3" name="TextBox 10">
              <a:extLst>
                <a:ext uri="{FF2B5EF4-FFF2-40B4-BE49-F238E27FC236}">
                  <a16:creationId xmlns:a16="http://schemas.microsoft.com/office/drawing/2014/main" id="{7CD3D1F3-79E6-466C-BB7D-CFA5AFCAED1B}"/>
                </a:ext>
              </a:extLst>
            </p:cNvPr>
            <p:cNvSpPr txBox="1"/>
            <p:nvPr userDrawn="1"/>
          </p:nvSpPr>
          <p:spPr>
            <a:xfrm>
              <a:off x="9252000" y="1224000"/>
              <a:ext cx="432000" cy="180000"/>
            </a:xfrm>
            <a:prstGeom prst="rect">
              <a:avLst/>
            </a:prstGeom>
            <a:solidFill>
              <a:srgbClr val="DC2A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Red1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4" name="TextBox 11">
              <a:extLst>
                <a:ext uri="{FF2B5EF4-FFF2-40B4-BE49-F238E27FC236}">
                  <a16:creationId xmlns:a16="http://schemas.microsoft.com/office/drawing/2014/main" id="{EB111003-A89B-4390-A0F3-20185E0C4A19}"/>
                </a:ext>
              </a:extLst>
            </p:cNvPr>
            <p:cNvSpPr txBox="1"/>
            <p:nvPr userDrawn="1"/>
          </p:nvSpPr>
          <p:spPr>
            <a:xfrm>
              <a:off x="9720000" y="1224000"/>
              <a:ext cx="432000" cy="180000"/>
            </a:xfrm>
            <a:prstGeom prst="rect">
              <a:avLst/>
            </a:prstGeom>
            <a:solidFill>
              <a:srgbClr val="B2140A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Red2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5" name="TextBox 12">
              <a:extLst>
                <a:ext uri="{FF2B5EF4-FFF2-40B4-BE49-F238E27FC236}">
                  <a16:creationId xmlns:a16="http://schemas.microsoft.com/office/drawing/2014/main" id="{05A729A6-D89B-4E1B-A1D3-7EE936C9A9E8}"/>
                </a:ext>
              </a:extLst>
            </p:cNvPr>
            <p:cNvSpPr txBox="1"/>
            <p:nvPr userDrawn="1"/>
          </p:nvSpPr>
          <p:spPr>
            <a:xfrm>
              <a:off x="10188000" y="1224000"/>
              <a:ext cx="432000" cy="180000"/>
            </a:xfrm>
            <a:prstGeom prst="rect">
              <a:avLst/>
            </a:prstGeom>
            <a:solidFill>
              <a:srgbClr val="D21741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Red3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6" name="TextBox 13">
              <a:extLst>
                <a:ext uri="{FF2B5EF4-FFF2-40B4-BE49-F238E27FC236}">
                  <a16:creationId xmlns:a16="http://schemas.microsoft.com/office/drawing/2014/main" id="{27E08571-1881-4B06-B957-0C1700659AF8}"/>
                </a:ext>
              </a:extLst>
            </p:cNvPr>
            <p:cNvSpPr txBox="1"/>
            <p:nvPr userDrawn="1"/>
          </p:nvSpPr>
          <p:spPr>
            <a:xfrm>
              <a:off x="10656000" y="1224000"/>
              <a:ext cx="432000" cy="180000"/>
            </a:xfrm>
            <a:prstGeom prst="rect">
              <a:avLst/>
            </a:prstGeom>
            <a:solidFill>
              <a:srgbClr val="F16466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Red4 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7" name="TextBox 14">
              <a:extLst>
                <a:ext uri="{FF2B5EF4-FFF2-40B4-BE49-F238E27FC236}">
                  <a16:creationId xmlns:a16="http://schemas.microsoft.com/office/drawing/2014/main" id="{6DCCD176-3EEC-4727-A3A4-258E6F9879E5}"/>
                </a:ext>
              </a:extLst>
            </p:cNvPr>
            <p:cNvSpPr txBox="1"/>
            <p:nvPr userDrawn="1"/>
          </p:nvSpPr>
          <p:spPr>
            <a:xfrm>
              <a:off x="9252000" y="1440000"/>
              <a:ext cx="432000" cy="180000"/>
            </a:xfrm>
            <a:prstGeom prst="rect">
              <a:avLst/>
            </a:prstGeom>
            <a:solidFill>
              <a:srgbClr val="FFBF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Or1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8" name="TextBox 15">
              <a:extLst>
                <a:ext uri="{FF2B5EF4-FFF2-40B4-BE49-F238E27FC236}">
                  <a16:creationId xmlns:a16="http://schemas.microsoft.com/office/drawing/2014/main" id="{AF8A7DB5-1F67-4930-A924-381DF57669DC}"/>
                </a:ext>
              </a:extLst>
            </p:cNvPr>
            <p:cNvSpPr txBox="1"/>
            <p:nvPr userDrawn="1"/>
          </p:nvSpPr>
          <p:spPr>
            <a:xfrm>
              <a:off x="9720000" y="1440000"/>
              <a:ext cx="432000" cy="180000"/>
            </a:xfrm>
            <a:prstGeom prst="rect">
              <a:avLst/>
            </a:prstGeom>
            <a:solidFill>
              <a:srgbClr val="FF8F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Or2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9" name="TextBox 16">
              <a:extLst>
                <a:ext uri="{FF2B5EF4-FFF2-40B4-BE49-F238E27FC236}">
                  <a16:creationId xmlns:a16="http://schemas.microsoft.com/office/drawing/2014/main" id="{EA16C098-A90C-4DDF-AFBF-9B98A98B3630}"/>
                </a:ext>
              </a:extLst>
            </p:cNvPr>
            <p:cNvSpPr txBox="1"/>
            <p:nvPr userDrawn="1"/>
          </p:nvSpPr>
          <p:spPr>
            <a:xfrm>
              <a:off x="10188000" y="1440000"/>
              <a:ext cx="432000" cy="180000"/>
            </a:xfrm>
            <a:prstGeom prst="rect">
              <a:avLst/>
            </a:prstGeom>
            <a:solidFill>
              <a:srgbClr val="F25C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Or3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0" name="TextBox 17">
              <a:extLst>
                <a:ext uri="{FF2B5EF4-FFF2-40B4-BE49-F238E27FC236}">
                  <a16:creationId xmlns:a16="http://schemas.microsoft.com/office/drawing/2014/main" id="{097DC6E9-1E35-4ABA-905D-27DA666186F1}"/>
                </a:ext>
              </a:extLst>
            </p:cNvPr>
            <p:cNvSpPr txBox="1"/>
            <p:nvPr userDrawn="1"/>
          </p:nvSpPr>
          <p:spPr>
            <a:xfrm>
              <a:off x="10656000" y="1440000"/>
              <a:ext cx="432000" cy="180000"/>
            </a:xfrm>
            <a:prstGeom prst="rect">
              <a:avLst/>
            </a:prstGeom>
            <a:solidFill>
              <a:srgbClr val="FFD969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Or4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1" name="TextBox 18">
              <a:extLst>
                <a:ext uri="{FF2B5EF4-FFF2-40B4-BE49-F238E27FC236}">
                  <a16:creationId xmlns:a16="http://schemas.microsoft.com/office/drawing/2014/main" id="{A589A4F1-2A07-4384-AAE7-25B2A5A144FB}"/>
                </a:ext>
              </a:extLst>
            </p:cNvPr>
            <p:cNvSpPr txBox="1"/>
            <p:nvPr userDrawn="1"/>
          </p:nvSpPr>
          <p:spPr>
            <a:xfrm>
              <a:off x="9252000" y="1656000"/>
              <a:ext cx="432000" cy="180000"/>
            </a:xfrm>
            <a:prstGeom prst="rect">
              <a:avLst/>
            </a:prstGeom>
            <a:solidFill>
              <a:srgbClr val="00A5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Gre1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2" name="TextBox 19">
              <a:extLst>
                <a:ext uri="{FF2B5EF4-FFF2-40B4-BE49-F238E27FC236}">
                  <a16:creationId xmlns:a16="http://schemas.microsoft.com/office/drawing/2014/main" id="{64A64AEF-F140-43AB-888C-9403AAA72037}"/>
                </a:ext>
              </a:extLst>
            </p:cNvPr>
            <p:cNvSpPr txBox="1"/>
            <p:nvPr userDrawn="1"/>
          </p:nvSpPr>
          <p:spPr>
            <a:xfrm>
              <a:off x="9720000" y="1656000"/>
              <a:ext cx="432000" cy="180000"/>
            </a:xfrm>
            <a:prstGeom prst="rect">
              <a:avLst/>
            </a:prstGeom>
            <a:solidFill>
              <a:srgbClr val="59CF2E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Gre2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3" name="TextBox 20">
              <a:extLst>
                <a:ext uri="{FF2B5EF4-FFF2-40B4-BE49-F238E27FC236}">
                  <a16:creationId xmlns:a16="http://schemas.microsoft.com/office/drawing/2014/main" id="{37F1D3A0-D130-4860-A56F-F64DDD2C11C1}"/>
                </a:ext>
              </a:extLst>
            </p:cNvPr>
            <p:cNvSpPr txBox="1"/>
            <p:nvPr userDrawn="1"/>
          </p:nvSpPr>
          <p:spPr>
            <a:xfrm>
              <a:off x="10188000" y="1656000"/>
              <a:ext cx="432000" cy="180000"/>
            </a:xfrm>
            <a:prstGeom prst="rect">
              <a:avLst/>
            </a:prstGeom>
            <a:solidFill>
              <a:srgbClr val="B0D9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Gre3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4" name="TextBox 21">
              <a:extLst>
                <a:ext uri="{FF2B5EF4-FFF2-40B4-BE49-F238E27FC236}">
                  <a16:creationId xmlns:a16="http://schemas.microsoft.com/office/drawing/2014/main" id="{9F3C5A43-C1C9-4509-8C68-0E5B6D6A8FF0}"/>
                </a:ext>
              </a:extLst>
            </p:cNvPr>
            <p:cNvSpPr txBox="1"/>
            <p:nvPr userDrawn="1"/>
          </p:nvSpPr>
          <p:spPr>
            <a:xfrm>
              <a:off x="10656000" y="1656000"/>
              <a:ext cx="432000" cy="180000"/>
            </a:xfrm>
            <a:prstGeom prst="rect">
              <a:avLst/>
            </a:prstGeom>
            <a:solidFill>
              <a:srgbClr val="B9E96F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Gre4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5" name="TextBox 23">
              <a:extLst>
                <a:ext uri="{FF2B5EF4-FFF2-40B4-BE49-F238E27FC236}">
                  <a16:creationId xmlns:a16="http://schemas.microsoft.com/office/drawing/2014/main" id="{4B1FE5A3-793F-48F2-830C-BE59126A116F}"/>
                </a:ext>
              </a:extLst>
            </p:cNvPr>
            <p:cNvSpPr txBox="1"/>
            <p:nvPr userDrawn="1"/>
          </p:nvSpPr>
          <p:spPr>
            <a:xfrm>
              <a:off x="9252000" y="1872000"/>
              <a:ext cx="432000" cy="180000"/>
            </a:xfrm>
            <a:prstGeom prst="rect">
              <a:avLst/>
            </a:prstGeom>
            <a:solidFill>
              <a:srgbClr val="1F54B1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Blue1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6" name="TextBox 24">
              <a:extLst>
                <a:ext uri="{FF2B5EF4-FFF2-40B4-BE49-F238E27FC236}">
                  <a16:creationId xmlns:a16="http://schemas.microsoft.com/office/drawing/2014/main" id="{73F8E567-E491-4B21-A3E4-DC9AFF924B92}"/>
                </a:ext>
              </a:extLst>
            </p:cNvPr>
            <p:cNvSpPr txBox="1"/>
            <p:nvPr userDrawn="1"/>
          </p:nvSpPr>
          <p:spPr>
            <a:xfrm>
              <a:off x="9720000" y="1872000"/>
              <a:ext cx="432000" cy="180000"/>
            </a:xfrm>
            <a:prstGeom prst="rect">
              <a:avLst/>
            </a:prstGeom>
            <a:solidFill>
              <a:srgbClr val="007EC5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Blue2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7" name="TextBox 25">
              <a:extLst>
                <a:ext uri="{FF2B5EF4-FFF2-40B4-BE49-F238E27FC236}">
                  <a16:creationId xmlns:a16="http://schemas.microsoft.com/office/drawing/2014/main" id="{82017456-979C-4F48-8F67-9AEDD919D8E8}"/>
                </a:ext>
              </a:extLst>
            </p:cNvPr>
            <p:cNvSpPr txBox="1"/>
            <p:nvPr userDrawn="1"/>
          </p:nvSpPr>
          <p:spPr>
            <a:xfrm>
              <a:off x="10188000" y="1872000"/>
              <a:ext cx="432000" cy="180000"/>
            </a:xfrm>
            <a:prstGeom prst="rect">
              <a:avLst/>
            </a:prstGeom>
            <a:solidFill>
              <a:srgbClr val="00A6BC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Blue3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8" name="TextBox 26">
              <a:extLst>
                <a:ext uri="{FF2B5EF4-FFF2-40B4-BE49-F238E27FC236}">
                  <a16:creationId xmlns:a16="http://schemas.microsoft.com/office/drawing/2014/main" id="{4FB9214A-873F-4387-AA78-81A8837C780D}"/>
                </a:ext>
              </a:extLst>
            </p:cNvPr>
            <p:cNvSpPr txBox="1"/>
            <p:nvPr userDrawn="1"/>
          </p:nvSpPr>
          <p:spPr>
            <a:xfrm>
              <a:off x="10656000" y="1872000"/>
              <a:ext cx="432000" cy="180000"/>
            </a:xfrm>
            <a:prstGeom prst="rect">
              <a:avLst/>
            </a:prstGeom>
            <a:solidFill>
              <a:srgbClr val="54BEEF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Blue4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9" name="TextBox 27">
              <a:extLst>
                <a:ext uri="{FF2B5EF4-FFF2-40B4-BE49-F238E27FC236}">
                  <a16:creationId xmlns:a16="http://schemas.microsoft.com/office/drawing/2014/main" id="{2FA084F9-024E-46EE-B32E-CC4AA436AE1F}"/>
                </a:ext>
              </a:extLst>
            </p:cNvPr>
            <p:cNvSpPr txBox="1"/>
            <p:nvPr userDrawn="1"/>
          </p:nvSpPr>
          <p:spPr>
            <a:xfrm>
              <a:off x="9252000" y="2088000"/>
              <a:ext cx="432000" cy="180000"/>
            </a:xfrm>
            <a:prstGeom prst="rect">
              <a:avLst/>
            </a:prstGeom>
            <a:solidFill>
              <a:srgbClr val="464646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Gra1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0" name="TextBox 28">
              <a:extLst>
                <a:ext uri="{FF2B5EF4-FFF2-40B4-BE49-F238E27FC236}">
                  <a16:creationId xmlns:a16="http://schemas.microsoft.com/office/drawing/2014/main" id="{A655EF6F-526C-4DD0-914C-F8AFF7AC3B8F}"/>
                </a:ext>
              </a:extLst>
            </p:cNvPr>
            <p:cNvSpPr txBox="1"/>
            <p:nvPr userDrawn="1"/>
          </p:nvSpPr>
          <p:spPr>
            <a:xfrm>
              <a:off x="9720000" y="2088000"/>
              <a:ext cx="432000" cy="180000"/>
            </a:xfrm>
            <a:prstGeom prst="rect">
              <a:avLst/>
            </a:prstGeom>
            <a:solidFill>
              <a:srgbClr val="737373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Gra2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1" name="TextBox 29">
              <a:extLst>
                <a:ext uri="{FF2B5EF4-FFF2-40B4-BE49-F238E27FC236}">
                  <a16:creationId xmlns:a16="http://schemas.microsoft.com/office/drawing/2014/main" id="{5E78B9D5-091C-4C9D-8CA4-CBC583C00387}"/>
                </a:ext>
              </a:extLst>
            </p:cNvPr>
            <p:cNvSpPr txBox="1"/>
            <p:nvPr userDrawn="1"/>
          </p:nvSpPr>
          <p:spPr>
            <a:xfrm>
              <a:off x="10188000" y="2088000"/>
              <a:ext cx="432000" cy="180000"/>
            </a:xfrm>
            <a:prstGeom prst="rect">
              <a:avLst/>
            </a:prstGeom>
            <a:solidFill>
              <a:srgbClr val="BFBFBF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Gra3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2" name="TextBox 30">
              <a:extLst>
                <a:ext uri="{FF2B5EF4-FFF2-40B4-BE49-F238E27FC236}">
                  <a16:creationId xmlns:a16="http://schemas.microsoft.com/office/drawing/2014/main" id="{460C5754-4D1C-450D-984C-972D2B0F7CBD}"/>
                </a:ext>
              </a:extLst>
            </p:cNvPr>
            <p:cNvSpPr txBox="1"/>
            <p:nvPr userDrawn="1"/>
          </p:nvSpPr>
          <p:spPr>
            <a:xfrm>
              <a:off x="10656000" y="2088000"/>
              <a:ext cx="432000" cy="180000"/>
            </a:xfrm>
            <a:prstGeom prst="rect">
              <a:avLst/>
            </a:prstGeom>
            <a:solidFill>
              <a:srgbClr val="D9D9D9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Gra4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3" name="TextBox 31">
              <a:extLst>
                <a:ext uri="{FF2B5EF4-FFF2-40B4-BE49-F238E27FC236}">
                  <a16:creationId xmlns:a16="http://schemas.microsoft.com/office/drawing/2014/main" id="{95F55A53-4C7B-4AD4-AC46-3C825EA6989E}"/>
                </a:ext>
              </a:extLst>
            </p:cNvPr>
            <p:cNvSpPr txBox="1"/>
            <p:nvPr userDrawn="1"/>
          </p:nvSpPr>
          <p:spPr>
            <a:xfrm>
              <a:off x="9252000" y="2448000"/>
              <a:ext cx="900000" cy="180000"/>
            </a:xfrm>
            <a:prstGeom prst="rect">
              <a:avLst/>
            </a:prstGeom>
            <a:solidFill>
              <a:srgbClr val="242958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Dynamics 365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4" name="TextBox 32">
              <a:extLst>
                <a:ext uri="{FF2B5EF4-FFF2-40B4-BE49-F238E27FC236}">
                  <a16:creationId xmlns:a16="http://schemas.microsoft.com/office/drawing/2014/main" id="{F2C9A3AB-2651-448D-AC50-30AD851273DF}"/>
                </a:ext>
              </a:extLst>
            </p:cNvPr>
            <p:cNvSpPr txBox="1"/>
            <p:nvPr userDrawn="1"/>
          </p:nvSpPr>
          <p:spPr>
            <a:xfrm>
              <a:off x="9252000" y="2664000"/>
              <a:ext cx="900000" cy="180000"/>
            </a:xfrm>
            <a:prstGeom prst="rect">
              <a:avLst/>
            </a:prstGeom>
            <a:solidFill>
              <a:srgbClr val="5F89CE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Dynamics Applications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5" name="TextBox 33">
              <a:extLst>
                <a:ext uri="{FF2B5EF4-FFF2-40B4-BE49-F238E27FC236}">
                  <a16:creationId xmlns:a16="http://schemas.microsoft.com/office/drawing/2014/main" id="{14D21076-DB00-4236-9964-B23EEE9E92AB}"/>
                </a:ext>
              </a:extLst>
            </p:cNvPr>
            <p:cNvSpPr txBox="1"/>
            <p:nvPr userDrawn="1"/>
          </p:nvSpPr>
          <p:spPr>
            <a:xfrm>
              <a:off x="10188000" y="2664000"/>
              <a:ext cx="900000" cy="180000"/>
            </a:xfrm>
            <a:prstGeom prst="rect">
              <a:avLst/>
            </a:prstGeom>
            <a:solidFill>
              <a:srgbClr val="29439A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F&amp;O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6" name="TextBox 34">
              <a:extLst>
                <a:ext uri="{FF2B5EF4-FFF2-40B4-BE49-F238E27FC236}">
                  <a16:creationId xmlns:a16="http://schemas.microsoft.com/office/drawing/2014/main" id="{0FB4250B-1F62-490F-9318-AD9142465449}"/>
                </a:ext>
              </a:extLst>
            </p:cNvPr>
            <p:cNvSpPr txBox="1"/>
            <p:nvPr userDrawn="1"/>
          </p:nvSpPr>
          <p:spPr>
            <a:xfrm>
              <a:off x="9252000" y="2880000"/>
              <a:ext cx="900000" cy="180000"/>
            </a:xfrm>
            <a:prstGeom prst="rect">
              <a:avLst/>
            </a:prstGeom>
            <a:solidFill>
              <a:srgbClr val="8E278F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Human Resources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BCC1DA5F-0797-4675-9257-C5A6AA937B5F}"/>
                </a:ext>
              </a:extLst>
            </p:cNvPr>
            <p:cNvSpPr txBox="1"/>
            <p:nvPr userDrawn="1"/>
          </p:nvSpPr>
          <p:spPr>
            <a:xfrm>
              <a:off x="9252000" y="3456000"/>
              <a:ext cx="1836000" cy="180000"/>
            </a:xfrm>
            <a:prstGeom prst="rect">
              <a:avLst/>
            </a:prstGeom>
            <a:solidFill>
              <a:srgbClr val="FF8F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Recruiting &amp; Onboarding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8" name="TextBox 40">
              <a:extLst>
                <a:ext uri="{FF2B5EF4-FFF2-40B4-BE49-F238E27FC236}">
                  <a16:creationId xmlns:a16="http://schemas.microsoft.com/office/drawing/2014/main" id="{D60F2904-BFA1-4B8B-8A05-0EAB7EF581D4}"/>
                </a:ext>
              </a:extLst>
            </p:cNvPr>
            <p:cNvSpPr txBox="1"/>
            <p:nvPr userDrawn="1"/>
          </p:nvSpPr>
          <p:spPr>
            <a:xfrm>
              <a:off x="9252000" y="3636000"/>
              <a:ext cx="1836000" cy="180000"/>
            </a:xfrm>
            <a:prstGeom prst="rect">
              <a:avLst/>
            </a:prstGeom>
            <a:solidFill>
              <a:srgbClr val="1F54B1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Staff Administration &amp;  Automation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9" name="TextBox 44">
              <a:extLst>
                <a:ext uri="{FF2B5EF4-FFF2-40B4-BE49-F238E27FC236}">
                  <a16:creationId xmlns:a16="http://schemas.microsoft.com/office/drawing/2014/main" id="{30DC44C5-DECB-4176-8EDA-812DF690588D}"/>
                </a:ext>
              </a:extLst>
            </p:cNvPr>
            <p:cNvSpPr txBox="1"/>
            <p:nvPr userDrawn="1"/>
          </p:nvSpPr>
          <p:spPr>
            <a:xfrm>
              <a:off x="9252000" y="3816000"/>
              <a:ext cx="1836000" cy="180000"/>
            </a:xfrm>
            <a:prstGeom prst="rect">
              <a:avLst/>
            </a:prstGeom>
            <a:solidFill>
              <a:srgbClr val="F25C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Digital Personnel File &amp; Documents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40" name="TextBox 48">
              <a:extLst>
                <a:ext uri="{FF2B5EF4-FFF2-40B4-BE49-F238E27FC236}">
                  <a16:creationId xmlns:a16="http://schemas.microsoft.com/office/drawing/2014/main" id="{F223EE76-69BC-49BE-BD3E-AD0B1C64122B}"/>
                </a:ext>
              </a:extLst>
            </p:cNvPr>
            <p:cNvSpPr txBox="1"/>
            <p:nvPr userDrawn="1"/>
          </p:nvSpPr>
          <p:spPr>
            <a:xfrm>
              <a:off x="9252000" y="3996000"/>
              <a:ext cx="1836000" cy="180000"/>
            </a:xfrm>
            <a:prstGeom prst="rect">
              <a:avLst/>
            </a:prstGeom>
            <a:solidFill>
              <a:srgbClr val="8E278F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Talent Management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41" name="TextBox 52">
              <a:extLst>
                <a:ext uri="{FF2B5EF4-FFF2-40B4-BE49-F238E27FC236}">
                  <a16:creationId xmlns:a16="http://schemas.microsoft.com/office/drawing/2014/main" id="{67880208-CB17-4633-828B-E6942DA75E33}"/>
                </a:ext>
              </a:extLst>
            </p:cNvPr>
            <p:cNvSpPr txBox="1"/>
            <p:nvPr userDrawn="1"/>
          </p:nvSpPr>
          <p:spPr>
            <a:xfrm>
              <a:off x="9252000" y="4176000"/>
              <a:ext cx="1836000" cy="180000"/>
            </a:xfrm>
            <a:prstGeom prst="rect">
              <a:avLst/>
            </a:prstGeom>
            <a:solidFill>
              <a:srgbClr val="00A6BC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Time &amp; Attendance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42" name="TextBox 56">
              <a:extLst>
                <a:ext uri="{FF2B5EF4-FFF2-40B4-BE49-F238E27FC236}">
                  <a16:creationId xmlns:a16="http://schemas.microsoft.com/office/drawing/2014/main" id="{C1603713-6993-4AFC-BB3A-CA6AE08CCBD6}"/>
                </a:ext>
              </a:extLst>
            </p:cNvPr>
            <p:cNvSpPr txBox="1"/>
            <p:nvPr userDrawn="1"/>
          </p:nvSpPr>
          <p:spPr>
            <a:xfrm>
              <a:off x="10188000" y="2448000"/>
              <a:ext cx="900000" cy="180000"/>
            </a:xfrm>
            <a:prstGeom prst="rect">
              <a:avLst/>
            </a:prstGeom>
            <a:solidFill>
              <a:srgbClr val="0077B5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LinkedIn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43" name="TextBox 57">
              <a:extLst>
                <a:ext uri="{FF2B5EF4-FFF2-40B4-BE49-F238E27FC236}">
                  <a16:creationId xmlns:a16="http://schemas.microsoft.com/office/drawing/2014/main" id="{40A6CC21-CD16-4E6E-B1B1-5F0C15565313}"/>
                </a:ext>
              </a:extLst>
            </p:cNvPr>
            <p:cNvSpPr txBox="1"/>
            <p:nvPr userDrawn="1"/>
          </p:nvSpPr>
          <p:spPr>
            <a:xfrm>
              <a:off x="9252000" y="3096000"/>
              <a:ext cx="900000" cy="180000"/>
            </a:xfrm>
            <a:prstGeom prst="rect">
              <a:avLst/>
            </a:prstGeom>
            <a:solidFill>
              <a:srgbClr val="5558AF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Teams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44" name="TextBox 58">
              <a:extLst>
                <a:ext uri="{FF2B5EF4-FFF2-40B4-BE49-F238E27FC236}">
                  <a16:creationId xmlns:a16="http://schemas.microsoft.com/office/drawing/2014/main" id="{B9698DFE-50BF-4A4C-B105-A8E0444CBD0B}"/>
                </a:ext>
              </a:extLst>
            </p:cNvPr>
            <p:cNvSpPr txBox="1"/>
            <p:nvPr userDrawn="1"/>
          </p:nvSpPr>
          <p:spPr>
            <a:xfrm>
              <a:off x="9250372" y="4536000"/>
              <a:ext cx="1836000" cy="180000"/>
            </a:xfrm>
            <a:prstGeom prst="rect">
              <a:avLst/>
            </a:prstGeom>
            <a:solidFill>
              <a:srgbClr val="1F54B1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Travel Management &amp; Expenses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45" name="TextBox 59">
              <a:extLst>
                <a:ext uri="{FF2B5EF4-FFF2-40B4-BE49-F238E27FC236}">
                  <a16:creationId xmlns:a16="http://schemas.microsoft.com/office/drawing/2014/main" id="{8DBA5121-4BC5-4785-861E-D2A51603752F}"/>
                </a:ext>
              </a:extLst>
            </p:cNvPr>
            <p:cNvSpPr txBox="1"/>
            <p:nvPr userDrawn="1"/>
          </p:nvSpPr>
          <p:spPr>
            <a:xfrm>
              <a:off x="9250372" y="4716000"/>
              <a:ext cx="1836000" cy="180000"/>
            </a:xfrm>
            <a:prstGeom prst="rect">
              <a:avLst/>
            </a:prstGeom>
            <a:solidFill>
              <a:srgbClr val="0077B5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Training Organization &amp; Further Study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46" name="TextBox 60">
              <a:extLst>
                <a:ext uri="{FF2B5EF4-FFF2-40B4-BE49-F238E27FC236}">
                  <a16:creationId xmlns:a16="http://schemas.microsoft.com/office/drawing/2014/main" id="{601569FD-C7A0-42F3-827F-3A3DBF3DBE8C}"/>
                </a:ext>
              </a:extLst>
            </p:cNvPr>
            <p:cNvSpPr txBox="1"/>
            <p:nvPr userDrawn="1"/>
          </p:nvSpPr>
          <p:spPr>
            <a:xfrm>
              <a:off x="9250372" y="4896000"/>
              <a:ext cx="1836000" cy="180000"/>
            </a:xfrm>
            <a:prstGeom prst="rect">
              <a:avLst/>
            </a:prstGeom>
            <a:solidFill>
              <a:srgbClr val="F25C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Self-Services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47" name="TextBox 61">
              <a:extLst>
                <a:ext uri="{FF2B5EF4-FFF2-40B4-BE49-F238E27FC236}">
                  <a16:creationId xmlns:a16="http://schemas.microsoft.com/office/drawing/2014/main" id="{9FCDA475-D7CC-48B7-8B25-70365709F2FF}"/>
                </a:ext>
              </a:extLst>
            </p:cNvPr>
            <p:cNvSpPr txBox="1"/>
            <p:nvPr userDrawn="1"/>
          </p:nvSpPr>
          <p:spPr>
            <a:xfrm>
              <a:off x="9250372" y="5076000"/>
              <a:ext cx="1836000" cy="180000"/>
            </a:xfrm>
            <a:prstGeom prst="rect">
              <a:avLst/>
            </a:prstGeom>
            <a:solidFill>
              <a:srgbClr val="B2140A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Analysis &amp; Reporting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48" name="TextBox 62">
              <a:extLst>
                <a:ext uri="{FF2B5EF4-FFF2-40B4-BE49-F238E27FC236}">
                  <a16:creationId xmlns:a16="http://schemas.microsoft.com/office/drawing/2014/main" id="{BE8CA1B2-D9C2-436D-94D3-07DCF0E2E438}"/>
                </a:ext>
              </a:extLst>
            </p:cNvPr>
            <p:cNvSpPr txBox="1"/>
            <p:nvPr userDrawn="1"/>
          </p:nvSpPr>
          <p:spPr>
            <a:xfrm>
              <a:off x="9250372" y="5256000"/>
              <a:ext cx="1836000" cy="180000"/>
            </a:xfrm>
            <a:prstGeom prst="rect">
              <a:avLst/>
            </a:prstGeom>
            <a:solidFill>
              <a:srgbClr val="FFBF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Modern Workplace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49" name="TextBox 63">
              <a:extLst>
                <a:ext uri="{FF2B5EF4-FFF2-40B4-BE49-F238E27FC236}">
                  <a16:creationId xmlns:a16="http://schemas.microsoft.com/office/drawing/2014/main" id="{7983F643-F3D6-410E-856B-7557A3301858}"/>
                </a:ext>
              </a:extLst>
            </p:cNvPr>
            <p:cNvSpPr txBox="1"/>
            <p:nvPr userDrawn="1"/>
          </p:nvSpPr>
          <p:spPr>
            <a:xfrm>
              <a:off x="9252000" y="4356000"/>
              <a:ext cx="1836000" cy="180000"/>
            </a:xfrm>
            <a:prstGeom prst="rect">
              <a:avLst/>
            </a:prstGeom>
            <a:solidFill>
              <a:srgbClr val="FF8F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Leave &amp; Absence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50" name="TextBox 64">
              <a:extLst>
                <a:ext uri="{FF2B5EF4-FFF2-40B4-BE49-F238E27FC236}">
                  <a16:creationId xmlns:a16="http://schemas.microsoft.com/office/drawing/2014/main" id="{24ADB167-93DB-475D-A6DD-5CE9EBA76762}"/>
                </a:ext>
              </a:extLst>
            </p:cNvPr>
            <p:cNvSpPr txBox="1"/>
            <p:nvPr userDrawn="1"/>
          </p:nvSpPr>
          <p:spPr>
            <a:xfrm>
              <a:off x="10188000" y="2880000"/>
              <a:ext cx="900000" cy="180000"/>
            </a:xfrm>
            <a:prstGeom prst="rect">
              <a:avLst/>
            </a:prstGeom>
            <a:solidFill>
              <a:srgbClr val="D83B01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Office 365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51" name="TextBox 62">
              <a:extLst>
                <a:ext uri="{FF2B5EF4-FFF2-40B4-BE49-F238E27FC236}">
                  <a16:creationId xmlns:a16="http://schemas.microsoft.com/office/drawing/2014/main" id="{BDA8A6CB-3D09-46F7-AB60-D12CB487D2A6}"/>
                </a:ext>
              </a:extLst>
            </p:cNvPr>
            <p:cNvSpPr txBox="1"/>
            <p:nvPr userDrawn="1"/>
          </p:nvSpPr>
          <p:spPr>
            <a:xfrm>
              <a:off x="9250372" y="5436000"/>
              <a:ext cx="1836000" cy="180000"/>
            </a:xfrm>
            <a:prstGeom prst="rect">
              <a:avLst/>
            </a:prstGeom>
            <a:solidFill>
              <a:srgbClr val="D83B01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Office 365 &amp; HR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173727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6" r:id="rId1"/>
    <p:sldLayoutId id="2147483687" r:id="rId2"/>
    <p:sldLayoutId id="2147483673" r:id="rId3"/>
    <p:sldLayoutId id="2147483674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Segoe UI Semilight" panose="020B0402040204020203" pitchFamily="34" charset="0"/>
          <a:ea typeface="+mj-ea"/>
          <a:cs typeface="Segoe UI Semilight" panose="020B04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9FC296CB-6747-4D7E-82FE-3C03DAA46F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04800"/>
            <a:ext cx="7886700" cy="11049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34757CA9-5FCE-4DE7-9D88-DF4DD44BCA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520825"/>
            <a:ext cx="7886700" cy="36274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B2C6A9E-D956-4A0A-BC12-646DEF0E111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5297488"/>
            <a:ext cx="2057400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957CC4-CEFD-4693-97F0-E83A95AC58C0}" type="datetimeFigureOut">
              <a:rPr lang="de-DE" smtClean="0"/>
              <a:t>16.11.2020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61EE31C-EDCC-4CED-81B8-3A1102F159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5297488"/>
            <a:ext cx="3086100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DBB1830-EA9D-4441-9CD7-DDC37C42C95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5297488"/>
            <a:ext cx="2057400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A02AC8-B382-4C41-81CF-84E35DBB2D6D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041962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5" r:id="rId1"/>
    <p:sldLayoutId id="2147483796" r:id="rId2"/>
    <p:sldLayoutId id="2147483797" r:id="rId3"/>
    <p:sldLayoutId id="2147483798" r:id="rId4"/>
    <p:sldLayoutId id="2147483799" r:id="rId5"/>
    <p:sldLayoutId id="2147483800" r:id="rId6"/>
    <p:sldLayoutId id="2147483801" r:id="rId7"/>
    <p:sldLayoutId id="2147483802" r:id="rId8"/>
    <p:sldLayoutId id="2147483803" r:id="rId9"/>
    <p:sldLayoutId id="2147483804" r:id="rId10"/>
    <p:sldLayoutId id="214748380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Segoe UI Semilight" panose="020B0402040204020203" pitchFamily="34" charset="0"/>
          <a:ea typeface="+mj-ea"/>
          <a:cs typeface="Segoe UI Semilight" panose="020B04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Segoe UI Semilight" panose="020B0402040204020203" pitchFamily="34" charset="0"/>
          <a:ea typeface="+mn-ea"/>
          <a:cs typeface="Segoe UI Semilight" panose="020B0402040204020203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Segoe UI Semilight" panose="020B0402040204020203" pitchFamily="34" charset="0"/>
          <a:ea typeface="+mn-ea"/>
          <a:cs typeface="Segoe UI Semilight" panose="020B0402040204020203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Segoe UI Semilight" panose="020B0402040204020203" pitchFamily="34" charset="0"/>
          <a:ea typeface="+mn-ea"/>
          <a:cs typeface="Segoe UI Semilight" panose="020B0402040204020203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egoe UI Semilight" panose="020B0402040204020203" pitchFamily="34" charset="0"/>
          <a:ea typeface="+mn-ea"/>
          <a:cs typeface="Segoe UI Semilight" panose="020B0402040204020203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egoe UI Semilight" panose="020B0402040204020203" pitchFamily="34" charset="0"/>
          <a:ea typeface="+mn-ea"/>
          <a:cs typeface="Segoe UI Semilight" panose="020B040204020402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992C140B-E756-4971-9C6F-A8BE28506E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04800"/>
            <a:ext cx="7886700" cy="11049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580B0A6C-F04D-4844-BA8B-CFB5C1EE7A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520825"/>
            <a:ext cx="7886700" cy="36274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361CF712-0572-4830-A977-2BCEDB16EAFE}"/>
              </a:ext>
            </a:extLst>
          </p:cNvPr>
          <p:cNvGrpSpPr/>
          <p:nvPr userDrawn="1"/>
        </p:nvGrpSpPr>
        <p:grpSpPr>
          <a:xfrm>
            <a:off x="9250372" y="0"/>
            <a:ext cx="1838022" cy="5616000"/>
            <a:chOff x="9250372" y="0"/>
            <a:chExt cx="1838022" cy="5616000"/>
          </a:xfrm>
        </p:grpSpPr>
        <p:sp>
          <p:nvSpPr>
            <p:cNvPr id="5" name="TextBox 3">
              <a:extLst>
                <a:ext uri="{FF2B5EF4-FFF2-40B4-BE49-F238E27FC236}">
                  <a16:creationId xmlns:a16="http://schemas.microsoft.com/office/drawing/2014/main" id="{2EE03CA5-8571-466C-8917-162E45C206E3}"/>
                </a:ext>
              </a:extLst>
            </p:cNvPr>
            <p:cNvSpPr txBox="1"/>
            <p:nvPr userDrawn="1"/>
          </p:nvSpPr>
          <p:spPr>
            <a:xfrm>
              <a:off x="9252000" y="0"/>
              <a:ext cx="1836000" cy="180000"/>
            </a:xfrm>
            <a:prstGeom prst="rect">
              <a:avLst/>
            </a:prstGeom>
            <a:solidFill>
              <a:srgbClr val="00A5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Hubdrive Green/C1 - </a:t>
              </a:r>
              <a:r>
                <a:rPr lang="pt-BR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R 0 G 165 B 0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8D149CBF-35EA-4CBA-BE4B-502A39661F93}"/>
                </a:ext>
              </a:extLst>
            </p:cNvPr>
            <p:cNvSpPr txBox="1"/>
            <p:nvPr userDrawn="1"/>
          </p:nvSpPr>
          <p:spPr>
            <a:xfrm>
              <a:off x="9250372" y="216000"/>
              <a:ext cx="1836000" cy="180000"/>
            </a:xfrm>
            <a:prstGeom prst="rect">
              <a:avLst/>
            </a:prstGeom>
            <a:solidFill>
              <a:srgbClr val="DC2A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Customer/ A1 - </a:t>
              </a:r>
              <a:r>
                <a:rPr lang="pt-BR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R 220 G 42 B 0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C20AE8F-E94A-4194-851F-BE40CFF0AEF4}"/>
                </a:ext>
              </a:extLst>
            </p:cNvPr>
            <p:cNvSpPr txBox="1"/>
            <p:nvPr userDrawn="1"/>
          </p:nvSpPr>
          <p:spPr>
            <a:xfrm>
              <a:off x="9250372" y="432000"/>
              <a:ext cx="1836000" cy="180000"/>
            </a:xfrm>
            <a:prstGeom prst="rect">
              <a:avLst/>
            </a:prstGeom>
            <a:solidFill>
              <a:srgbClr val="FFBF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Microsoft/B1 - </a:t>
              </a:r>
              <a:r>
                <a:rPr lang="pt-BR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R 255 G 191 B 0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8" name="TextBox 8">
              <a:extLst>
                <a:ext uri="{FF2B5EF4-FFF2-40B4-BE49-F238E27FC236}">
                  <a16:creationId xmlns:a16="http://schemas.microsoft.com/office/drawing/2014/main" id="{84110AB1-89BC-4C14-8723-785231A8488C}"/>
                </a:ext>
              </a:extLst>
            </p:cNvPr>
            <p:cNvSpPr txBox="1"/>
            <p:nvPr userDrawn="1"/>
          </p:nvSpPr>
          <p:spPr>
            <a:xfrm>
              <a:off x="9252394" y="648000"/>
              <a:ext cx="1836000" cy="180000"/>
            </a:xfrm>
            <a:prstGeom prst="rect">
              <a:avLst/>
            </a:prstGeom>
            <a:solidFill>
              <a:srgbClr val="1F54B1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Partner/D1 - </a:t>
              </a:r>
              <a:r>
                <a:rPr lang="pt-BR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R 31 G 84 B 177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9" name="TextBox 9">
              <a:extLst>
                <a:ext uri="{FF2B5EF4-FFF2-40B4-BE49-F238E27FC236}">
                  <a16:creationId xmlns:a16="http://schemas.microsoft.com/office/drawing/2014/main" id="{C0E53F32-409E-47E3-A15E-CEB5878417A3}"/>
                </a:ext>
              </a:extLst>
            </p:cNvPr>
            <p:cNvSpPr txBox="1"/>
            <p:nvPr userDrawn="1"/>
          </p:nvSpPr>
          <p:spPr>
            <a:xfrm>
              <a:off x="9251381" y="864000"/>
              <a:ext cx="1836000" cy="180000"/>
            </a:xfrm>
            <a:prstGeom prst="rect">
              <a:avLst/>
            </a:prstGeom>
            <a:solidFill>
              <a:srgbClr val="464646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Hubdrive Gray E1 - </a:t>
              </a:r>
              <a:r>
                <a:rPr lang="pt-BR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R 70 G 70 B 70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0" name="TextBox 10">
              <a:extLst>
                <a:ext uri="{FF2B5EF4-FFF2-40B4-BE49-F238E27FC236}">
                  <a16:creationId xmlns:a16="http://schemas.microsoft.com/office/drawing/2014/main" id="{E3F76F8C-52D0-41ED-B702-6D160F1CF53F}"/>
                </a:ext>
              </a:extLst>
            </p:cNvPr>
            <p:cNvSpPr txBox="1"/>
            <p:nvPr userDrawn="1"/>
          </p:nvSpPr>
          <p:spPr>
            <a:xfrm>
              <a:off x="9252000" y="1224000"/>
              <a:ext cx="432000" cy="180000"/>
            </a:xfrm>
            <a:prstGeom prst="rect">
              <a:avLst/>
            </a:prstGeom>
            <a:solidFill>
              <a:srgbClr val="DC2A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Red1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1" name="TextBox 11">
              <a:extLst>
                <a:ext uri="{FF2B5EF4-FFF2-40B4-BE49-F238E27FC236}">
                  <a16:creationId xmlns:a16="http://schemas.microsoft.com/office/drawing/2014/main" id="{DB75B4AF-640F-4128-B90D-C58CE6836C40}"/>
                </a:ext>
              </a:extLst>
            </p:cNvPr>
            <p:cNvSpPr txBox="1"/>
            <p:nvPr userDrawn="1"/>
          </p:nvSpPr>
          <p:spPr>
            <a:xfrm>
              <a:off x="9720000" y="1224000"/>
              <a:ext cx="432000" cy="180000"/>
            </a:xfrm>
            <a:prstGeom prst="rect">
              <a:avLst/>
            </a:prstGeom>
            <a:solidFill>
              <a:srgbClr val="B2140A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Red2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2" name="TextBox 12">
              <a:extLst>
                <a:ext uri="{FF2B5EF4-FFF2-40B4-BE49-F238E27FC236}">
                  <a16:creationId xmlns:a16="http://schemas.microsoft.com/office/drawing/2014/main" id="{C8CA9B17-BF57-4D6C-A9D5-74F47BDB9A80}"/>
                </a:ext>
              </a:extLst>
            </p:cNvPr>
            <p:cNvSpPr txBox="1"/>
            <p:nvPr userDrawn="1"/>
          </p:nvSpPr>
          <p:spPr>
            <a:xfrm>
              <a:off x="10188000" y="1224000"/>
              <a:ext cx="432000" cy="180000"/>
            </a:xfrm>
            <a:prstGeom prst="rect">
              <a:avLst/>
            </a:prstGeom>
            <a:solidFill>
              <a:srgbClr val="D21741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Red3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3" name="TextBox 13">
              <a:extLst>
                <a:ext uri="{FF2B5EF4-FFF2-40B4-BE49-F238E27FC236}">
                  <a16:creationId xmlns:a16="http://schemas.microsoft.com/office/drawing/2014/main" id="{236F010B-136B-4958-B21C-41F7E13662A5}"/>
                </a:ext>
              </a:extLst>
            </p:cNvPr>
            <p:cNvSpPr txBox="1"/>
            <p:nvPr userDrawn="1"/>
          </p:nvSpPr>
          <p:spPr>
            <a:xfrm>
              <a:off x="10656000" y="1224000"/>
              <a:ext cx="432000" cy="180000"/>
            </a:xfrm>
            <a:prstGeom prst="rect">
              <a:avLst/>
            </a:prstGeom>
            <a:solidFill>
              <a:srgbClr val="F16466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Red4 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4" name="TextBox 14">
              <a:extLst>
                <a:ext uri="{FF2B5EF4-FFF2-40B4-BE49-F238E27FC236}">
                  <a16:creationId xmlns:a16="http://schemas.microsoft.com/office/drawing/2014/main" id="{910E1168-1FCF-4091-B133-4445B95541F3}"/>
                </a:ext>
              </a:extLst>
            </p:cNvPr>
            <p:cNvSpPr txBox="1"/>
            <p:nvPr userDrawn="1"/>
          </p:nvSpPr>
          <p:spPr>
            <a:xfrm>
              <a:off x="9252000" y="1440000"/>
              <a:ext cx="432000" cy="180000"/>
            </a:xfrm>
            <a:prstGeom prst="rect">
              <a:avLst/>
            </a:prstGeom>
            <a:solidFill>
              <a:srgbClr val="FFBF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Or1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5" name="TextBox 15">
              <a:extLst>
                <a:ext uri="{FF2B5EF4-FFF2-40B4-BE49-F238E27FC236}">
                  <a16:creationId xmlns:a16="http://schemas.microsoft.com/office/drawing/2014/main" id="{C727DAE6-AFB5-4F16-9D2F-EBACAF25950E}"/>
                </a:ext>
              </a:extLst>
            </p:cNvPr>
            <p:cNvSpPr txBox="1"/>
            <p:nvPr userDrawn="1"/>
          </p:nvSpPr>
          <p:spPr>
            <a:xfrm>
              <a:off x="9720000" y="1440000"/>
              <a:ext cx="432000" cy="180000"/>
            </a:xfrm>
            <a:prstGeom prst="rect">
              <a:avLst/>
            </a:prstGeom>
            <a:solidFill>
              <a:srgbClr val="FF8F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Or2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6" name="TextBox 16">
              <a:extLst>
                <a:ext uri="{FF2B5EF4-FFF2-40B4-BE49-F238E27FC236}">
                  <a16:creationId xmlns:a16="http://schemas.microsoft.com/office/drawing/2014/main" id="{D17A1337-42D4-4B9E-A2E0-3303FB84E675}"/>
                </a:ext>
              </a:extLst>
            </p:cNvPr>
            <p:cNvSpPr txBox="1"/>
            <p:nvPr userDrawn="1"/>
          </p:nvSpPr>
          <p:spPr>
            <a:xfrm>
              <a:off x="10188000" y="1440000"/>
              <a:ext cx="432000" cy="180000"/>
            </a:xfrm>
            <a:prstGeom prst="rect">
              <a:avLst/>
            </a:prstGeom>
            <a:solidFill>
              <a:srgbClr val="F25C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Or3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7" name="TextBox 17">
              <a:extLst>
                <a:ext uri="{FF2B5EF4-FFF2-40B4-BE49-F238E27FC236}">
                  <a16:creationId xmlns:a16="http://schemas.microsoft.com/office/drawing/2014/main" id="{A529240B-4119-4C54-A698-F03CFE2A3BED}"/>
                </a:ext>
              </a:extLst>
            </p:cNvPr>
            <p:cNvSpPr txBox="1"/>
            <p:nvPr userDrawn="1"/>
          </p:nvSpPr>
          <p:spPr>
            <a:xfrm>
              <a:off x="10656000" y="1440000"/>
              <a:ext cx="432000" cy="180000"/>
            </a:xfrm>
            <a:prstGeom prst="rect">
              <a:avLst/>
            </a:prstGeom>
            <a:solidFill>
              <a:srgbClr val="FFD969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Or4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8" name="TextBox 18">
              <a:extLst>
                <a:ext uri="{FF2B5EF4-FFF2-40B4-BE49-F238E27FC236}">
                  <a16:creationId xmlns:a16="http://schemas.microsoft.com/office/drawing/2014/main" id="{E223DDB2-3B1A-4CA7-9D7B-DFE0D8232177}"/>
                </a:ext>
              </a:extLst>
            </p:cNvPr>
            <p:cNvSpPr txBox="1"/>
            <p:nvPr userDrawn="1"/>
          </p:nvSpPr>
          <p:spPr>
            <a:xfrm>
              <a:off x="9252000" y="1656000"/>
              <a:ext cx="432000" cy="180000"/>
            </a:xfrm>
            <a:prstGeom prst="rect">
              <a:avLst/>
            </a:prstGeom>
            <a:solidFill>
              <a:srgbClr val="00A5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Gre1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9" name="TextBox 19">
              <a:extLst>
                <a:ext uri="{FF2B5EF4-FFF2-40B4-BE49-F238E27FC236}">
                  <a16:creationId xmlns:a16="http://schemas.microsoft.com/office/drawing/2014/main" id="{0E08734E-C0D0-4044-9E55-733976B44E5D}"/>
                </a:ext>
              </a:extLst>
            </p:cNvPr>
            <p:cNvSpPr txBox="1"/>
            <p:nvPr userDrawn="1"/>
          </p:nvSpPr>
          <p:spPr>
            <a:xfrm>
              <a:off x="9720000" y="1656000"/>
              <a:ext cx="432000" cy="180000"/>
            </a:xfrm>
            <a:prstGeom prst="rect">
              <a:avLst/>
            </a:prstGeom>
            <a:solidFill>
              <a:srgbClr val="59CF2E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Gre2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0" name="TextBox 20">
              <a:extLst>
                <a:ext uri="{FF2B5EF4-FFF2-40B4-BE49-F238E27FC236}">
                  <a16:creationId xmlns:a16="http://schemas.microsoft.com/office/drawing/2014/main" id="{08182B4A-6250-45E1-9B78-7459A3AF032D}"/>
                </a:ext>
              </a:extLst>
            </p:cNvPr>
            <p:cNvSpPr txBox="1"/>
            <p:nvPr userDrawn="1"/>
          </p:nvSpPr>
          <p:spPr>
            <a:xfrm>
              <a:off x="10188000" y="1656000"/>
              <a:ext cx="432000" cy="180000"/>
            </a:xfrm>
            <a:prstGeom prst="rect">
              <a:avLst/>
            </a:prstGeom>
            <a:solidFill>
              <a:srgbClr val="B0D9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Gre3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1" name="TextBox 21">
              <a:extLst>
                <a:ext uri="{FF2B5EF4-FFF2-40B4-BE49-F238E27FC236}">
                  <a16:creationId xmlns:a16="http://schemas.microsoft.com/office/drawing/2014/main" id="{91DFA83F-62F1-441A-85BA-2A61BC38E340}"/>
                </a:ext>
              </a:extLst>
            </p:cNvPr>
            <p:cNvSpPr txBox="1"/>
            <p:nvPr userDrawn="1"/>
          </p:nvSpPr>
          <p:spPr>
            <a:xfrm>
              <a:off x="10656000" y="1656000"/>
              <a:ext cx="432000" cy="180000"/>
            </a:xfrm>
            <a:prstGeom prst="rect">
              <a:avLst/>
            </a:prstGeom>
            <a:solidFill>
              <a:srgbClr val="B9E96F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Gre4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2" name="TextBox 23">
              <a:extLst>
                <a:ext uri="{FF2B5EF4-FFF2-40B4-BE49-F238E27FC236}">
                  <a16:creationId xmlns:a16="http://schemas.microsoft.com/office/drawing/2014/main" id="{F72FE106-43E9-4EE6-851F-4275938BD8AC}"/>
                </a:ext>
              </a:extLst>
            </p:cNvPr>
            <p:cNvSpPr txBox="1"/>
            <p:nvPr userDrawn="1"/>
          </p:nvSpPr>
          <p:spPr>
            <a:xfrm>
              <a:off x="9252000" y="1872000"/>
              <a:ext cx="432000" cy="180000"/>
            </a:xfrm>
            <a:prstGeom prst="rect">
              <a:avLst/>
            </a:prstGeom>
            <a:solidFill>
              <a:srgbClr val="1F54B1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Blue1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3" name="TextBox 24">
              <a:extLst>
                <a:ext uri="{FF2B5EF4-FFF2-40B4-BE49-F238E27FC236}">
                  <a16:creationId xmlns:a16="http://schemas.microsoft.com/office/drawing/2014/main" id="{36361A63-83C5-4E57-92D0-067F760B3CA0}"/>
                </a:ext>
              </a:extLst>
            </p:cNvPr>
            <p:cNvSpPr txBox="1"/>
            <p:nvPr userDrawn="1"/>
          </p:nvSpPr>
          <p:spPr>
            <a:xfrm>
              <a:off x="9720000" y="1872000"/>
              <a:ext cx="432000" cy="180000"/>
            </a:xfrm>
            <a:prstGeom prst="rect">
              <a:avLst/>
            </a:prstGeom>
            <a:solidFill>
              <a:srgbClr val="007EC5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Blue2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4" name="TextBox 25">
              <a:extLst>
                <a:ext uri="{FF2B5EF4-FFF2-40B4-BE49-F238E27FC236}">
                  <a16:creationId xmlns:a16="http://schemas.microsoft.com/office/drawing/2014/main" id="{F1EEA926-0CA4-494F-826A-FE4944B17B46}"/>
                </a:ext>
              </a:extLst>
            </p:cNvPr>
            <p:cNvSpPr txBox="1"/>
            <p:nvPr userDrawn="1"/>
          </p:nvSpPr>
          <p:spPr>
            <a:xfrm>
              <a:off x="10188000" y="1872000"/>
              <a:ext cx="432000" cy="180000"/>
            </a:xfrm>
            <a:prstGeom prst="rect">
              <a:avLst/>
            </a:prstGeom>
            <a:solidFill>
              <a:srgbClr val="00A6BC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Blue3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5" name="TextBox 26">
              <a:extLst>
                <a:ext uri="{FF2B5EF4-FFF2-40B4-BE49-F238E27FC236}">
                  <a16:creationId xmlns:a16="http://schemas.microsoft.com/office/drawing/2014/main" id="{47A45835-8855-4EDA-8CB9-107743B57FDC}"/>
                </a:ext>
              </a:extLst>
            </p:cNvPr>
            <p:cNvSpPr txBox="1"/>
            <p:nvPr userDrawn="1"/>
          </p:nvSpPr>
          <p:spPr>
            <a:xfrm>
              <a:off x="10656000" y="1872000"/>
              <a:ext cx="432000" cy="180000"/>
            </a:xfrm>
            <a:prstGeom prst="rect">
              <a:avLst/>
            </a:prstGeom>
            <a:solidFill>
              <a:srgbClr val="54BEEF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Blue4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6" name="TextBox 27">
              <a:extLst>
                <a:ext uri="{FF2B5EF4-FFF2-40B4-BE49-F238E27FC236}">
                  <a16:creationId xmlns:a16="http://schemas.microsoft.com/office/drawing/2014/main" id="{4CE7BC33-7301-4A01-B220-48D21C302BF1}"/>
                </a:ext>
              </a:extLst>
            </p:cNvPr>
            <p:cNvSpPr txBox="1"/>
            <p:nvPr userDrawn="1"/>
          </p:nvSpPr>
          <p:spPr>
            <a:xfrm>
              <a:off x="9252000" y="2088000"/>
              <a:ext cx="432000" cy="180000"/>
            </a:xfrm>
            <a:prstGeom prst="rect">
              <a:avLst/>
            </a:prstGeom>
            <a:solidFill>
              <a:srgbClr val="464646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Gra1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7" name="TextBox 28">
              <a:extLst>
                <a:ext uri="{FF2B5EF4-FFF2-40B4-BE49-F238E27FC236}">
                  <a16:creationId xmlns:a16="http://schemas.microsoft.com/office/drawing/2014/main" id="{9AEA124B-DE32-4007-91D6-0D4D778B6D73}"/>
                </a:ext>
              </a:extLst>
            </p:cNvPr>
            <p:cNvSpPr txBox="1"/>
            <p:nvPr userDrawn="1"/>
          </p:nvSpPr>
          <p:spPr>
            <a:xfrm>
              <a:off x="9720000" y="2088000"/>
              <a:ext cx="432000" cy="180000"/>
            </a:xfrm>
            <a:prstGeom prst="rect">
              <a:avLst/>
            </a:prstGeom>
            <a:solidFill>
              <a:srgbClr val="737373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Gra2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8" name="TextBox 29">
              <a:extLst>
                <a:ext uri="{FF2B5EF4-FFF2-40B4-BE49-F238E27FC236}">
                  <a16:creationId xmlns:a16="http://schemas.microsoft.com/office/drawing/2014/main" id="{77FCC7F8-2FF8-4479-B844-A5277C631B32}"/>
                </a:ext>
              </a:extLst>
            </p:cNvPr>
            <p:cNvSpPr txBox="1"/>
            <p:nvPr userDrawn="1"/>
          </p:nvSpPr>
          <p:spPr>
            <a:xfrm>
              <a:off x="10188000" y="2088000"/>
              <a:ext cx="432000" cy="180000"/>
            </a:xfrm>
            <a:prstGeom prst="rect">
              <a:avLst/>
            </a:prstGeom>
            <a:solidFill>
              <a:srgbClr val="BFBFBF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Gra3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9" name="TextBox 30">
              <a:extLst>
                <a:ext uri="{FF2B5EF4-FFF2-40B4-BE49-F238E27FC236}">
                  <a16:creationId xmlns:a16="http://schemas.microsoft.com/office/drawing/2014/main" id="{C97DB3F9-C6FF-4A9A-9F2B-6C05521D04E9}"/>
                </a:ext>
              </a:extLst>
            </p:cNvPr>
            <p:cNvSpPr txBox="1"/>
            <p:nvPr userDrawn="1"/>
          </p:nvSpPr>
          <p:spPr>
            <a:xfrm>
              <a:off x="10656000" y="2088000"/>
              <a:ext cx="432000" cy="180000"/>
            </a:xfrm>
            <a:prstGeom prst="rect">
              <a:avLst/>
            </a:prstGeom>
            <a:solidFill>
              <a:srgbClr val="D9D9D9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Gra4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0" name="TextBox 31">
              <a:extLst>
                <a:ext uri="{FF2B5EF4-FFF2-40B4-BE49-F238E27FC236}">
                  <a16:creationId xmlns:a16="http://schemas.microsoft.com/office/drawing/2014/main" id="{F8E8CF47-F75C-490C-88C6-B94C080CEE97}"/>
                </a:ext>
              </a:extLst>
            </p:cNvPr>
            <p:cNvSpPr txBox="1"/>
            <p:nvPr userDrawn="1"/>
          </p:nvSpPr>
          <p:spPr>
            <a:xfrm>
              <a:off x="9252000" y="2448000"/>
              <a:ext cx="900000" cy="180000"/>
            </a:xfrm>
            <a:prstGeom prst="rect">
              <a:avLst/>
            </a:prstGeom>
            <a:solidFill>
              <a:srgbClr val="242958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Dynamics 365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1" name="TextBox 32">
              <a:extLst>
                <a:ext uri="{FF2B5EF4-FFF2-40B4-BE49-F238E27FC236}">
                  <a16:creationId xmlns:a16="http://schemas.microsoft.com/office/drawing/2014/main" id="{D9D6F546-327A-49D0-BBA4-87B2AB811083}"/>
                </a:ext>
              </a:extLst>
            </p:cNvPr>
            <p:cNvSpPr txBox="1"/>
            <p:nvPr userDrawn="1"/>
          </p:nvSpPr>
          <p:spPr>
            <a:xfrm>
              <a:off x="9252000" y="2664000"/>
              <a:ext cx="900000" cy="180000"/>
            </a:xfrm>
            <a:prstGeom prst="rect">
              <a:avLst/>
            </a:prstGeom>
            <a:solidFill>
              <a:srgbClr val="5F89CE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Dynamics Applications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2" name="TextBox 33">
              <a:extLst>
                <a:ext uri="{FF2B5EF4-FFF2-40B4-BE49-F238E27FC236}">
                  <a16:creationId xmlns:a16="http://schemas.microsoft.com/office/drawing/2014/main" id="{E93DB053-5312-461D-B479-583C053BF543}"/>
                </a:ext>
              </a:extLst>
            </p:cNvPr>
            <p:cNvSpPr txBox="1"/>
            <p:nvPr userDrawn="1"/>
          </p:nvSpPr>
          <p:spPr>
            <a:xfrm>
              <a:off x="10188000" y="2664000"/>
              <a:ext cx="900000" cy="180000"/>
            </a:xfrm>
            <a:prstGeom prst="rect">
              <a:avLst/>
            </a:prstGeom>
            <a:solidFill>
              <a:srgbClr val="29439A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F&amp;O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3" name="TextBox 34">
              <a:extLst>
                <a:ext uri="{FF2B5EF4-FFF2-40B4-BE49-F238E27FC236}">
                  <a16:creationId xmlns:a16="http://schemas.microsoft.com/office/drawing/2014/main" id="{482160A6-0F05-46BF-8B90-D1276B14352A}"/>
                </a:ext>
              </a:extLst>
            </p:cNvPr>
            <p:cNvSpPr txBox="1"/>
            <p:nvPr userDrawn="1"/>
          </p:nvSpPr>
          <p:spPr>
            <a:xfrm>
              <a:off x="9252000" y="2880000"/>
              <a:ext cx="900000" cy="180000"/>
            </a:xfrm>
            <a:prstGeom prst="rect">
              <a:avLst/>
            </a:prstGeom>
            <a:solidFill>
              <a:srgbClr val="8E278F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Human Resources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4" name="TextBox 36">
              <a:extLst>
                <a:ext uri="{FF2B5EF4-FFF2-40B4-BE49-F238E27FC236}">
                  <a16:creationId xmlns:a16="http://schemas.microsoft.com/office/drawing/2014/main" id="{56F07143-1C13-4A71-92D8-317B0DBA43AF}"/>
                </a:ext>
              </a:extLst>
            </p:cNvPr>
            <p:cNvSpPr txBox="1"/>
            <p:nvPr userDrawn="1"/>
          </p:nvSpPr>
          <p:spPr>
            <a:xfrm>
              <a:off x="9252000" y="3456000"/>
              <a:ext cx="1836000" cy="180000"/>
            </a:xfrm>
            <a:prstGeom prst="rect">
              <a:avLst/>
            </a:prstGeom>
            <a:solidFill>
              <a:srgbClr val="FF8F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Recruiting &amp; Onboarding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5" name="TextBox 40">
              <a:extLst>
                <a:ext uri="{FF2B5EF4-FFF2-40B4-BE49-F238E27FC236}">
                  <a16:creationId xmlns:a16="http://schemas.microsoft.com/office/drawing/2014/main" id="{4EE173C8-B39A-4C80-A5B4-8DAFE360C091}"/>
                </a:ext>
              </a:extLst>
            </p:cNvPr>
            <p:cNvSpPr txBox="1"/>
            <p:nvPr userDrawn="1"/>
          </p:nvSpPr>
          <p:spPr>
            <a:xfrm>
              <a:off x="9252000" y="3636000"/>
              <a:ext cx="1836000" cy="180000"/>
            </a:xfrm>
            <a:prstGeom prst="rect">
              <a:avLst/>
            </a:prstGeom>
            <a:solidFill>
              <a:srgbClr val="1F54B1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Staff Administration &amp;  Automation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6" name="TextBox 44">
              <a:extLst>
                <a:ext uri="{FF2B5EF4-FFF2-40B4-BE49-F238E27FC236}">
                  <a16:creationId xmlns:a16="http://schemas.microsoft.com/office/drawing/2014/main" id="{D58DF7A6-825B-4FDD-B0BF-5EB86BACE2C7}"/>
                </a:ext>
              </a:extLst>
            </p:cNvPr>
            <p:cNvSpPr txBox="1"/>
            <p:nvPr userDrawn="1"/>
          </p:nvSpPr>
          <p:spPr>
            <a:xfrm>
              <a:off x="9252000" y="3816000"/>
              <a:ext cx="1836000" cy="180000"/>
            </a:xfrm>
            <a:prstGeom prst="rect">
              <a:avLst/>
            </a:prstGeom>
            <a:solidFill>
              <a:srgbClr val="F25C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Digital Personnel File &amp; Documents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7" name="TextBox 48">
              <a:extLst>
                <a:ext uri="{FF2B5EF4-FFF2-40B4-BE49-F238E27FC236}">
                  <a16:creationId xmlns:a16="http://schemas.microsoft.com/office/drawing/2014/main" id="{AB17232E-9C37-408F-B9D7-9E145C4E8037}"/>
                </a:ext>
              </a:extLst>
            </p:cNvPr>
            <p:cNvSpPr txBox="1"/>
            <p:nvPr userDrawn="1"/>
          </p:nvSpPr>
          <p:spPr>
            <a:xfrm>
              <a:off x="9252000" y="3996000"/>
              <a:ext cx="1836000" cy="180000"/>
            </a:xfrm>
            <a:prstGeom prst="rect">
              <a:avLst/>
            </a:prstGeom>
            <a:solidFill>
              <a:srgbClr val="8E278F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Talent Management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8" name="TextBox 52">
              <a:extLst>
                <a:ext uri="{FF2B5EF4-FFF2-40B4-BE49-F238E27FC236}">
                  <a16:creationId xmlns:a16="http://schemas.microsoft.com/office/drawing/2014/main" id="{01933733-1999-4F7F-BF0D-5F106DBC0476}"/>
                </a:ext>
              </a:extLst>
            </p:cNvPr>
            <p:cNvSpPr txBox="1"/>
            <p:nvPr userDrawn="1"/>
          </p:nvSpPr>
          <p:spPr>
            <a:xfrm>
              <a:off x="9252000" y="4176000"/>
              <a:ext cx="1836000" cy="180000"/>
            </a:xfrm>
            <a:prstGeom prst="rect">
              <a:avLst/>
            </a:prstGeom>
            <a:solidFill>
              <a:srgbClr val="00A6BC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Time &amp; Attendance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9" name="TextBox 56">
              <a:extLst>
                <a:ext uri="{FF2B5EF4-FFF2-40B4-BE49-F238E27FC236}">
                  <a16:creationId xmlns:a16="http://schemas.microsoft.com/office/drawing/2014/main" id="{52646B62-2183-4908-A969-91243CC1DC93}"/>
                </a:ext>
              </a:extLst>
            </p:cNvPr>
            <p:cNvSpPr txBox="1"/>
            <p:nvPr userDrawn="1"/>
          </p:nvSpPr>
          <p:spPr>
            <a:xfrm>
              <a:off x="10188000" y="2448000"/>
              <a:ext cx="900000" cy="180000"/>
            </a:xfrm>
            <a:prstGeom prst="rect">
              <a:avLst/>
            </a:prstGeom>
            <a:solidFill>
              <a:srgbClr val="0077B5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LinkedIn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40" name="TextBox 57">
              <a:extLst>
                <a:ext uri="{FF2B5EF4-FFF2-40B4-BE49-F238E27FC236}">
                  <a16:creationId xmlns:a16="http://schemas.microsoft.com/office/drawing/2014/main" id="{84E3DFD4-9519-4000-93BA-0DB75FABDA24}"/>
                </a:ext>
              </a:extLst>
            </p:cNvPr>
            <p:cNvSpPr txBox="1"/>
            <p:nvPr userDrawn="1"/>
          </p:nvSpPr>
          <p:spPr>
            <a:xfrm>
              <a:off x="9252000" y="3096000"/>
              <a:ext cx="900000" cy="180000"/>
            </a:xfrm>
            <a:prstGeom prst="rect">
              <a:avLst/>
            </a:prstGeom>
            <a:solidFill>
              <a:srgbClr val="5558AF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Teams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41" name="TextBox 58">
              <a:extLst>
                <a:ext uri="{FF2B5EF4-FFF2-40B4-BE49-F238E27FC236}">
                  <a16:creationId xmlns:a16="http://schemas.microsoft.com/office/drawing/2014/main" id="{FF500657-B440-4229-A35A-32200784931E}"/>
                </a:ext>
              </a:extLst>
            </p:cNvPr>
            <p:cNvSpPr txBox="1"/>
            <p:nvPr userDrawn="1"/>
          </p:nvSpPr>
          <p:spPr>
            <a:xfrm>
              <a:off x="9250372" y="4536000"/>
              <a:ext cx="1836000" cy="180000"/>
            </a:xfrm>
            <a:prstGeom prst="rect">
              <a:avLst/>
            </a:prstGeom>
            <a:solidFill>
              <a:srgbClr val="1F54B1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Travel Management &amp; Expenses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42" name="TextBox 59">
              <a:extLst>
                <a:ext uri="{FF2B5EF4-FFF2-40B4-BE49-F238E27FC236}">
                  <a16:creationId xmlns:a16="http://schemas.microsoft.com/office/drawing/2014/main" id="{D46B474C-6800-4709-8728-14876384B8FA}"/>
                </a:ext>
              </a:extLst>
            </p:cNvPr>
            <p:cNvSpPr txBox="1"/>
            <p:nvPr userDrawn="1"/>
          </p:nvSpPr>
          <p:spPr>
            <a:xfrm>
              <a:off x="9250372" y="4716000"/>
              <a:ext cx="1836000" cy="180000"/>
            </a:xfrm>
            <a:prstGeom prst="rect">
              <a:avLst/>
            </a:prstGeom>
            <a:solidFill>
              <a:srgbClr val="0077B5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Training Organization &amp; Further Study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43" name="TextBox 60">
              <a:extLst>
                <a:ext uri="{FF2B5EF4-FFF2-40B4-BE49-F238E27FC236}">
                  <a16:creationId xmlns:a16="http://schemas.microsoft.com/office/drawing/2014/main" id="{741204E7-3A0C-436C-A719-0DC94CCD190E}"/>
                </a:ext>
              </a:extLst>
            </p:cNvPr>
            <p:cNvSpPr txBox="1"/>
            <p:nvPr userDrawn="1"/>
          </p:nvSpPr>
          <p:spPr>
            <a:xfrm>
              <a:off x="9250372" y="4896000"/>
              <a:ext cx="1836000" cy="180000"/>
            </a:xfrm>
            <a:prstGeom prst="rect">
              <a:avLst/>
            </a:prstGeom>
            <a:solidFill>
              <a:srgbClr val="F25C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Self-Services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44" name="TextBox 61">
              <a:extLst>
                <a:ext uri="{FF2B5EF4-FFF2-40B4-BE49-F238E27FC236}">
                  <a16:creationId xmlns:a16="http://schemas.microsoft.com/office/drawing/2014/main" id="{9143D57F-5AD3-4C66-A6B0-6C803E0B8A10}"/>
                </a:ext>
              </a:extLst>
            </p:cNvPr>
            <p:cNvSpPr txBox="1"/>
            <p:nvPr userDrawn="1"/>
          </p:nvSpPr>
          <p:spPr>
            <a:xfrm>
              <a:off x="9250372" y="5076000"/>
              <a:ext cx="1836000" cy="180000"/>
            </a:xfrm>
            <a:prstGeom prst="rect">
              <a:avLst/>
            </a:prstGeom>
            <a:solidFill>
              <a:srgbClr val="B2140A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Analysis &amp; Reporting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45" name="TextBox 62">
              <a:extLst>
                <a:ext uri="{FF2B5EF4-FFF2-40B4-BE49-F238E27FC236}">
                  <a16:creationId xmlns:a16="http://schemas.microsoft.com/office/drawing/2014/main" id="{28B35FCE-6F14-4D5A-B02B-B1CD84AAFDCB}"/>
                </a:ext>
              </a:extLst>
            </p:cNvPr>
            <p:cNvSpPr txBox="1"/>
            <p:nvPr userDrawn="1"/>
          </p:nvSpPr>
          <p:spPr>
            <a:xfrm>
              <a:off x="9250372" y="5256000"/>
              <a:ext cx="1836000" cy="180000"/>
            </a:xfrm>
            <a:prstGeom prst="rect">
              <a:avLst/>
            </a:prstGeom>
            <a:solidFill>
              <a:srgbClr val="FFBF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Modern Workplace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46" name="TextBox 63">
              <a:extLst>
                <a:ext uri="{FF2B5EF4-FFF2-40B4-BE49-F238E27FC236}">
                  <a16:creationId xmlns:a16="http://schemas.microsoft.com/office/drawing/2014/main" id="{B381B02E-1296-44E0-AA03-C1EA5872506F}"/>
                </a:ext>
              </a:extLst>
            </p:cNvPr>
            <p:cNvSpPr txBox="1"/>
            <p:nvPr userDrawn="1"/>
          </p:nvSpPr>
          <p:spPr>
            <a:xfrm>
              <a:off x="9252000" y="4356000"/>
              <a:ext cx="1836000" cy="180000"/>
            </a:xfrm>
            <a:prstGeom prst="rect">
              <a:avLst/>
            </a:prstGeom>
            <a:solidFill>
              <a:srgbClr val="FF8F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Leave &amp; Absence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47" name="TextBox 64">
              <a:extLst>
                <a:ext uri="{FF2B5EF4-FFF2-40B4-BE49-F238E27FC236}">
                  <a16:creationId xmlns:a16="http://schemas.microsoft.com/office/drawing/2014/main" id="{1524E81B-095A-4D6A-AC38-6DF642A8AB0B}"/>
                </a:ext>
              </a:extLst>
            </p:cNvPr>
            <p:cNvSpPr txBox="1"/>
            <p:nvPr userDrawn="1"/>
          </p:nvSpPr>
          <p:spPr>
            <a:xfrm>
              <a:off x="10188000" y="2880000"/>
              <a:ext cx="900000" cy="180000"/>
            </a:xfrm>
            <a:prstGeom prst="rect">
              <a:avLst/>
            </a:prstGeom>
            <a:solidFill>
              <a:srgbClr val="D83B01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Office 365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48" name="TextBox 62">
              <a:extLst>
                <a:ext uri="{FF2B5EF4-FFF2-40B4-BE49-F238E27FC236}">
                  <a16:creationId xmlns:a16="http://schemas.microsoft.com/office/drawing/2014/main" id="{CA357C7D-7DAC-445E-A99A-164D43EF71C8}"/>
                </a:ext>
              </a:extLst>
            </p:cNvPr>
            <p:cNvSpPr txBox="1"/>
            <p:nvPr userDrawn="1"/>
          </p:nvSpPr>
          <p:spPr>
            <a:xfrm>
              <a:off x="9250372" y="5436000"/>
              <a:ext cx="1836000" cy="180000"/>
            </a:xfrm>
            <a:prstGeom prst="rect">
              <a:avLst/>
            </a:prstGeom>
            <a:solidFill>
              <a:srgbClr val="D83B01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Office 365 &amp; HR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192381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7" r:id="rId2"/>
    <p:sldLayoutId id="2147483790" r:id="rId3"/>
    <p:sldLayoutId id="2147483775" r:id="rId4"/>
    <p:sldLayoutId id="2147483776" r:id="rId5"/>
    <p:sldLayoutId id="2147483779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Segoe UI Semilight" panose="020B0402040204020203" pitchFamily="34" charset="0"/>
          <a:ea typeface="+mj-ea"/>
          <a:cs typeface="Segoe UI Semilight" panose="020B04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992C140B-E756-4971-9C6F-A8BE28506E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04800"/>
            <a:ext cx="7886700" cy="11049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580B0A6C-F04D-4844-BA8B-CFB5C1EE7A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520825"/>
            <a:ext cx="7886700" cy="36274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C6756CD3-F808-441A-BF0F-D493B990D998}"/>
              </a:ext>
            </a:extLst>
          </p:cNvPr>
          <p:cNvGrpSpPr/>
          <p:nvPr userDrawn="1"/>
        </p:nvGrpSpPr>
        <p:grpSpPr>
          <a:xfrm>
            <a:off x="9250372" y="0"/>
            <a:ext cx="1838022" cy="5616000"/>
            <a:chOff x="9250372" y="0"/>
            <a:chExt cx="1838022" cy="5616000"/>
          </a:xfrm>
        </p:grpSpPr>
        <p:sp>
          <p:nvSpPr>
            <p:cNvPr id="6" name="TextBox 3">
              <a:extLst>
                <a:ext uri="{FF2B5EF4-FFF2-40B4-BE49-F238E27FC236}">
                  <a16:creationId xmlns:a16="http://schemas.microsoft.com/office/drawing/2014/main" id="{CFE525CA-B0BB-426F-8638-643CCA1DBBAA}"/>
                </a:ext>
              </a:extLst>
            </p:cNvPr>
            <p:cNvSpPr txBox="1"/>
            <p:nvPr userDrawn="1"/>
          </p:nvSpPr>
          <p:spPr>
            <a:xfrm>
              <a:off x="9252000" y="0"/>
              <a:ext cx="1836000" cy="180000"/>
            </a:xfrm>
            <a:prstGeom prst="rect">
              <a:avLst/>
            </a:prstGeom>
            <a:solidFill>
              <a:srgbClr val="00A5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Hubdrive Green/C1 - </a:t>
              </a:r>
              <a:r>
                <a:rPr lang="pt-BR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R 0 G 165 B 0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7" name="TextBox 5">
              <a:extLst>
                <a:ext uri="{FF2B5EF4-FFF2-40B4-BE49-F238E27FC236}">
                  <a16:creationId xmlns:a16="http://schemas.microsoft.com/office/drawing/2014/main" id="{6E4E46AE-C0DF-47DD-BBDD-8490F3E60048}"/>
                </a:ext>
              </a:extLst>
            </p:cNvPr>
            <p:cNvSpPr txBox="1"/>
            <p:nvPr userDrawn="1"/>
          </p:nvSpPr>
          <p:spPr>
            <a:xfrm>
              <a:off x="9250372" y="216000"/>
              <a:ext cx="1836000" cy="180000"/>
            </a:xfrm>
            <a:prstGeom prst="rect">
              <a:avLst/>
            </a:prstGeom>
            <a:solidFill>
              <a:srgbClr val="DC2A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Customer/ A1 - </a:t>
              </a:r>
              <a:r>
                <a:rPr lang="pt-BR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R 220 G 42 B 0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8" name="TextBox 6">
              <a:extLst>
                <a:ext uri="{FF2B5EF4-FFF2-40B4-BE49-F238E27FC236}">
                  <a16:creationId xmlns:a16="http://schemas.microsoft.com/office/drawing/2014/main" id="{25789104-BF15-4D55-BB2A-81A14EDC8EE1}"/>
                </a:ext>
              </a:extLst>
            </p:cNvPr>
            <p:cNvSpPr txBox="1"/>
            <p:nvPr userDrawn="1"/>
          </p:nvSpPr>
          <p:spPr>
            <a:xfrm>
              <a:off x="9250372" y="432000"/>
              <a:ext cx="1836000" cy="180000"/>
            </a:xfrm>
            <a:prstGeom prst="rect">
              <a:avLst/>
            </a:prstGeom>
            <a:solidFill>
              <a:srgbClr val="FFBF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Microsoft/B1 - </a:t>
              </a:r>
              <a:r>
                <a:rPr lang="pt-BR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R 255 G 191 B 0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B9F0FD8-142C-440B-A243-28DEC1E5F74F}"/>
                </a:ext>
              </a:extLst>
            </p:cNvPr>
            <p:cNvSpPr txBox="1"/>
            <p:nvPr userDrawn="1"/>
          </p:nvSpPr>
          <p:spPr>
            <a:xfrm>
              <a:off x="9252394" y="648000"/>
              <a:ext cx="1836000" cy="180000"/>
            </a:xfrm>
            <a:prstGeom prst="rect">
              <a:avLst/>
            </a:prstGeom>
            <a:solidFill>
              <a:srgbClr val="1F54B1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Partner/D1 - </a:t>
              </a:r>
              <a:r>
                <a:rPr lang="pt-BR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R 31 G 84 B 177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02D18EA-D727-43CC-9174-DEF096EE5322}"/>
                </a:ext>
              </a:extLst>
            </p:cNvPr>
            <p:cNvSpPr txBox="1"/>
            <p:nvPr userDrawn="1"/>
          </p:nvSpPr>
          <p:spPr>
            <a:xfrm>
              <a:off x="9251381" y="864000"/>
              <a:ext cx="1836000" cy="180000"/>
            </a:xfrm>
            <a:prstGeom prst="rect">
              <a:avLst/>
            </a:prstGeom>
            <a:solidFill>
              <a:srgbClr val="464646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Hubdrive Gray E1 - </a:t>
              </a:r>
              <a:r>
                <a:rPr lang="pt-BR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R 70 G 70 B 70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F92C4E2-4C0B-4C46-A13C-88513D470978}"/>
                </a:ext>
              </a:extLst>
            </p:cNvPr>
            <p:cNvSpPr txBox="1"/>
            <p:nvPr userDrawn="1"/>
          </p:nvSpPr>
          <p:spPr>
            <a:xfrm>
              <a:off x="9252000" y="1224000"/>
              <a:ext cx="432000" cy="180000"/>
            </a:xfrm>
            <a:prstGeom prst="rect">
              <a:avLst/>
            </a:prstGeom>
            <a:solidFill>
              <a:srgbClr val="DC2A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Red1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014E7F75-69FB-4ADB-B568-745A28237240}"/>
                </a:ext>
              </a:extLst>
            </p:cNvPr>
            <p:cNvSpPr txBox="1"/>
            <p:nvPr userDrawn="1"/>
          </p:nvSpPr>
          <p:spPr>
            <a:xfrm>
              <a:off x="9720000" y="1224000"/>
              <a:ext cx="432000" cy="180000"/>
            </a:xfrm>
            <a:prstGeom prst="rect">
              <a:avLst/>
            </a:prstGeom>
            <a:solidFill>
              <a:srgbClr val="B2140A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Red2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A60C1CB-5DAB-4BFD-8F62-0D372FACD325}"/>
                </a:ext>
              </a:extLst>
            </p:cNvPr>
            <p:cNvSpPr txBox="1"/>
            <p:nvPr userDrawn="1"/>
          </p:nvSpPr>
          <p:spPr>
            <a:xfrm>
              <a:off x="10188000" y="1224000"/>
              <a:ext cx="432000" cy="180000"/>
            </a:xfrm>
            <a:prstGeom prst="rect">
              <a:avLst/>
            </a:prstGeom>
            <a:solidFill>
              <a:srgbClr val="D21741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Red3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4F89908-574A-4DAA-BBA4-FD8ACE33BC4D}"/>
                </a:ext>
              </a:extLst>
            </p:cNvPr>
            <p:cNvSpPr txBox="1"/>
            <p:nvPr userDrawn="1"/>
          </p:nvSpPr>
          <p:spPr>
            <a:xfrm>
              <a:off x="10656000" y="1224000"/>
              <a:ext cx="432000" cy="180000"/>
            </a:xfrm>
            <a:prstGeom prst="rect">
              <a:avLst/>
            </a:prstGeom>
            <a:solidFill>
              <a:srgbClr val="F16466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Red4 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9965730B-0182-4893-BF09-5ED96FD8E81A}"/>
                </a:ext>
              </a:extLst>
            </p:cNvPr>
            <p:cNvSpPr txBox="1"/>
            <p:nvPr userDrawn="1"/>
          </p:nvSpPr>
          <p:spPr>
            <a:xfrm>
              <a:off x="9252000" y="1440000"/>
              <a:ext cx="432000" cy="180000"/>
            </a:xfrm>
            <a:prstGeom prst="rect">
              <a:avLst/>
            </a:prstGeom>
            <a:solidFill>
              <a:srgbClr val="FFBF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Or1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64C17EC6-E9C1-43D3-B7E1-561A9C35E0C4}"/>
                </a:ext>
              </a:extLst>
            </p:cNvPr>
            <p:cNvSpPr txBox="1"/>
            <p:nvPr userDrawn="1"/>
          </p:nvSpPr>
          <p:spPr>
            <a:xfrm>
              <a:off x="9720000" y="1440000"/>
              <a:ext cx="432000" cy="180000"/>
            </a:xfrm>
            <a:prstGeom prst="rect">
              <a:avLst/>
            </a:prstGeom>
            <a:solidFill>
              <a:srgbClr val="FF8F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Or2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8C35D6F2-ABD4-4961-9984-09723109568A}"/>
                </a:ext>
              </a:extLst>
            </p:cNvPr>
            <p:cNvSpPr txBox="1"/>
            <p:nvPr userDrawn="1"/>
          </p:nvSpPr>
          <p:spPr>
            <a:xfrm>
              <a:off x="10188000" y="1440000"/>
              <a:ext cx="432000" cy="180000"/>
            </a:xfrm>
            <a:prstGeom prst="rect">
              <a:avLst/>
            </a:prstGeom>
            <a:solidFill>
              <a:srgbClr val="F25C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Or3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4887CCE1-183C-4FE6-9FE9-088ED6722D38}"/>
                </a:ext>
              </a:extLst>
            </p:cNvPr>
            <p:cNvSpPr txBox="1"/>
            <p:nvPr userDrawn="1"/>
          </p:nvSpPr>
          <p:spPr>
            <a:xfrm>
              <a:off x="10656000" y="1440000"/>
              <a:ext cx="432000" cy="180000"/>
            </a:xfrm>
            <a:prstGeom prst="rect">
              <a:avLst/>
            </a:prstGeom>
            <a:solidFill>
              <a:srgbClr val="FFD969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Or4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5A09E6B1-C853-429D-8011-DF3AAA24A02D}"/>
                </a:ext>
              </a:extLst>
            </p:cNvPr>
            <p:cNvSpPr txBox="1"/>
            <p:nvPr userDrawn="1"/>
          </p:nvSpPr>
          <p:spPr>
            <a:xfrm>
              <a:off x="9252000" y="1656000"/>
              <a:ext cx="432000" cy="180000"/>
            </a:xfrm>
            <a:prstGeom prst="rect">
              <a:avLst/>
            </a:prstGeom>
            <a:solidFill>
              <a:srgbClr val="00A5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Gre1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CC208467-55BD-441F-AC31-C7478C998A7E}"/>
                </a:ext>
              </a:extLst>
            </p:cNvPr>
            <p:cNvSpPr txBox="1"/>
            <p:nvPr userDrawn="1"/>
          </p:nvSpPr>
          <p:spPr>
            <a:xfrm>
              <a:off x="9720000" y="1656000"/>
              <a:ext cx="432000" cy="180000"/>
            </a:xfrm>
            <a:prstGeom prst="rect">
              <a:avLst/>
            </a:prstGeom>
            <a:solidFill>
              <a:srgbClr val="59CF2E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Gre2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BBCDF866-CC5D-4059-AC33-219EAAD22063}"/>
                </a:ext>
              </a:extLst>
            </p:cNvPr>
            <p:cNvSpPr txBox="1"/>
            <p:nvPr userDrawn="1"/>
          </p:nvSpPr>
          <p:spPr>
            <a:xfrm>
              <a:off x="10188000" y="1656000"/>
              <a:ext cx="432000" cy="180000"/>
            </a:xfrm>
            <a:prstGeom prst="rect">
              <a:avLst/>
            </a:prstGeom>
            <a:solidFill>
              <a:srgbClr val="B0D9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Gre3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32DD9E61-16F6-4DC3-9672-B1D54CD4A0CD}"/>
                </a:ext>
              </a:extLst>
            </p:cNvPr>
            <p:cNvSpPr txBox="1"/>
            <p:nvPr userDrawn="1"/>
          </p:nvSpPr>
          <p:spPr>
            <a:xfrm>
              <a:off x="10656000" y="1656000"/>
              <a:ext cx="432000" cy="180000"/>
            </a:xfrm>
            <a:prstGeom prst="rect">
              <a:avLst/>
            </a:prstGeom>
            <a:solidFill>
              <a:srgbClr val="B9E96F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Gre4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3" name="TextBox 23">
              <a:extLst>
                <a:ext uri="{FF2B5EF4-FFF2-40B4-BE49-F238E27FC236}">
                  <a16:creationId xmlns:a16="http://schemas.microsoft.com/office/drawing/2014/main" id="{7D324931-AB98-4D00-AB56-AEB901327614}"/>
                </a:ext>
              </a:extLst>
            </p:cNvPr>
            <p:cNvSpPr txBox="1"/>
            <p:nvPr userDrawn="1"/>
          </p:nvSpPr>
          <p:spPr>
            <a:xfrm>
              <a:off x="9252000" y="1872000"/>
              <a:ext cx="432000" cy="180000"/>
            </a:xfrm>
            <a:prstGeom prst="rect">
              <a:avLst/>
            </a:prstGeom>
            <a:solidFill>
              <a:srgbClr val="1F54B1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Blue1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4" name="TextBox 24">
              <a:extLst>
                <a:ext uri="{FF2B5EF4-FFF2-40B4-BE49-F238E27FC236}">
                  <a16:creationId xmlns:a16="http://schemas.microsoft.com/office/drawing/2014/main" id="{63F962D8-AFAE-4C91-A036-9FF41E5EA659}"/>
                </a:ext>
              </a:extLst>
            </p:cNvPr>
            <p:cNvSpPr txBox="1"/>
            <p:nvPr userDrawn="1"/>
          </p:nvSpPr>
          <p:spPr>
            <a:xfrm>
              <a:off x="9720000" y="1872000"/>
              <a:ext cx="432000" cy="180000"/>
            </a:xfrm>
            <a:prstGeom prst="rect">
              <a:avLst/>
            </a:prstGeom>
            <a:solidFill>
              <a:srgbClr val="007EC5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Blue2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5" name="TextBox 25">
              <a:extLst>
                <a:ext uri="{FF2B5EF4-FFF2-40B4-BE49-F238E27FC236}">
                  <a16:creationId xmlns:a16="http://schemas.microsoft.com/office/drawing/2014/main" id="{D74C01D5-D103-4D4B-ABB8-486B45E6FBD5}"/>
                </a:ext>
              </a:extLst>
            </p:cNvPr>
            <p:cNvSpPr txBox="1"/>
            <p:nvPr userDrawn="1"/>
          </p:nvSpPr>
          <p:spPr>
            <a:xfrm>
              <a:off x="10188000" y="1872000"/>
              <a:ext cx="432000" cy="180000"/>
            </a:xfrm>
            <a:prstGeom prst="rect">
              <a:avLst/>
            </a:prstGeom>
            <a:solidFill>
              <a:srgbClr val="00A6BC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Blue3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6" name="TextBox 26">
              <a:extLst>
                <a:ext uri="{FF2B5EF4-FFF2-40B4-BE49-F238E27FC236}">
                  <a16:creationId xmlns:a16="http://schemas.microsoft.com/office/drawing/2014/main" id="{958EBE6C-ECFB-41E9-BBC0-7D910984E915}"/>
                </a:ext>
              </a:extLst>
            </p:cNvPr>
            <p:cNvSpPr txBox="1"/>
            <p:nvPr userDrawn="1"/>
          </p:nvSpPr>
          <p:spPr>
            <a:xfrm>
              <a:off x="10656000" y="1872000"/>
              <a:ext cx="432000" cy="180000"/>
            </a:xfrm>
            <a:prstGeom prst="rect">
              <a:avLst/>
            </a:prstGeom>
            <a:solidFill>
              <a:srgbClr val="54BEEF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Blue4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7" name="TextBox 27">
              <a:extLst>
                <a:ext uri="{FF2B5EF4-FFF2-40B4-BE49-F238E27FC236}">
                  <a16:creationId xmlns:a16="http://schemas.microsoft.com/office/drawing/2014/main" id="{D9E767E5-CC1A-4D76-894B-DADFD18CBF89}"/>
                </a:ext>
              </a:extLst>
            </p:cNvPr>
            <p:cNvSpPr txBox="1"/>
            <p:nvPr userDrawn="1"/>
          </p:nvSpPr>
          <p:spPr>
            <a:xfrm>
              <a:off x="9252000" y="2088000"/>
              <a:ext cx="432000" cy="180000"/>
            </a:xfrm>
            <a:prstGeom prst="rect">
              <a:avLst/>
            </a:prstGeom>
            <a:solidFill>
              <a:srgbClr val="464646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Gra1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8" name="TextBox 28">
              <a:extLst>
                <a:ext uri="{FF2B5EF4-FFF2-40B4-BE49-F238E27FC236}">
                  <a16:creationId xmlns:a16="http://schemas.microsoft.com/office/drawing/2014/main" id="{4B145880-7517-4F42-9EBE-5ACC6AB7D7DE}"/>
                </a:ext>
              </a:extLst>
            </p:cNvPr>
            <p:cNvSpPr txBox="1"/>
            <p:nvPr userDrawn="1"/>
          </p:nvSpPr>
          <p:spPr>
            <a:xfrm>
              <a:off x="9720000" y="2088000"/>
              <a:ext cx="432000" cy="180000"/>
            </a:xfrm>
            <a:prstGeom prst="rect">
              <a:avLst/>
            </a:prstGeom>
            <a:solidFill>
              <a:srgbClr val="737373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Gra2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9" name="TextBox 29">
              <a:extLst>
                <a:ext uri="{FF2B5EF4-FFF2-40B4-BE49-F238E27FC236}">
                  <a16:creationId xmlns:a16="http://schemas.microsoft.com/office/drawing/2014/main" id="{2072504C-5D8D-46A7-BB6D-240AE6CC0080}"/>
                </a:ext>
              </a:extLst>
            </p:cNvPr>
            <p:cNvSpPr txBox="1"/>
            <p:nvPr userDrawn="1"/>
          </p:nvSpPr>
          <p:spPr>
            <a:xfrm>
              <a:off x="10188000" y="2088000"/>
              <a:ext cx="432000" cy="180000"/>
            </a:xfrm>
            <a:prstGeom prst="rect">
              <a:avLst/>
            </a:prstGeom>
            <a:solidFill>
              <a:srgbClr val="BFBFBF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Gra3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0" name="TextBox 30">
              <a:extLst>
                <a:ext uri="{FF2B5EF4-FFF2-40B4-BE49-F238E27FC236}">
                  <a16:creationId xmlns:a16="http://schemas.microsoft.com/office/drawing/2014/main" id="{F9EC75E0-A777-46A9-9DF6-717CF8AAEA64}"/>
                </a:ext>
              </a:extLst>
            </p:cNvPr>
            <p:cNvSpPr txBox="1"/>
            <p:nvPr userDrawn="1"/>
          </p:nvSpPr>
          <p:spPr>
            <a:xfrm>
              <a:off x="10656000" y="2088000"/>
              <a:ext cx="432000" cy="180000"/>
            </a:xfrm>
            <a:prstGeom prst="rect">
              <a:avLst/>
            </a:prstGeom>
            <a:solidFill>
              <a:srgbClr val="D9D9D9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Gra4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1" name="TextBox 31">
              <a:extLst>
                <a:ext uri="{FF2B5EF4-FFF2-40B4-BE49-F238E27FC236}">
                  <a16:creationId xmlns:a16="http://schemas.microsoft.com/office/drawing/2014/main" id="{5712B108-C6D8-4B93-89E8-7A8EFC78EBA4}"/>
                </a:ext>
              </a:extLst>
            </p:cNvPr>
            <p:cNvSpPr txBox="1"/>
            <p:nvPr userDrawn="1"/>
          </p:nvSpPr>
          <p:spPr>
            <a:xfrm>
              <a:off x="9252000" y="2448000"/>
              <a:ext cx="900000" cy="180000"/>
            </a:xfrm>
            <a:prstGeom prst="rect">
              <a:avLst/>
            </a:prstGeom>
            <a:solidFill>
              <a:srgbClr val="242958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Dynamics 365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2" name="TextBox 32">
              <a:extLst>
                <a:ext uri="{FF2B5EF4-FFF2-40B4-BE49-F238E27FC236}">
                  <a16:creationId xmlns:a16="http://schemas.microsoft.com/office/drawing/2014/main" id="{56940BAD-BB38-4DE7-BA2A-46DD83C02280}"/>
                </a:ext>
              </a:extLst>
            </p:cNvPr>
            <p:cNvSpPr txBox="1"/>
            <p:nvPr userDrawn="1"/>
          </p:nvSpPr>
          <p:spPr>
            <a:xfrm>
              <a:off x="9252000" y="2664000"/>
              <a:ext cx="900000" cy="180000"/>
            </a:xfrm>
            <a:prstGeom prst="rect">
              <a:avLst/>
            </a:prstGeom>
            <a:solidFill>
              <a:srgbClr val="5F89CE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Dynamics Applications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3" name="TextBox 33">
              <a:extLst>
                <a:ext uri="{FF2B5EF4-FFF2-40B4-BE49-F238E27FC236}">
                  <a16:creationId xmlns:a16="http://schemas.microsoft.com/office/drawing/2014/main" id="{7EBF7181-AC40-4CB2-A410-D5098A0836ED}"/>
                </a:ext>
              </a:extLst>
            </p:cNvPr>
            <p:cNvSpPr txBox="1"/>
            <p:nvPr userDrawn="1"/>
          </p:nvSpPr>
          <p:spPr>
            <a:xfrm>
              <a:off x="10188000" y="2664000"/>
              <a:ext cx="900000" cy="180000"/>
            </a:xfrm>
            <a:prstGeom prst="rect">
              <a:avLst/>
            </a:prstGeom>
            <a:solidFill>
              <a:srgbClr val="29439A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F&amp;O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4" name="TextBox 34">
              <a:extLst>
                <a:ext uri="{FF2B5EF4-FFF2-40B4-BE49-F238E27FC236}">
                  <a16:creationId xmlns:a16="http://schemas.microsoft.com/office/drawing/2014/main" id="{D336BA1C-DD24-46B7-BC75-EB1A7BEEA5C5}"/>
                </a:ext>
              </a:extLst>
            </p:cNvPr>
            <p:cNvSpPr txBox="1"/>
            <p:nvPr userDrawn="1"/>
          </p:nvSpPr>
          <p:spPr>
            <a:xfrm>
              <a:off x="9252000" y="2880000"/>
              <a:ext cx="900000" cy="180000"/>
            </a:xfrm>
            <a:prstGeom prst="rect">
              <a:avLst/>
            </a:prstGeom>
            <a:solidFill>
              <a:srgbClr val="8E278F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Human Resources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5" name="TextBox 36">
              <a:extLst>
                <a:ext uri="{FF2B5EF4-FFF2-40B4-BE49-F238E27FC236}">
                  <a16:creationId xmlns:a16="http://schemas.microsoft.com/office/drawing/2014/main" id="{663D107A-C248-4591-8AD1-218F31503DDA}"/>
                </a:ext>
              </a:extLst>
            </p:cNvPr>
            <p:cNvSpPr txBox="1"/>
            <p:nvPr userDrawn="1"/>
          </p:nvSpPr>
          <p:spPr>
            <a:xfrm>
              <a:off x="9252000" y="3456000"/>
              <a:ext cx="1836000" cy="180000"/>
            </a:xfrm>
            <a:prstGeom prst="rect">
              <a:avLst/>
            </a:prstGeom>
            <a:solidFill>
              <a:srgbClr val="FF8F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Recruiting &amp; Onboarding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6" name="TextBox 40">
              <a:extLst>
                <a:ext uri="{FF2B5EF4-FFF2-40B4-BE49-F238E27FC236}">
                  <a16:creationId xmlns:a16="http://schemas.microsoft.com/office/drawing/2014/main" id="{41838997-4561-49C4-BBDD-DA1C066A8A6A}"/>
                </a:ext>
              </a:extLst>
            </p:cNvPr>
            <p:cNvSpPr txBox="1"/>
            <p:nvPr userDrawn="1"/>
          </p:nvSpPr>
          <p:spPr>
            <a:xfrm>
              <a:off x="9252000" y="3636000"/>
              <a:ext cx="1836000" cy="180000"/>
            </a:xfrm>
            <a:prstGeom prst="rect">
              <a:avLst/>
            </a:prstGeom>
            <a:solidFill>
              <a:srgbClr val="1F54B1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Staff Administration &amp;  Automation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7" name="TextBox 44">
              <a:extLst>
                <a:ext uri="{FF2B5EF4-FFF2-40B4-BE49-F238E27FC236}">
                  <a16:creationId xmlns:a16="http://schemas.microsoft.com/office/drawing/2014/main" id="{9D01F98B-AAB1-46AF-8614-81AC946426EF}"/>
                </a:ext>
              </a:extLst>
            </p:cNvPr>
            <p:cNvSpPr txBox="1"/>
            <p:nvPr userDrawn="1"/>
          </p:nvSpPr>
          <p:spPr>
            <a:xfrm>
              <a:off x="9252000" y="3816000"/>
              <a:ext cx="1836000" cy="180000"/>
            </a:xfrm>
            <a:prstGeom prst="rect">
              <a:avLst/>
            </a:prstGeom>
            <a:solidFill>
              <a:srgbClr val="F25C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Digital Personnel File &amp; Documents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8" name="TextBox 48">
              <a:extLst>
                <a:ext uri="{FF2B5EF4-FFF2-40B4-BE49-F238E27FC236}">
                  <a16:creationId xmlns:a16="http://schemas.microsoft.com/office/drawing/2014/main" id="{59393462-0BC7-462B-B6C1-5ED670535B6A}"/>
                </a:ext>
              </a:extLst>
            </p:cNvPr>
            <p:cNvSpPr txBox="1"/>
            <p:nvPr userDrawn="1"/>
          </p:nvSpPr>
          <p:spPr>
            <a:xfrm>
              <a:off x="9252000" y="3996000"/>
              <a:ext cx="1836000" cy="180000"/>
            </a:xfrm>
            <a:prstGeom prst="rect">
              <a:avLst/>
            </a:prstGeom>
            <a:solidFill>
              <a:srgbClr val="8E278F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Talent Management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9" name="TextBox 52">
              <a:extLst>
                <a:ext uri="{FF2B5EF4-FFF2-40B4-BE49-F238E27FC236}">
                  <a16:creationId xmlns:a16="http://schemas.microsoft.com/office/drawing/2014/main" id="{9674E43F-6390-4AC4-B0B3-010B70B5E5A8}"/>
                </a:ext>
              </a:extLst>
            </p:cNvPr>
            <p:cNvSpPr txBox="1"/>
            <p:nvPr userDrawn="1"/>
          </p:nvSpPr>
          <p:spPr>
            <a:xfrm>
              <a:off x="9252000" y="4176000"/>
              <a:ext cx="1836000" cy="180000"/>
            </a:xfrm>
            <a:prstGeom prst="rect">
              <a:avLst/>
            </a:prstGeom>
            <a:solidFill>
              <a:srgbClr val="00A6BC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Time &amp; Attendance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40" name="TextBox 56">
              <a:extLst>
                <a:ext uri="{FF2B5EF4-FFF2-40B4-BE49-F238E27FC236}">
                  <a16:creationId xmlns:a16="http://schemas.microsoft.com/office/drawing/2014/main" id="{64BB883F-1E28-4BB9-8385-362BF5C1104D}"/>
                </a:ext>
              </a:extLst>
            </p:cNvPr>
            <p:cNvSpPr txBox="1"/>
            <p:nvPr userDrawn="1"/>
          </p:nvSpPr>
          <p:spPr>
            <a:xfrm>
              <a:off x="10188000" y="2448000"/>
              <a:ext cx="900000" cy="180000"/>
            </a:xfrm>
            <a:prstGeom prst="rect">
              <a:avLst/>
            </a:prstGeom>
            <a:solidFill>
              <a:srgbClr val="0077B5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LinkedIn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41" name="TextBox 57">
              <a:extLst>
                <a:ext uri="{FF2B5EF4-FFF2-40B4-BE49-F238E27FC236}">
                  <a16:creationId xmlns:a16="http://schemas.microsoft.com/office/drawing/2014/main" id="{ACBE2CCF-4F27-4244-8AE8-79760724C0EC}"/>
                </a:ext>
              </a:extLst>
            </p:cNvPr>
            <p:cNvSpPr txBox="1"/>
            <p:nvPr userDrawn="1"/>
          </p:nvSpPr>
          <p:spPr>
            <a:xfrm>
              <a:off x="9252000" y="3096000"/>
              <a:ext cx="900000" cy="180000"/>
            </a:xfrm>
            <a:prstGeom prst="rect">
              <a:avLst/>
            </a:prstGeom>
            <a:solidFill>
              <a:srgbClr val="5558AF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Teams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42" name="TextBox 58">
              <a:extLst>
                <a:ext uri="{FF2B5EF4-FFF2-40B4-BE49-F238E27FC236}">
                  <a16:creationId xmlns:a16="http://schemas.microsoft.com/office/drawing/2014/main" id="{FF4945E5-E680-4685-9A13-88D9C08B5E1F}"/>
                </a:ext>
              </a:extLst>
            </p:cNvPr>
            <p:cNvSpPr txBox="1"/>
            <p:nvPr userDrawn="1"/>
          </p:nvSpPr>
          <p:spPr>
            <a:xfrm>
              <a:off x="9250372" y="4536000"/>
              <a:ext cx="1836000" cy="180000"/>
            </a:xfrm>
            <a:prstGeom prst="rect">
              <a:avLst/>
            </a:prstGeom>
            <a:solidFill>
              <a:srgbClr val="1F54B1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Travel Management &amp; Expenses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43" name="TextBox 59">
              <a:extLst>
                <a:ext uri="{FF2B5EF4-FFF2-40B4-BE49-F238E27FC236}">
                  <a16:creationId xmlns:a16="http://schemas.microsoft.com/office/drawing/2014/main" id="{8BE5322B-CD1C-4454-B5E8-97EEF6B7B4E1}"/>
                </a:ext>
              </a:extLst>
            </p:cNvPr>
            <p:cNvSpPr txBox="1"/>
            <p:nvPr userDrawn="1"/>
          </p:nvSpPr>
          <p:spPr>
            <a:xfrm>
              <a:off x="9250372" y="4716000"/>
              <a:ext cx="1836000" cy="180000"/>
            </a:xfrm>
            <a:prstGeom prst="rect">
              <a:avLst/>
            </a:prstGeom>
            <a:solidFill>
              <a:srgbClr val="0077B5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Training Organization &amp; Further Study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44" name="TextBox 60">
              <a:extLst>
                <a:ext uri="{FF2B5EF4-FFF2-40B4-BE49-F238E27FC236}">
                  <a16:creationId xmlns:a16="http://schemas.microsoft.com/office/drawing/2014/main" id="{15B663F4-48FC-4743-95E4-67A10780CC8E}"/>
                </a:ext>
              </a:extLst>
            </p:cNvPr>
            <p:cNvSpPr txBox="1"/>
            <p:nvPr userDrawn="1"/>
          </p:nvSpPr>
          <p:spPr>
            <a:xfrm>
              <a:off x="9250372" y="4896000"/>
              <a:ext cx="1836000" cy="180000"/>
            </a:xfrm>
            <a:prstGeom prst="rect">
              <a:avLst/>
            </a:prstGeom>
            <a:solidFill>
              <a:srgbClr val="F25C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Self-Services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45" name="TextBox 61">
              <a:extLst>
                <a:ext uri="{FF2B5EF4-FFF2-40B4-BE49-F238E27FC236}">
                  <a16:creationId xmlns:a16="http://schemas.microsoft.com/office/drawing/2014/main" id="{D857C575-BC6E-49E2-84D1-E7139F34C4E0}"/>
                </a:ext>
              </a:extLst>
            </p:cNvPr>
            <p:cNvSpPr txBox="1"/>
            <p:nvPr userDrawn="1"/>
          </p:nvSpPr>
          <p:spPr>
            <a:xfrm>
              <a:off x="9250372" y="5076000"/>
              <a:ext cx="1836000" cy="180000"/>
            </a:xfrm>
            <a:prstGeom prst="rect">
              <a:avLst/>
            </a:prstGeom>
            <a:solidFill>
              <a:srgbClr val="B2140A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Analysis &amp; Reporting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46" name="TextBox 62">
              <a:extLst>
                <a:ext uri="{FF2B5EF4-FFF2-40B4-BE49-F238E27FC236}">
                  <a16:creationId xmlns:a16="http://schemas.microsoft.com/office/drawing/2014/main" id="{B4804F55-B288-4DA9-A964-C12EF65A14A0}"/>
                </a:ext>
              </a:extLst>
            </p:cNvPr>
            <p:cNvSpPr txBox="1"/>
            <p:nvPr userDrawn="1"/>
          </p:nvSpPr>
          <p:spPr>
            <a:xfrm>
              <a:off x="9250372" y="5256000"/>
              <a:ext cx="1836000" cy="180000"/>
            </a:xfrm>
            <a:prstGeom prst="rect">
              <a:avLst/>
            </a:prstGeom>
            <a:solidFill>
              <a:srgbClr val="FFBF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Modern Workplace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47" name="TextBox 63">
              <a:extLst>
                <a:ext uri="{FF2B5EF4-FFF2-40B4-BE49-F238E27FC236}">
                  <a16:creationId xmlns:a16="http://schemas.microsoft.com/office/drawing/2014/main" id="{869CE4A6-47B5-41F7-AEA1-53164004EBE3}"/>
                </a:ext>
              </a:extLst>
            </p:cNvPr>
            <p:cNvSpPr txBox="1"/>
            <p:nvPr userDrawn="1"/>
          </p:nvSpPr>
          <p:spPr>
            <a:xfrm>
              <a:off x="9252000" y="4356000"/>
              <a:ext cx="1836000" cy="180000"/>
            </a:xfrm>
            <a:prstGeom prst="rect">
              <a:avLst/>
            </a:prstGeom>
            <a:solidFill>
              <a:srgbClr val="FF8F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Leave &amp; Absence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48" name="TextBox 64">
              <a:extLst>
                <a:ext uri="{FF2B5EF4-FFF2-40B4-BE49-F238E27FC236}">
                  <a16:creationId xmlns:a16="http://schemas.microsoft.com/office/drawing/2014/main" id="{2A768712-BCD9-4E66-B83C-66B71F72C496}"/>
                </a:ext>
              </a:extLst>
            </p:cNvPr>
            <p:cNvSpPr txBox="1"/>
            <p:nvPr userDrawn="1"/>
          </p:nvSpPr>
          <p:spPr>
            <a:xfrm>
              <a:off x="10188000" y="2880000"/>
              <a:ext cx="900000" cy="180000"/>
            </a:xfrm>
            <a:prstGeom prst="rect">
              <a:avLst/>
            </a:prstGeom>
            <a:solidFill>
              <a:srgbClr val="D83B01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Office 365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49" name="TextBox 62">
              <a:extLst>
                <a:ext uri="{FF2B5EF4-FFF2-40B4-BE49-F238E27FC236}">
                  <a16:creationId xmlns:a16="http://schemas.microsoft.com/office/drawing/2014/main" id="{3300CA4B-67C2-43D2-98F5-F033635F8D83}"/>
                </a:ext>
              </a:extLst>
            </p:cNvPr>
            <p:cNvSpPr txBox="1"/>
            <p:nvPr userDrawn="1"/>
          </p:nvSpPr>
          <p:spPr>
            <a:xfrm>
              <a:off x="9250372" y="5436000"/>
              <a:ext cx="1836000" cy="180000"/>
            </a:xfrm>
            <a:prstGeom prst="rect">
              <a:avLst/>
            </a:prstGeom>
            <a:solidFill>
              <a:srgbClr val="D83B01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Office 365 &amp; HR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</p:grpSp>
      <p:pic>
        <p:nvPicPr>
          <p:cNvPr id="52" name="Grafik 51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1AF9B751-C238-4811-91D1-C6A3D111673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000" y="5256000"/>
            <a:ext cx="1260000" cy="265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4175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8" r:id="rId1"/>
    <p:sldLayoutId id="2147483741" r:id="rId2"/>
    <p:sldLayoutId id="2147483806" r:id="rId3"/>
    <p:sldLayoutId id="2147483769" r:id="rId4"/>
    <p:sldLayoutId id="2147483780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Segoe UI Semilight" panose="020B0402040204020203" pitchFamily="34" charset="0"/>
          <a:ea typeface="+mj-ea"/>
          <a:cs typeface="Segoe UI Semilight" panose="020B04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992C140B-E756-4971-9C6F-A8BE28506E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04800"/>
            <a:ext cx="7886700" cy="11049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580B0A6C-F04D-4844-BA8B-CFB5C1EE7A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520825"/>
            <a:ext cx="7886700" cy="36274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C6756CD3-F808-441A-BF0F-D493B990D998}"/>
              </a:ext>
            </a:extLst>
          </p:cNvPr>
          <p:cNvGrpSpPr/>
          <p:nvPr userDrawn="1"/>
        </p:nvGrpSpPr>
        <p:grpSpPr>
          <a:xfrm>
            <a:off x="9250372" y="0"/>
            <a:ext cx="1838022" cy="5616000"/>
            <a:chOff x="9250372" y="0"/>
            <a:chExt cx="1838022" cy="5616000"/>
          </a:xfrm>
        </p:grpSpPr>
        <p:sp>
          <p:nvSpPr>
            <p:cNvPr id="6" name="TextBox 3">
              <a:extLst>
                <a:ext uri="{FF2B5EF4-FFF2-40B4-BE49-F238E27FC236}">
                  <a16:creationId xmlns:a16="http://schemas.microsoft.com/office/drawing/2014/main" id="{CFE525CA-B0BB-426F-8638-643CCA1DBBAA}"/>
                </a:ext>
              </a:extLst>
            </p:cNvPr>
            <p:cNvSpPr txBox="1"/>
            <p:nvPr userDrawn="1"/>
          </p:nvSpPr>
          <p:spPr>
            <a:xfrm>
              <a:off x="9252000" y="0"/>
              <a:ext cx="1836000" cy="180000"/>
            </a:xfrm>
            <a:prstGeom prst="rect">
              <a:avLst/>
            </a:prstGeom>
            <a:solidFill>
              <a:srgbClr val="00A5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Hubdrive Green/C1 - </a:t>
              </a:r>
              <a:r>
                <a:rPr lang="pt-BR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R 0 G 165 B 0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7" name="TextBox 5">
              <a:extLst>
                <a:ext uri="{FF2B5EF4-FFF2-40B4-BE49-F238E27FC236}">
                  <a16:creationId xmlns:a16="http://schemas.microsoft.com/office/drawing/2014/main" id="{6E4E46AE-C0DF-47DD-BBDD-8490F3E60048}"/>
                </a:ext>
              </a:extLst>
            </p:cNvPr>
            <p:cNvSpPr txBox="1"/>
            <p:nvPr userDrawn="1"/>
          </p:nvSpPr>
          <p:spPr>
            <a:xfrm>
              <a:off x="9250372" y="216000"/>
              <a:ext cx="1836000" cy="180000"/>
            </a:xfrm>
            <a:prstGeom prst="rect">
              <a:avLst/>
            </a:prstGeom>
            <a:solidFill>
              <a:srgbClr val="DC2A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Customer/ A1 - </a:t>
              </a:r>
              <a:r>
                <a:rPr lang="pt-BR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R 220 G 42 B 0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8" name="TextBox 6">
              <a:extLst>
                <a:ext uri="{FF2B5EF4-FFF2-40B4-BE49-F238E27FC236}">
                  <a16:creationId xmlns:a16="http://schemas.microsoft.com/office/drawing/2014/main" id="{25789104-BF15-4D55-BB2A-81A14EDC8EE1}"/>
                </a:ext>
              </a:extLst>
            </p:cNvPr>
            <p:cNvSpPr txBox="1"/>
            <p:nvPr userDrawn="1"/>
          </p:nvSpPr>
          <p:spPr>
            <a:xfrm>
              <a:off x="9250372" y="432000"/>
              <a:ext cx="1836000" cy="180000"/>
            </a:xfrm>
            <a:prstGeom prst="rect">
              <a:avLst/>
            </a:prstGeom>
            <a:solidFill>
              <a:srgbClr val="FFBF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Microsoft/B1 - </a:t>
              </a:r>
              <a:r>
                <a:rPr lang="pt-BR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R 255 G 191 B 0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B9F0FD8-142C-440B-A243-28DEC1E5F74F}"/>
                </a:ext>
              </a:extLst>
            </p:cNvPr>
            <p:cNvSpPr txBox="1"/>
            <p:nvPr userDrawn="1"/>
          </p:nvSpPr>
          <p:spPr>
            <a:xfrm>
              <a:off x="9252394" y="648000"/>
              <a:ext cx="1836000" cy="180000"/>
            </a:xfrm>
            <a:prstGeom prst="rect">
              <a:avLst/>
            </a:prstGeom>
            <a:solidFill>
              <a:srgbClr val="1F54B1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Partner/D1 - </a:t>
              </a:r>
              <a:r>
                <a:rPr lang="pt-BR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R 31 G 84 B 177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02D18EA-D727-43CC-9174-DEF096EE5322}"/>
                </a:ext>
              </a:extLst>
            </p:cNvPr>
            <p:cNvSpPr txBox="1"/>
            <p:nvPr userDrawn="1"/>
          </p:nvSpPr>
          <p:spPr>
            <a:xfrm>
              <a:off x="9251381" y="864000"/>
              <a:ext cx="1836000" cy="180000"/>
            </a:xfrm>
            <a:prstGeom prst="rect">
              <a:avLst/>
            </a:prstGeom>
            <a:solidFill>
              <a:srgbClr val="464646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Hubdrive Gray E1 - </a:t>
              </a:r>
              <a:r>
                <a:rPr lang="pt-BR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R 70 G 70 B 70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F92C4E2-4C0B-4C46-A13C-88513D470978}"/>
                </a:ext>
              </a:extLst>
            </p:cNvPr>
            <p:cNvSpPr txBox="1"/>
            <p:nvPr userDrawn="1"/>
          </p:nvSpPr>
          <p:spPr>
            <a:xfrm>
              <a:off x="9252000" y="1224000"/>
              <a:ext cx="432000" cy="180000"/>
            </a:xfrm>
            <a:prstGeom prst="rect">
              <a:avLst/>
            </a:prstGeom>
            <a:solidFill>
              <a:srgbClr val="DC2A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Red1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014E7F75-69FB-4ADB-B568-745A28237240}"/>
                </a:ext>
              </a:extLst>
            </p:cNvPr>
            <p:cNvSpPr txBox="1"/>
            <p:nvPr userDrawn="1"/>
          </p:nvSpPr>
          <p:spPr>
            <a:xfrm>
              <a:off x="9720000" y="1224000"/>
              <a:ext cx="432000" cy="180000"/>
            </a:xfrm>
            <a:prstGeom prst="rect">
              <a:avLst/>
            </a:prstGeom>
            <a:solidFill>
              <a:srgbClr val="B2140A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Red2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A60C1CB-5DAB-4BFD-8F62-0D372FACD325}"/>
                </a:ext>
              </a:extLst>
            </p:cNvPr>
            <p:cNvSpPr txBox="1"/>
            <p:nvPr userDrawn="1"/>
          </p:nvSpPr>
          <p:spPr>
            <a:xfrm>
              <a:off x="10188000" y="1224000"/>
              <a:ext cx="432000" cy="180000"/>
            </a:xfrm>
            <a:prstGeom prst="rect">
              <a:avLst/>
            </a:prstGeom>
            <a:solidFill>
              <a:srgbClr val="D21741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Red3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4F89908-574A-4DAA-BBA4-FD8ACE33BC4D}"/>
                </a:ext>
              </a:extLst>
            </p:cNvPr>
            <p:cNvSpPr txBox="1"/>
            <p:nvPr userDrawn="1"/>
          </p:nvSpPr>
          <p:spPr>
            <a:xfrm>
              <a:off x="10656000" y="1224000"/>
              <a:ext cx="432000" cy="180000"/>
            </a:xfrm>
            <a:prstGeom prst="rect">
              <a:avLst/>
            </a:prstGeom>
            <a:solidFill>
              <a:srgbClr val="F16466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Red4 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9965730B-0182-4893-BF09-5ED96FD8E81A}"/>
                </a:ext>
              </a:extLst>
            </p:cNvPr>
            <p:cNvSpPr txBox="1"/>
            <p:nvPr userDrawn="1"/>
          </p:nvSpPr>
          <p:spPr>
            <a:xfrm>
              <a:off x="9252000" y="1440000"/>
              <a:ext cx="432000" cy="180000"/>
            </a:xfrm>
            <a:prstGeom prst="rect">
              <a:avLst/>
            </a:prstGeom>
            <a:solidFill>
              <a:srgbClr val="FFBF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Or1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64C17EC6-E9C1-43D3-B7E1-561A9C35E0C4}"/>
                </a:ext>
              </a:extLst>
            </p:cNvPr>
            <p:cNvSpPr txBox="1"/>
            <p:nvPr userDrawn="1"/>
          </p:nvSpPr>
          <p:spPr>
            <a:xfrm>
              <a:off x="9720000" y="1440000"/>
              <a:ext cx="432000" cy="180000"/>
            </a:xfrm>
            <a:prstGeom prst="rect">
              <a:avLst/>
            </a:prstGeom>
            <a:solidFill>
              <a:srgbClr val="FF8F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Or2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8C35D6F2-ABD4-4961-9984-09723109568A}"/>
                </a:ext>
              </a:extLst>
            </p:cNvPr>
            <p:cNvSpPr txBox="1"/>
            <p:nvPr userDrawn="1"/>
          </p:nvSpPr>
          <p:spPr>
            <a:xfrm>
              <a:off x="10188000" y="1440000"/>
              <a:ext cx="432000" cy="180000"/>
            </a:xfrm>
            <a:prstGeom prst="rect">
              <a:avLst/>
            </a:prstGeom>
            <a:solidFill>
              <a:srgbClr val="F25C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Or3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4887CCE1-183C-4FE6-9FE9-088ED6722D38}"/>
                </a:ext>
              </a:extLst>
            </p:cNvPr>
            <p:cNvSpPr txBox="1"/>
            <p:nvPr userDrawn="1"/>
          </p:nvSpPr>
          <p:spPr>
            <a:xfrm>
              <a:off x="10656000" y="1440000"/>
              <a:ext cx="432000" cy="180000"/>
            </a:xfrm>
            <a:prstGeom prst="rect">
              <a:avLst/>
            </a:prstGeom>
            <a:solidFill>
              <a:srgbClr val="FFD969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Or4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5A09E6B1-C853-429D-8011-DF3AAA24A02D}"/>
                </a:ext>
              </a:extLst>
            </p:cNvPr>
            <p:cNvSpPr txBox="1"/>
            <p:nvPr userDrawn="1"/>
          </p:nvSpPr>
          <p:spPr>
            <a:xfrm>
              <a:off x="9252000" y="1656000"/>
              <a:ext cx="432000" cy="180000"/>
            </a:xfrm>
            <a:prstGeom prst="rect">
              <a:avLst/>
            </a:prstGeom>
            <a:solidFill>
              <a:srgbClr val="00A5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Gre1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CC208467-55BD-441F-AC31-C7478C998A7E}"/>
                </a:ext>
              </a:extLst>
            </p:cNvPr>
            <p:cNvSpPr txBox="1"/>
            <p:nvPr userDrawn="1"/>
          </p:nvSpPr>
          <p:spPr>
            <a:xfrm>
              <a:off x="9720000" y="1656000"/>
              <a:ext cx="432000" cy="180000"/>
            </a:xfrm>
            <a:prstGeom prst="rect">
              <a:avLst/>
            </a:prstGeom>
            <a:solidFill>
              <a:srgbClr val="59CF2E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Gre2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BBCDF866-CC5D-4059-AC33-219EAAD22063}"/>
                </a:ext>
              </a:extLst>
            </p:cNvPr>
            <p:cNvSpPr txBox="1"/>
            <p:nvPr userDrawn="1"/>
          </p:nvSpPr>
          <p:spPr>
            <a:xfrm>
              <a:off x="10188000" y="1656000"/>
              <a:ext cx="432000" cy="180000"/>
            </a:xfrm>
            <a:prstGeom prst="rect">
              <a:avLst/>
            </a:prstGeom>
            <a:solidFill>
              <a:srgbClr val="B0D9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Gre3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32DD9E61-16F6-4DC3-9672-B1D54CD4A0CD}"/>
                </a:ext>
              </a:extLst>
            </p:cNvPr>
            <p:cNvSpPr txBox="1"/>
            <p:nvPr userDrawn="1"/>
          </p:nvSpPr>
          <p:spPr>
            <a:xfrm>
              <a:off x="10656000" y="1656000"/>
              <a:ext cx="432000" cy="180000"/>
            </a:xfrm>
            <a:prstGeom prst="rect">
              <a:avLst/>
            </a:prstGeom>
            <a:solidFill>
              <a:srgbClr val="B9E96F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Gre4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3" name="TextBox 23">
              <a:extLst>
                <a:ext uri="{FF2B5EF4-FFF2-40B4-BE49-F238E27FC236}">
                  <a16:creationId xmlns:a16="http://schemas.microsoft.com/office/drawing/2014/main" id="{7D324931-AB98-4D00-AB56-AEB901327614}"/>
                </a:ext>
              </a:extLst>
            </p:cNvPr>
            <p:cNvSpPr txBox="1"/>
            <p:nvPr userDrawn="1"/>
          </p:nvSpPr>
          <p:spPr>
            <a:xfrm>
              <a:off x="9252000" y="1872000"/>
              <a:ext cx="432000" cy="180000"/>
            </a:xfrm>
            <a:prstGeom prst="rect">
              <a:avLst/>
            </a:prstGeom>
            <a:solidFill>
              <a:srgbClr val="1F54B1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Blue1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4" name="TextBox 24">
              <a:extLst>
                <a:ext uri="{FF2B5EF4-FFF2-40B4-BE49-F238E27FC236}">
                  <a16:creationId xmlns:a16="http://schemas.microsoft.com/office/drawing/2014/main" id="{63F962D8-AFAE-4C91-A036-9FF41E5EA659}"/>
                </a:ext>
              </a:extLst>
            </p:cNvPr>
            <p:cNvSpPr txBox="1"/>
            <p:nvPr userDrawn="1"/>
          </p:nvSpPr>
          <p:spPr>
            <a:xfrm>
              <a:off x="9720000" y="1872000"/>
              <a:ext cx="432000" cy="180000"/>
            </a:xfrm>
            <a:prstGeom prst="rect">
              <a:avLst/>
            </a:prstGeom>
            <a:solidFill>
              <a:srgbClr val="007EC5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Blue2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5" name="TextBox 25">
              <a:extLst>
                <a:ext uri="{FF2B5EF4-FFF2-40B4-BE49-F238E27FC236}">
                  <a16:creationId xmlns:a16="http://schemas.microsoft.com/office/drawing/2014/main" id="{D74C01D5-D103-4D4B-ABB8-486B45E6FBD5}"/>
                </a:ext>
              </a:extLst>
            </p:cNvPr>
            <p:cNvSpPr txBox="1"/>
            <p:nvPr userDrawn="1"/>
          </p:nvSpPr>
          <p:spPr>
            <a:xfrm>
              <a:off x="10188000" y="1872000"/>
              <a:ext cx="432000" cy="180000"/>
            </a:xfrm>
            <a:prstGeom prst="rect">
              <a:avLst/>
            </a:prstGeom>
            <a:solidFill>
              <a:srgbClr val="00A6BC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Blue3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6" name="TextBox 26">
              <a:extLst>
                <a:ext uri="{FF2B5EF4-FFF2-40B4-BE49-F238E27FC236}">
                  <a16:creationId xmlns:a16="http://schemas.microsoft.com/office/drawing/2014/main" id="{958EBE6C-ECFB-41E9-BBC0-7D910984E915}"/>
                </a:ext>
              </a:extLst>
            </p:cNvPr>
            <p:cNvSpPr txBox="1"/>
            <p:nvPr userDrawn="1"/>
          </p:nvSpPr>
          <p:spPr>
            <a:xfrm>
              <a:off x="10656000" y="1872000"/>
              <a:ext cx="432000" cy="180000"/>
            </a:xfrm>
            <a:prstGeom prst="rect">
              <a:avLst/>
            </a:prstGeom>
            <a:solidFill>
              <a:srgbClr val="54BEEF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Blue4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7" name="TextBox 27">
              <a:extLst>
                <a:ext uri="{FF2B5EF4-FFF2-40B4-BE49-F238E27FC236}">
                  <a16:creationId xmlns:a16="http://schemas.microsoft.com/office/drawing/2014/main" id="{D9E767E5-CC1A-4D76-894B-DADFD18CBF89}"/>
                </a:ext>
              </a:extLst>
            </p:cNvPr>
            <p:cNvSpPr txBox="1"/>
            <p:nvPr userDrawn="1"/>
          </p:nvSpPr>
          <p:spPr>
            <a:xfrm>
              <a:off x="9252000" y="2088000"/>
              <a:ext cx="432000" cy="180000"/>
            </a:xfrm>
            <a:prstGeom prst="rect">
              <a:avLst/>
            </a:prstGeom>
            <a:solidFill>
              <a:srgbClr val="464646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Gra1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8" name="TextBox 28">
              <a:extLst>
                <a:ext uri="{FF2B5EF4-FFF2-40B4-BE49-F238E27FC236}">
                  <a16:creationId xmlns:a16="http://schemas.microsoft.com/office/drawing/2014/main" id="{4B145880-7517-4F42-9EBE-5ACC6AB7D7DE}"/>
                </a:ext>
              </a:extLst>
            </p:cNvPr>
            <p:cNvSpPr txBox="1"/>
            <p:nvPr userDrawn="1"/>
          </p:nvSpPr>
          <p:spPr>
            <a:xfrm>
              <a:off x="9720000" y="2088000"/>
              <a:ext cx="432000" cy="180000"/>
            </a:xfrm>
            <a:prstGeom prst="rect">
              <a:avLst/>
            </a:prstGeom>
            <a:solidFill>
              <a:srgbClr val="737373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Gra2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9" name="TextBox 29">
              <a:extLst>
                <a:ext uri="{FF2B5EF4-FFF2-40B4-BE49-F238E27FC236}">
                  <a16:creationId xmlns:a16="http://schemas.microsoft.com/office/drawing/2014/main" id="{2072504C-5D8D-46A7-BB6D-240AE6CC0080}"/>
                </a:ext>
              </a:extLst>
            </p:cNvPr>
            <p:cNvSpPr txBox="1"/>
            <p:nvPr userDrawn="1"/>
          </p:nvSpPr>
          <p:spPr>
            <a:xfrm>
              <a:off x="10188000" y="2088000"/>
              <a:ext cx="432000" cy="180000"/>
            </a:xfrm>
            <a:prstGeom prst="rect">
              <a:avLst/>
            </a:prstGeom>
            <a:solidFill>
              <a:srgbClr val="BFBFBF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Gra3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0" name="TextBox 30">
              <a:extLst>
                <a:ext uri="{FF2B5EF4-FFF2-40B4-BE49-F238E27FC236}">
                  <a16:creationId xmlns:a16="http://schemas.microsoft.com/office/drawing/2014/main" id="{F9EC75E0-A777-46A9-9DF6-717CF8AAEA64}"/>
                </a:ext>
              </a:extLst>
            </p:cNvPr>
            <p:cNvSpPr txBox="1"/>
            <p:nvPr userDrawn="1"/>
          </p:nvSpPr>
          <p:spPr>
            <a:xfrm>
              <a:off x="10656000" y="2088000"/>
              <a:ext cx="432000" cy="180000"/>
            </a:xfrm>
            <a:prstGeom prst="rect">
              <a:avLst/>
            </a:prstGeom>
            <a:solidFill>
              <a:srgbClr val="D9D9D9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Gra4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1" name="TextBox 31">
              <a:extLst>
                <a:ext uri="{FF2B5EF4-FFF2-40B4-BE49-F238E27FC236}">
                  <a16:creationId xmlns:a16="http://schemas.microsoft.com/office/drawing/2014/main" id="{5712B108-C6D8-4B93-89E8-7A8EFC78EBA4}"/>
                </a:ext>
              </a:extLst>
            </p:cNvPr>
            <p:cNvSpPr txBox="1"/>
            <p:nvPr userDrawn="1"/>
          </p:nvSpPr>
          <p:spPr>
            <a:xfrm>
              <a:off x="9252000" y="2448000"/>
              <a:ext cx="900000" cy="180000"/>
            </a:xfrm>
            <a:prstGeom prst="rect">
              <a:avLst/>
            </a:prstGeom>
            <a:solidFill>
              <a:srgbClr val="242958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Dynamics 365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2" name="TextBox 32">
              <a:extLst>
                <a:ext uri="{FF2B5EF4-FFF2-40B4-BE49-F238E27FC236}">
                  <a16:creationId xmlns:a16="http://schemas.microsoft.com/office/drawing/2014/main" id="{56940BAD-BB38-4DE7-BA2A-46DD83C02280}"/>
                </a:ext>
              </a:extLst>
            </p:cNvPr>
            <p:cNvSpPr txBox="1"/>
            <p:nvPr userDrawn="1"/>
          </p:nvSpPr>
          <p:spPr>
            <a:xfrm>
              <a:off x="9252000" y="2664000"/>
              <a:ext cx="900000" cy="180000"/>
            </a:xfrm>
            <a:prstGeom prst="rect">
              <a:avLst/>
            </a:prstGeom>
            <a:solidFill>
              <a:srgbClr val="5F89CE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Dynamics Applications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3" name="TextBox 33">
              <a:extLst>
                <a:ext uri="{FF2B5EF4-FFF2-40B4-BE49-F238E27FC236}">
                  <a16:creationId xmlns:a16="http://schemas.microsoft.com/office/drawing/2014/main" id="{7EBF7181-AC40-4CB2-A410-D5098A0836ED}"/>
                </a:ext>
              </a:extLst>
            </p:cNvPr>
            <p:cNvSpPr txBox="1"/>
            <p:nvPr userDrawn="1"/>
          </p:nvSpPr>
          <p:spPr>
            <a:xfrm>
              <a:off x="10188000" y="2664000"/>
              <a:ext cx="900000" cy="180000"/>
            </a:xfrm>
            <a:prstGeom prst="rect">
              <a:avLst/>
            </a:prstGeom>
            <a:solidFill>
              <a:srgbClr val="29439A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F&amp;O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4" name="TextBox 34">
              <a:extLst>
                <a:ext uri="{FF2B5EF4-FFF2-40B4-BE49-F238E27FC236}">
                  <a16:creationId xmlns:a16="http://schemas.microsoft.com/office/drawing/2014/main" id="{D336BA1C-DD24-46B7-BC75-EB1A7BEEA5C5}"/>
                </a:ext>
              </a:extLst>
            </p:cNvPr>
            <p:cNvSpPr txBox="1"/>
            <p:nvPr userDrawn="1"/>
          </p:nvSpPr>
          <p:spPr>
            <a:xfrm>
              <a:off x="9252000" y="2880000"/>
              <a:ext cx="900000" cy="180000"/>
            </a:xfrm>
            <a:prstGeom prst="rect">
              <a:avLst/>
            </a:prstGeom>
            <a:solidFill>
              <a:srgbClr val="8E278F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Human Resources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5" name="TextBox 36">
              <a:extLst>
                <a:ext uri="{FF2B5EF4-FFF2-40B4-BE49-F238E27FC236}">
                  <a16:creationId xmlns:a16="http://schemas.microsoft.com/office/drawing/2014/main" id="{663D107A-C248-4591-8AD1-218F31503DDA}"/>
                </a:ext>
              </a:extLst>
            </p:cNvPr>
            <p:cNvSpPr txBox="1"/>
            <p:nvPr userDrawn="1"/>
          </p:nvSpPr>
          <p:spPr>
            <a:xfrm>
              <a:off x="9252000" y="3456000"/>
              <a:ext cx="1836000" cy="180000"/>
            </a:xfrm>
            <a:prstGeom prst="rect">
              <a:avLst/>
            </a:prstGeom>
            <a:solidFill>
              <a:srgbClr val="FF8F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Recruiting &amp; Onboarding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6" name="TextBox 40">
              <a:extLst>
                <a:ext uri="{FF2B5EF4-FFF2-40B4-BE49-F238E27FC236}">
                  <a16:creationId xmlns:a16="http://schemas.microsoft.com/office/drawing/2014/main" id="{41838997-4561-49C4-BBDD-DA1C066A8A6A}"/>
                </a:ext>
              </a:extLst>
            </p:cNvPr>
            <p:cNvSpPr txBox="1"/>
            <p:nvPr userDrawn="1"/>
          </p:nvSpPr>
          <p:spPr>
            <a:xfrm>
              <a:off x="9252000" y="3636000"/>
              <a:ext cx="1836000" cy="180000"/>
            </a:xfrm>
            <a:prstGeom prst="rect">
              <a:avLst/>
            </a:prstGeom>
            <a:solidFill>
              <a:srgbClr val="1F54B1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Staff Administration &amp;  Automation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7" name="TextBox 44">
              <a:extLst>
                <a:ext uri="{FF2B5EF4-FFF2-40B4-BE49-F238E27FC236}">
                  <a16:creationId xmlns:a16="http://schemas.microsoft.com/office/drawing/2014/main" id="{9D01F98B-AAB1-46AF-8614-81AC946426EF}"/>
                </a:ext>
              </a:extLst>
            </p:cNvPr>
            <p:cNvSpPr txBox="1"/>
            <p:nvPr userDrawn="1"/>
          </p:nvSpPr>
          <p:spPr>
            <a:xfrm>
              <a:off x="9252000" y="3816000"/>
              <a:ext cx="1836000" cy="180000"/>
            </a:xfrm>
            <a:prstGeom prst="rect">
              <a:avLst/>
            </a:prstGeom>
            <a:solidFill>
              <a:srgbClr val="F25C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Digital Personnel File &amp; Documents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8" name="TextBox 48">
              <a:extLst>
                <a:ext uri="{FF2B5EF4-FFF2-40B4-BE49-F238E27FC236}">
                  <a16:creationId xmlns:a16="http://schemas.microsoft.com/office/drawing/2014/main" id="{59393462-0BC7-462B-B6C1-5ED670535B6A}"/>
                </a:ext>
              </a:extLst>
            </p:cNvPr>
            <p:cNvSpPr txBox="1"/>
            <p:nvPr userDrawn="1"/>
          </p:nvSpPr>
          <p:spPr>
            <a:xfrm>
              <a:off x="9252000" y="3996000"/>
              <a:ext cx="1836000" cy="180000"/>
            </a:xfrm>
            <a:prstGeom prst="rect">
              <a:avLst/>
            </a:prstGeom>
            <a:solidFill>
              <a:srgbClr val="8E278F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Talent Management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9" name="TextBox 52">
              <a:extLst>
                <a:ext uri="{FF2B5EF4-FFF2-40B4-BE49-F238E27FC236}">
                  <a16:creationId xmlns:a16="http://schemas.microsoft.com/office/drawing/2014/main" id="{9674E43F-6390-4AC4-B0B3-010B70B5E5A8}"/>
                </a:ext>
              </a:extLst>
            </p:cNvPr>
            <p:cNvSpPr txBox="1"/>
            <p:nvPr userDrawn="1"/>
          </p:nvSpPr>
          <p:spPr>
            <a:xfrm>
              <a:off x="9252000" y="4176000"/>
              <a:ext cx="1836000" cy="180000"/>
            </a:xfrm>
            <a:prstGeom prst="rect">
              <a:avLst/>
            </a:prstGeom>
            <a:solidFill>
              <a:srgbClr val="00A6BC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Time &amp; Attendance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40" name="TextBox 56">
              <a:extLst>
                <a:ext uri="{FF2B5EF4-FFF2-40B4-BE49-F238E27FC236}">
                  <a16:creationId xmlns:a16="http://schemas.microsoft.com/office/drawing/2014/main" id="{64BB883F-1E28-4BB9-8385-362BF5C1104D}"/>
                </a:ext>
              </a:extLst>
            </p:cNvPr>
            <p:cNvSpPr txBox="1"/>
            <p:nvPr userDrawn="1"/>
          </p:nvSpPr>
          <p:spPr>
            <a:xfrm>
              <a:off x="10188000" y="2448000"/>
              <a:ext cx="900000" cy="180000"/>
            </a:xfrm>
            <a:prstGeom prst="rect">
              <a:avLst/>
            </a:prstGeom>
            <a:solidFill>
              <a:srgbClr val="0077B5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LinkedIn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41" name="TextBox 57">
              <a:extLst>
                <a:ext uri="{FF2B5EF4-FFF2-40B4-BE49-F238E27FC236}">
                  <a16:creationId xmlns:a16="http://schemas.microsoft.com/office/drawing/2014/main" id="{ACBE2CCF-4F27-4244-8AE8-79760724C0EC}"/>
                </a:ext>
              </a:extLst>
            </p:cNvPr>
            <p:cNvSpPr txBox="1"/>
            <p:nvPr userDrawn="1"/>
          </p:nvSpPr>
          <p:spPr>
            <a:xfrm>
              <a:off x="9252000" y="3096000"/>
              <a:ext cx="900000" cy="180000"/>
            </a:xfrm>
            <a:prstGeom prst="rect">
              <a:avLst/>
            </a:prstGeom>
            <a:solidFill>
              <a:srgbClr val="5558AF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Teams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42" name="TextBox 58">
              <a:extLst>
                <a:ext uri="{FF2B5EF4-FFF2-40B4-BE49-F238E27FC236}">
                  <a16:creationId xmlns:a16="http://schemas.microsoft.com/office/drawing/2014/main" id="{FF4945E5-E680-4685-9A13-88D9C08B5E1F}"/>
                </a:ext>
              </a:extLst>
            </p:cNvPr>
            <p:cNvSpPr txBox="1"/>
            <p:nvPr userDrawn="1"/>
          </p:nvSpPr>
          <p:spPr>
            <a:xfrm>
              <a:off x="9250372" y="4536000"/>
              <a:ext cx="1836000" cy="180000"/>
            </a:xfrm>
            <a:prstGeom prst="rect">
              <a:avLst/>
            </a:prstGeom>
            <a:solidFill>
              <a:srgbClr val="1F54B1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Travel Management &amp; Expenses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43" name="TextBox 59">
              <a:extLst>
                <a:ext uri="{FF2B5EF4-FFF2-40B4-BE49-F238E27FC236}">
                  <a16:creationId xmlns:a16="http://schemas.microsoft.com/office/drawing/2014/main" id="{8BE5322B-CD1C-4454-B5E8-97EEF6B7B4E1}"/>
                </a:ext>
              </a:extLst>
            </p:cNvPr>
            <p:cNvSpPr txBox="1"/>
            <p:nvPr userDrawn="1"/>
          </p:nvSpPr>
          <p:spPr>
            <a:xfrm>
              <a:off x="9250372" y="4716000"/>
              <a:ext cx="1836000" cy="180000"/>
            </a:xfrm>
            <a:prstGeom prst="rect">
              <a:avLst/>
            </a:prstGeom>
            <a:solidFill>
              <a:srgbClr val="0077B5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Training Organization &amp; Further Study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44" name="TextBox 60">
              <a:extLst>
                <a:ext uri="{FF2B5EF4-FFF2-40B4-BE49-F238E27FC236}">
                  <a16:creationId xmlns:a16="http://schemas.microsoft.com/office/drawing/2014/main" id="{15B663F4-48FC-4743-95E4-67A10780CC8E}"/>
                </a:ext>
              </a:extLst>
            </p:cNvPr>
            <p:cNvSpPr txBox="1"/>
            <p:nvPr userDrawn="1"/>
          </p:nvSpPr>
          <p:spPr>
            <a:xfrm>
              <a:off x="9250372" y="4896000"/>
              <a:ext cx="1836000" cy="180000"/>
            </a:xfrm>
            <a:prstGeom prst="rect">
              <a:avLst/>
            </a:prstGeom>
            <a:solidFill>
              <a:srgbClr val="F25C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Self-Services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45" name="TextBox 61">
              <a:extLst>
                <a:ext uri="{FF2B5EF4-FFF2-40B4-BE49-F238E27FC236}">
                  <a16:creationId xmlns:a16="http://schemas.microsoft.com/office/drawing/2014/main" id="{D857C575-BC6E-49E2-84D1-E7139F34C4E0}"/>
                </a:ext>
              </a:extLst>
            </p:cNvPr>
            <p:cNvSpPr txBox="1"/>
            <p:nvPr userDrawn="1"/>
          </p:nvSpPr>
          <p:spPr>
            <a:xfrm>
              <a:off x="9250372" y="5076000"/>
              <a:ext cx="1836000" cy="180000"/>
            </a:xfrm>
            <a:prstGeom prst="rect">
              <a:avLst/>
            </a:prstGeom>
            <a:solidFill>
              <a:srgbClr val="B2140A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Analysis &amp; Reporting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46" name="TextBox 62">
              <a:extLst>
                <a:ext uri="{FF2B5EF4-FFF2-40B4-BE49-F238E27FC236}">
                  <a16:creationId xmlns:a16="http://schemas.microsoft.com/office/drawing/2014/main" id="{B4804F55-B288-4DA9-A964-C12EF65A14A0}"/>
                </a:ext>
              </a:extLst>
            </p:cNvPr>
            <p:cNvSpPr txBox="1"/>
            <p:nvPr userDrawn="1"/>
          </p:nvSpPr>
          <p:spPr>
            <a:xfrm>
              <a:off x="9250372" y="5256000"/>
              <a:ext cx="1836000" cy="180000"/>
            </a:xfrm>
            <a:prstGeom prst="rect">
              <a:avLst/>
            </a:prstGeom>
            <a:solidFill>
              <a:srgbClr val="FFBF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Modern Workplace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47" name="TextBox 63">
              <a:extLst>
                <a:ext uri="{FF2B5EF4-FFF2-40B4-BE49-F238E27FC236}">
                  <a16:creationId xmlns:a16="http://schemas.microsoft.com/office/drawing/2014/main" id="{869CE4A6-47B5-41F7-AEA1-53164004EBE3}"/>
                </a:ext>
              </a:extLst>
            </p:cNvPr>
            <p:cNvSpPr txBox="1"/>
            <p:nvPr userDrawn="1"/>
          </p:nvSpPr>
          <p:spPr>
            <a:xfrm>
              <a:off x="9252000" y="4356000"/>
              <a:ext cx="1836000" cy="180000"/>
            </a:xfrm>
            <a:prstGeom prst="rect">
              <a:avLst/>
            </a:prstGeom>
            <a:solidFill>
              <a:srgbClr val="FF8F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Leave &amp; Absence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48" name="TextBox 64">
              <a:extLst>
                <a:ext uri="{FF2B5EF4-FFF2-40B4-BE49-F238E27FC236}">
                  <a16:creationId xmlns:a16="http://schemas.microsoft.com/office/drawing/2014/main" id="{2A768712-BCD9-4E66-B83C-66B71F72C496}"/>
                </a:ext>
              </a:extLst>
            </p:cNvPr>
            <p:cNvSpPr txBox="1"/>
            <p:nvPr userDrawn="1"/>
          </p:nvSpPr>
          <p:spPr>
            <a:xfrm>
              <a:off x="10188000" y="2880000"/>
              <a:ext cx="900000" cy="180000"/>
            </a:xfrm>
            <a:prstGeom prst="rect">
              <a:avLst/>
            </a:prstGeom>
            <a:solidFill>
              <a:srgbClr val="D83B01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Office 365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49" name="TextBox 62">
              <a:extLst>
                <a:ext uri="{FF2B5EF4-FFF2-40B4-BE49-F238E27FC236}">
                  <a16:creationId xmlns:a16="http://schemas.microsoft.com/office/drawing/2014/main" id="{3300CA4B-67C2-43D2-98F5-F033635F8D83}"/>
                </a:ext>
              </a:extLst>
            </p:cNvPr>
            <p:cNvSpPr txBox="1"/>
            <p:nvPr userDrawn="1"/>
          </p:nvSpPr>
          <p:spPr>
            <a:xfrm>
              <a:off x="9250372" y="5436000"/>
              <a:ext cx="1836000" cy="180000"/>
            </a:xfrm>
            <a:prstGeom prst="rect">
              <a:avLst/>
            </a:prstGeom>
            <a:solidFill>
              <a:srgbClr val="D83B01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Office 365 &amp; HR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</p:grpSp>
      <p:pic>
        <p:nvPicPr>
          <p:cNvPr id="50" name="Grafik 49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B38A4109-BEF3-4B24-BF3C-C676A5DA32FA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000" y="5364000"/>
            <a:ext cx="1080000" cy="20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76169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2" r:id="rId1"/>
    <p:sldLayoutId id="2147483809" r:id="rId2"/>
    <p:sldLayoutId id="2147483810" r:id="rId3"/>
    <p:sldLayoutId id="2147483848" r:id="rId4"/>
    <p:sldLayoutId id="2147483847" r:id="rId5"/>
    <p:sldLayoutId id="2147483849" r:id="rId6"/>
    <p:sldLayoutId id="2147483814" r:id="rId7"/>
    <p:sldLayoutId id="2147483815" r:id="rId8"/>
    <p:sldLayoutId id="2147483807" r:id="rId9"/>
    <p:sldLayoutId id="2147483811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Segoe UI Semilight" panose="020B0402040204020203" pitchFamily="34" charset="0"/>
          <a:ea typeface="+mj-ea"/>
          <a:cs typeface="Segoe UI Semilight" panose="020B04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83A486F5-6C89-479E-B35E-1BF77056FF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04800"/>
            <a:ext cx="7886700" cy="11049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0DF914C-6696-4FFA-9799-C92A596C2B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520825"/>
            <a:ext cx="7886700" cy="36274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405C658-F597-466D-96CE-A6077C3FB8A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5297488"/>
            <a:ext cx="2057400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188054-9E3E-46E8-8938-855DC38C8459}" type="datetimeFigureOut">
              <a:rPr lang="de-DE" smtClean="0"/>
              <a:t>16.11.2020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3AA8E7F-8957-4879-A17F-A50986D1798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5297488"/>
            <a:ext cx="3086100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F0F6CB4-10BE-4D2D-A0FF-1AA60C11CE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5297488"/>
            <a:ext cx="2057400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6244A9-E17B-4602-B939-FF73760AF5B4}" type="slidenum">
              <a:rPr lang="de-DE" smtClean="0"/>
              <a:t>‹#›</a:t>
            </a:fld>
            <a:endParaRPr lang="de-DE"/>
          </a:p>
        </p:txBody>
      </p:sp>
      <p:pic>
        <p:nvPicPr>
          <p:cNvPr id="7" name="Grafik 6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15530B3A-40A5-4FBE-9635-C2BC4B513C3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000" y="5364000"/>
            <a:ext cx="1080000" cy="203400"/>
          </a:xfrm>
          <a:prstGeom prst="rect">
            <a:avLst/>
          </a:prstGeom>
        </p:spPr>
      </p:pic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47E57530-FCC5-4F73-A2C0-5639EF5DD556}"/>
              </a:ext>
            </a:extLst>
          </p:cNvPr>
          <p:cNvGrpSpPr/>
          <p:nvPr userDrawn="1"/>
        </p:nvGrpSpPr>
        <p:grpSpPr>
          <a:xfrm>
            <a:off x="9250372" y="0"/>
            <a:ext cx="1838022" cy="5616000"/>
            <a:chOff x="9250372" y="0"/>
            <a:chExt cx="1838022" cy="5616000"/>
          </a:xfrm>
        </p:grpSpPr>
        <p:sp>
          <p:nvSpPr>
            <p:cNvPr id="9" name="TextBox 3">
              <a:extLst>
                <a:ext uri="{FF2B5EF4-FFF2-40B4-BE49-F238E27FC236}">
                  <a16:creationId xmlns:a16="http://schemas.microsoft.com/office/drawing/2014/main" id="{502B3E7B-1C10-4F65-AEDE-500B04EFDBC8}"/>
                </a:ext>
              </a:extLst>
            </p:cNvPr>
            <p:cNvSpPr txBox="1"/>
            <p:nvPr userDrawn="1"/>
          </p:nvSpPr>
          <p:spPr>
            <a:xfrm>
              <a:off x="9252000" y="0"/>
              <a:ext cx="1836000" cy="180000"/>
            </a:xfrm>
            <a:prstGeom prst="rect">
              <a:avLst/>
            </a:prstGeom>
            <a:solidFill>
              <a:srgbClr val="00A5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Hubdrive Green/C1 - </a:t>
              </a:r>
              <a:r>
                <a:rPr lang="pt-BR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R 0 G 165 B 0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0" name="TextBox 5">
              <a:extLst>
                <a:ext uri="{FF2B5EF4-FFF2-40B4-BE49-F238E27FC236}">
                  <a16:creationId xmlns:a16="http://schemas.microsoft.com/office/drawing/2014/main" id="{D43B5A2D-558E-4C64-AF51-A22001D45D0E}"/>
                </a:ext>
              </a:extLst>
            </p:cNvPr>
            <p:cNvSpPr txBox="1"/>
            <p:nvPr userDrawn="1"/>
          </p:nvSpPr>
          <p:spPr>
            <a:xfrm>
              <a:off x="9250372" y="216000"/>
              <a:ext cx="1836000" cy="180000"/>
            </a:xfrm>
            <a:prstGeom prst="rect">
              <a:avLst/>
            </a:prstGeom>
            <a:solidFill>
              <a:srgbClr val="DC2A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Customer/ A1 - </a:t>
              </a:r>
              <a:r>
                <a:rPr lang="pt-BR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R 220 G 42 B 0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1" name="TextBox 6">
              <a:extLst>
                <a:ext uri="{FF2B5EF4-FFF2-40B4-BE49-F238E27FC236}">
                  <a16:creationId xmlns:a16="http://schemas.microsoft.com/office/drawing/2014/main" id="{AED8D1AF-0E71-40F8-8B48-735411471F3A}"/>
                </a:ext>
              </a:extLst>
            </p:cNvPr>
            <p:cNvSpPr txBox="1"/>
            <p:nvPr userDrawn="1"/>
          </p:nvSpPr>
          <p:spPr>
            <a:xfrm>
              <a:off x="9250372" y="432000"/>
              <a:ext cx="1836000" cy="180000"/>
            </a:xfrm>
            <a:prstGeom prst="rect">
              <a:avLst/>
            </a:prstGeom>
            <a:solidFill>
              <a:srgbClr val="FFBF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Microsoft/B1 - </a:t>
              </a:r>
              <a:r>
                <a:rPr lang="pt-BR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R 255 G 191 B 0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2" name="TextBox 8">
              <a:extLst>
                <a:ext uri="{FF2B5EF4-FFF2-40B4-BE49-F238E27FC236}">
                  <a16:creationId xmlns:a16="http://schemas.microsoft.com/office/drawing/2014/main" id="{C28B5D29-5F5A-488D-9501-9B2FB84DF0F9}"/>
                </a:ext>
              </a:extLst>
            </p:cNvPr>
            <p:cNvSpPr txBox="1"/>
            <p:nvPr userDrawn="1"/>
          </p:nvSpPr>
          <p:spPr>
            <a:xfrm>
              <a:off x="9252394" y="648000"/>
              <a:ext cx="1836000" cy="180000"/>
            </a:xfrm>
            <a:prstGeom prst="rect">
              <a:avLst/>
            </a:prstGeom>
            <a:solidFill>
              <a:srgbClr val="1F54B1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Partner/D1 - </a:t>
              </a:r>
              <a:r>
                <a:rPr lang="pt-BR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R 31 G 84 B 177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3" name="TextBox 9">
              <a:extLst>
                <a:ext uri="{FF2B5EF4-FFF2-40B4-BE49-F238E27FC236}">
                  <a16:creationId xmlns:a16="http://schemas.microsoft.com/office/drawing/2014/main" id="{9ED8B87F-18EC-489C-8EB4-C62785643856}"/>
                </a:ext>
              </a:extLst>
            </p:cNvPr>
            <p:cNvSpPr txBox="1"/>
            <p:nvPr userDrawn="1"/>
          </p:nvSpPr>
          <p:spPr>
            <a:xfrm>
              <a:off x="9251381" y="864000"/>
              <a:ext cx="1836000" cy="180000"/>
            </a:xfrm>
            <a:prstGeom prst="rect">
              <a:avLst/>
            </a:prstGeom>
            <a:solidFill>
              <a:srgbClr val="464646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Hubdrive Gray E1 - </a:t>
              </a:r>
              <a:r>
                <a:rPr lang="pt-BR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R 70 G 70 B 70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4" name="TextBox 10">
              <a:extLst>
                <a:ext uri="{FF2B5EF4-FFF2-40B4-BE49-F238E27FC236}">
                  <a16:creationId xmlns:a16="http://schemas.microsoft.com/office/drawing/2014/main" id="{D474894C-BA2A-49A7-9789-A7F2577B05B6}"/>
                </a:ext>
              </a:extLst>
            </p:cNvPr>
            <p:cNvSpPr txBox="1"/>
            <p:nvPr userDrawn="1"/>
          </p:nvSpPr>
          <p:spPr>
            <a:xfrm>
              <a:off x="9252000" y="1224000"/>
              <a:ext cx="432000" cy="180000"/>
            </a:xfrm>
            <a:prstGeom prst="rect">
              <a:avLst/>
            </a:prstGeom>
            <a:solidFill>
              <a:srgbClr val="DC2A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Red1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5" name="TextBox 11">
              <a:extLst>
                <a:ext uri="{FF2B5EF4-FFF2-40B4-BE49-F238E27FC236}">
                  <a16:creationId xmlns:a16="http://schemas.microsoft.com/office/drawing/2014/main" id="{222F979D-4BB8-4616-B9DC-949F47055B41}"/>
                </a:ext>
              </a:extLst>
            </p:cNvPr>
            <p:cNvSpPr txBox="1"/>
            <p:nvPr userDrawn="1"/>
          </p:nvSpPr>
          <p:spPr>
            <a:xfrm>
              <a:off x="9720000" y="1224000"/>
              <a:ext cx="432000" cy="180000"/>
            </a:xfrm>
            <a:prstGeom prst="rect">
              <a:avLst/>
            </a:prstGeom>
            <a:solidFill>
              <a:srgbClr val="B2140A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Red2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6" name="TextBox 12">
              <a:extLst>
                <a:ext uri="{FF2B5EF4-FFF2-40B4-BE49-F238E27FC236}">
                  <a16:creationId xmlns:a16="http://schemas.microsoft.com/office/drawing/2014/main" id="{284E433B-4AFF-4062-9F88-B4D0F3DC1784}"/>
                </a:ext>
              </a:extLst>
            </p:cNvPr>
            <p:cNvSpPr txBox="1"/>
            <p:nvPr userDrawn="1"/>
          </p:nvSpPr>
          <p:spPr>
            <a:xfrm>
              <a:off x="10188000" y="1224000"/>
              <a:ext cx="432000" cy="180000"/>
            </a:xfrm>
            <a:prstGeom prst="rect">
              <a:avLst/>
            </a:prstGeom>
            <a:solidFill>
              <a:srgbClr val="D21741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Red3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7" name="TextBox 13">
              <a:extLst>
                <a:ext uri="{FF2B5EF4-FFF2-40B4-BE49-F238E27FC236}">
                  <a16:creationId xmlns:a16="http://schemas.microsoft.com/office/drawing/2014/main" id="{480DD5EF-B43D-4239-8786-21A27A4BD015}"/>
                </a:ext>
              </a:extLst>
            </p:cNvPr>
            <p:cNvSpPr txBox="1"/>
            <p:nvPr userDrawn="1"/>
          </p:nvSpPr>
          <p:spPr>
            <a:xfrm>
              <a:off x="10656000" y="1224000"/>
              <a:ext cx="432000" cy="180000"/>
            </a:xfrm>
            <a:prstGeom prst="rect">
              <a:avLst/>
            </a:prstGeom>
            <a:solidFill>
              <a:srgbClr val="F16466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Red4 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8" name="TextBox 14">
              <a:extLst>
                <a:ext uri="{FF2B5EF4-FFF2-40B4-BE49-F238E27FC236}">
                  <a16:creationId xmlns:a16="http://schemas.microsoft.com/office/drawing/2014/main" id="{38887760-63AB-41F9-B6E2-7DAD58B2E914}"/>
                </a:ext>
              </a:extLst>
            </p:cNvPr>
            <p:cNvSpPr txBox="1"/>
            <p:nvPr userDrawn="1"/>
          </p:nvSpPr>
          <p:spPr>
            <a:xfrm>
              <a:off x="9252000" y="1440000"/>
              <a:ext cx="432000" cy="180000"/>
            </a:xfrm>
            <a:prstGeom prst="rect">
              <a:avLst/>
            </a:prstGeom>
            <a:solidFill>
              <a:srgbClr val="FFBF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Or1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9" name="TextBox 15">
              <a:extLst>
                <a:ext uri="{FF2B5EF4-FFF2-40B4-BE49-F238E27FC236}">
                  <a16:creationId xmlns:a16="http://schemas.microsoft.com/office/drawing/2014/main" id="{7D660B38-F1ED-4BE6-B23D-D8579E7B486E}"/>
                </a:ext>
              </a:extLst>
            </p:cNvPr>
            <p:cNvSpPr txBox="1"/>
            <p:nvPr userDrawn="1"/>
          </p:nvSpPr>
          <p:spPr>
            <a:xfrm>
              <a:off x="9720000" y="1440000"/>
              <a:ext cx="432000" cy="180000"/>
            </a:xfrm>
            <a:prstGeom prst="rect">
              <a:avLst/>
            </a:prstGeom>
            <a:solidFill>
              <a:srgbClr val="FF8F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Or2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0" name="TextBox 16">
              <a:extLst>
                <a:ext uri="{FF2B5EF4-FFF2-40B4-BE49-F238E27FC236}">
                  <a16:creationId xmlns:a16="http://schemas.microsoft.com/office/drawing/2014/main" id="{575BA877-3D88-4C8B-AA02-C612EB1D6DBF}"/>
                </a:ext>
              </a:extLst>
            </p:cNvPr>
            <p:cNvSpPr txBox="1"/>
            <p:nvPr userDrawn="1"/>
          </p:nvSpPr>
          <p:spPr>
            <a:xfrm>
              <a:off x="10188000" y="1440000"/>
              <a:ext cx="432000" cy="180000"/>
            </a:xfrm>
            <a:prstGeom prst="rect">
              <a:avLst/>
            </a:prstGeom>
            <a:solidFill>
              <a:srgbClr val="F25C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Or3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1" name="TextBox 17">
              <a:extLst>
                <a:ext uri="{FF2B5EF4-FFF2-40B4-BE49-F238E27FC236}">
                  <a16:creationId xmlns:a16="http://schemas.microsoft.com/office/drawing/2014/main" id="{296164BF-BC03-4B66-8F40-5D6038E3AF04}"/>
                </a:ext>
              </a:extLst>
            </p:cNvPr>
            <p:cNvSpPr txBox="1"/>
            <p:nvPr userDrawn="1"/>
          </p:nvSpPr>
          <p:spPr>
            <a:xfrm>
              <a:off x="10656000" y="1440000"/>
              <a:ext cx="432000" cy="180000"/>
            </a:xfrm>
            <a:prstGeom prst="rect">
              <a:avLst/>
            </a:prstGeom>
            <a:solidFill>
              <a:srgbClr val="FFD969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Or4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2" name="TextBox 18">
              <a:extLst>
                <a:ext uri="{FF2B5EF4-FFF2-40B4-BE49-F238E27FC236}">
                  <a16:creationId xmlns:a16="http://schemas.microsoft.com/office/drawing/2014/main" id="{36AA2B30-0EF5-4E98-B7B4-6DADA0391A0B}"/>
                </a:ext>
              </a:extLst>
            </p:cNvPr>
            <p:cNvSpPr txBox="1"/>
            <p:nvPr userDrawn="1"/>
          </p:nvSpPr>
          <p:spPr>
            <a:xfrm>
              <a:off x="9252000" y="1656000"/>
              <a:ext cx="432000" cy="180000"/>
            </a:xfrm>
            <a:prstGeom prst="rect">
              <a:avLst/>
            </a:prstGeom>
            <a:solidFill>
              <a:srgbClr val="00A5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Gre1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3" name="TextBox 19">
              <a:extLst>
                <a:ext uri="{FF2B5EF4-FFF2-40B4-BE49-F238E27FC236}">
                  <a16:creationId xmlns:a16="http://schemas.microsoft.com/office/drawing/2014/main" id="{2BD18850-6EA7-4DDF-A746-DEA6EE364E46}"/>
                </a:ext>
              </a:extLst>
            </p:cNvPr>
            <p:cNvSpPr txBox="1"/>
            <p:nvPr userDrawn="1"/>
          </p:nvSpPr>
          <p:spPr>
            <a:xfrm>
              <a:off x="9720000" y="1656000"/>
              <a:ext cx="432000" cy="180000"/>
            </a:xfrm>
            <a:prstGeom prst="rect">
              <a:avLst/>
            </a:prstGeom>
            <a:solidFill>
              <a:srgbClr val="59CF2E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Gre2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4" name="TextBox 20">
              <a:extLst>
                <a:ext uri="{FF2B5EF4-FFF2-40B4-BE49-F238E27FC236}">
                  <a16:creationId xmlns:a16="http://schemas.microsoft.com/office/drawing/2014/main" id="{3683D99D-8606-472A-B57E-83249F3B1CF6}"/>
                </a:ext>
              </a:extLst>
            </p:cNvPr>
            <p:cNvSpPr txBox="1"/>
            <p:nvPr userDrawn="1"/>
          </p:nvSpPr>
          <p:spPr>
            <a:xfrm>
              <a:off x="10188000" y="1656000"/>
              <a:ext cx="432000" cy="180000"/>
            </a:xfrm>
            <a:prstGeom prst="rect">
              <a:avLst/>
            </a:prstGeom>
            <a:solidFill>
              <a:srgbClr val="B0D9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Gre3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5" name="TextBox 21">
              <a:extLst>
                <a:ext uri="{FF2B5EF4-FFF2-40B4-BE49-F238E27FC236}">
                  <a16:creationId xmlns:a16="http://schemas.microsoft.com/office/drawing/2014/main" id="{8A88E356-F795-41D2-840D-3CC50B1B230B}"/>
                </a:ext>
              </a:extLst>
            </p:cNvPr>
            <p:cNvSpPr txBox="1"/>
            <p:nvPr userDrawn="1"/>
          </p:nvSpPr>
          <p:spPr>
            <a:xfrm>
              <a:off x="10656000" y="1656000"/>
              <a:ext cx="432000" cy="180000"/>
            </a:xfrm>
            <a:prstGeom prst="rect">
              <a:avLst/>
            </a:prstGeom>
            <a:solidFill>
              <a:srgbClr val="B9E96F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Gre4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6" name="TextBox 23">
              <a:extLst>
                <a:ext uri="{FF2B5EF4-FFF2-40B4-BE49-F238E27FC236}">
                  <a16:creationId xmlns:a16="http://schemas.microsoft.com/office/drawing/2014/main" id="{C9538735-9879-43CB-A19A-3568F4D04814}"/>
                </a:ext>
              </a:extLst>
            </p:cNvPr>
            <p:cNvSpPr txBox="1"/>
            <p:nvPr userDrawn="1"/>
          </p:nvSpPr>
          <p:spPr>
            <a:xfrm>
              <a:off x="9252000" y="1872000"/>
              <a:ext cx="432000" cy="180000"/>
            </a:xfrm>
            <a:prstGeom prst="rect">
              <a:avLst/>
            </a:prstGeom>
            <a:solidFill>
              <a:srgbClr val="1F54B1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Blue1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7" name="TextBox 24">
              <a:extLst>
                <a:ext uri="{FF2B5EF4-FFF2-40B4-BE49-F238E27FC236}">
                  <a16:creationId xmlns:a16="http://schemas.microsoft.com/office/drawing/2014/main" id="{67E76529-C1EF-4D2D-B135-341768EEBAB3}"/>
                </a:ext>
              </a:extLst>
            </p:cNvPr>
            <p:cNvSpPr txBox="1"/>
            <p:nvPr userDrawn="1"/>
          </p:nvSpPr>
          <p:spPr>
            <a:xfrm>
              <a:off x="9720000" y="1872000"/>
              <a:ext cx="432000" cy="180000"/>
            </a:xfrm>
            <a:prstGeom prst="rect">
              <a:avLst/>
            </a:prstGeom>
            <a:solidFill>
              <a:srgbClr val="007EC5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Blue2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8" name="TextBox 25">
              <a:extLst>
                <a:ext uri="{FF2B5EF4-FFF2-40B4-BE49-F238E27FC236}">
                  <a16:creationId xmlns:a16="http://schemas.microsoft.com/office/drawing/2014/main" id="{54FB6CEA-1332-41D8-B836-4835CB248AB7}"/>
                </a:ext>
              </a:extLst>
            </p:cNvPr>
            <p:cNvSpPr txBox="1"/>
            <p:nvPr userDrawn="1"/>
          </p:nvSpPr>
          <p:spPr>
            <a:xfrm>
              <a:off x="10188000" y="1872000"/>
              <a:ext cx="432000" cy="180000"/>
            </a:xfrm>
            <a:prstGeom prst="rect">
              <a:avLst/>
            </a:prstGeom>
            <a:solidFill>
              <a:srgbClr val="00A6BC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Blue3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9" name="TextBox 26">
              <a:extLst>
                <a:ext uri="{FF2B5EF4-FFF2-40B4-BE49-F238E27FC236}">
                  <a16:creationId xmlns:a16="http://schemas.microsoft.com/office/drawing/2014/main" id="{4BFD3335-A9E1-47B3-ADBB-7FAF30DE329A}"/>
                </a:ext>
              </a:extLst>
            </p:cNvPr>
            <p:cNvSpPr txBox="1"/>
            <p:nvPr userDrawn="1"/>
          </p:nvSpPr>
          <p:spPr>
            <a:xfrm>
              <a:off x="10656000" y="1872000"/>
              <a:ext cx="432000" cy="180000"/>
            </a:xfrm>
            <a:prstGeom prst="rect">
              <a:avLst/>
            </a:prstGeom>
            <a:solidFill>
              <a:srgbClr val="54BEEF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Blue4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0" name="TextBox 27">
              <a:extLst>
                <a:ext uri="{FF2B5EF4-FFF2-40B4-BE49-F238E27FC236}">
                  <a16:creationId xmlns:a16="http://schemas.microsoft.com/office/drawing/2014/main" id="{3C6C204C-11A1-44E0-9E32-F534B318E0CA}"/>
                </a:ext>
              </a:extLst>
            </p:cNvPr>
            <p:cNvSpPr txBox="1"/>
            <p:nvPr userDrawn="1"/>
          </p:nvSpPr>
          <p:spPr>
            <a:xfrm>
              <a:off x="9252000" y="2088000"/>
              <a:ext cx="432000" cy="180000"/>
            </a:xfrm>
            <a:prstGeom prst="rect">
              <a:avLst/>
            </a:prstGeom>
            <a:solidFill>
              <a:srgbClr val="464646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Gra1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1" name="TextBox 28">
              <a:extLst>
                <a:ext uri="{FF2B5EF4-FFF2-40B4-BE49-F238E27FC236}">
                  <a16:creationId xmlns:a16="http://schemas.microsoft.com/office/drawing/2014/main" id="{D54F6C60-0E57-4E7F-8C3D-932E877B8F6E}"/>
                </a:ext>
              </a:extLst>
            </p:cNvPr>
            <p:cNvSpPr txBox="1"/>
            <p:nvPr userDrawn="1"/>
          </p:nvSpPr>
          <p:spPr>
            <a:xfrm>
              <a:off x="9720000" y="2088000"/>
              <a:ext cx="432000" cy="180000"/>
            </a:xfrm>
            <a:prstGeom prst="rect">
              <a:avLst/>
            </a:prstGeom>
            <a:solidFill>
              <a:srgbClr val="737373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Gra2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2" name="TextBox 29">
              <a:extLst>
                <a:ext uri="{FF2B5EF4-FFF2-40B4-BE49-F238E27FC236}">
                  <a16:creationId xmlns:a16="http://schemas.microsoft.com/office/drawing/2014/main" id="{19DA5D5A-B1B8-47C5-A088-5CC8FED88A40}"/>
                </a:ext>
              </a:extLst>
            </p:cNvPr>
            <p:cNvSpPr txBox="1"/>
            <p:nvPr userDrawn="1"/>
          </p:nvSpPr>
          <p:spPr>
            <a:xfrm>
              <a:off x="10188000" y="2088000"/>
              <a:ext cx="432000" cy="180000"/>
            </a:xfrm>
            <a:prstGeom prst="rect">
              <a:avLst/>
            </a:prstGeom>
            <a:solidFill>
              <a:srgbClr val="BFBFBF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Gra3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3" name="TextBox 30">
              <a:extLst>
                <a:ext uri="{FF2B5EF4-FFF2-40B4-BE49-F238E27FC236}">
                  <a16:creationId xmlns:a16="http://schemas.microsoft.com/office/drawing/2014/main" id="{F93FECC7-33BD-4FC5-B362-FAFB51407E40}"/>
                </a:ext>
              </a:extLst>
            </p:cNvPr>
            <p:cNvSpPr txBox="1"/>
            <p:nvPr userDrawn="1"/>
          </p:nvSpPr>
          <p:spPr>
            <a:xfrm>
              <a:off x="10656000" y="2088000"/>
              <a:ext cx="432000" cy="180000"/>
            </a:xfrm>
            <a:prstGeom prst="rect">
              <a:avLst/>
            </a:prstGeom>
            <a:solidFill>
              <a:srgbClr val="D9D9D9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Gra4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4" name="TextBox 31">
              <a:extLst>
                <a:ext uri="{FF2B5EF4-FFF2-40B4-BE49-F238E27FC236}">
                  <a16:creationId xmlns:a16="http://schemas.microsoft.com/office/drawing/2014/main" id="{68065623-1CA0-4C94-9351-308B40EEC665}"/>
                </a:ext>
              </a:extLst>
            </p:cNvPr>
            <p:cNvSpPr txBox="1"/>
            <p:nvPr userDrawn="1"/>
          </p:nvSpPr>
          <p:spPr>
            <a:xfrm>
              <a:off x="9252000" y="2448000"/>
              <a:ext cx="900000" cy="180000"/>
            </a:xfrm>
            <a:prstGeom prst="rect">
              <a:avLst/>
            </a:prstGeom>
            <a:solidFill>
              <a:srgbClr val="242958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Dynamics 365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5" name="TextBox 32">
              <a:extLst>
                <a:ext uri="{FF2B5EF4-FFF2-40B4-BE49-F238E27FC236}">
                  <a16:creationId xmlns:a16="http://schemas.microsoft.com/office/drawing/2014/main" id="{208102CE-A607-4925-896C-A58FFB3EBB1A}"/>
                </a:ext>
              </a:extLst>
            </p:cNvPr>
            <p:cNvSpPr txBox="1"/>
            <p:nvPr userDrawn="1"/>
          </p:nvSpPr>
          <p:spPr>
            <a:xfrm>
              <a:off x="9252000" y="2664000"/>
              <a:ext cx="900000" cy="180000"/>
            </a:xfrm>
            <a:prstGeom prst="rect">
              <a:avLst/>
            </a:prstGeom>
            <a:solidFill>
              <a:srgbClr val="5F89CE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Dynamics Applications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6" name="TextBox 33">
              <a:extLst>
                <a:ext uri="{FF2B5EF4-FFF2-40B4-BE49-F238E27FC236}">
                  <a16:creationId xmlns:a16="http://schemas.microsoft.com/office/drawing/2014/main" id="{E35641C1-4C7B-4A36-AD2E-D76A7BC96E29}"/>
                </a:ext>
              </a:extLst>
            </p:cNvPr>
            <p:cNvSpPr txBox="1"/>
            <p:nvPr userDrawn="1"/>
          </p:nvSpPr>
          <p:spPr>
            <a:xfrm>
              <a:off x="10188000" y="2664000"/>
              <a:ext cx="900000" cy="180000"/>
            </a:xfrm>
            <a:prstGeom prst="rect">
              <a:avLst/>
            </a:prstGeom>
            <a:solidFill>
              <a:srgbClr val="29439A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F&amp;O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7" name="TextBox 34">
              <a:extLst>
                <a:ext uri="{FF2B5EF4-FFF2-40B4-BE49-F238E27FC236}">
                  <a16:creationId xmlns:a16="http://schemas.microsoft.com/office/drawing/2014/main" id="{D59F5660-3660-469B-9F20-A491A37C9B08}"/>
                </a:ext>
              </a:extLst>
            </p:cNvPr>
            <p:cNvSpPr txBox="1"/>
            <p:nvPr userDrawn="1"/>
          </p:nvSpPr>
          <p:spPr>
            <a:xfrm>
              <a:off x="9252000" y="2880000"/>
              <a:ext cx="900000" cy="180000"/>
            </a:xfrm>
            <a:prstGeom prst="rect">
              <a:avLst/>
            </a:prstGeom>
            <a:solidFill>
              <a:srgbClr val="8E278F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Human Resources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8" name="TextBox 36">
              <a:extLst>
                <a:ext uri="{FF2B5EF4-FFF2-40B4-BE49-F238E27FC236}">
                  <a16:creationId xmlns:a16="http://schemas.microsoft.com/office/drawing/2014/main" id="{264A09A2-93E7-41BA-8244-24E16894E0FB}"/>
                </a:ext>
              </a:extLst>
            </p:cNvPr>
            <p:cNvSpPr txBox="1"/>
            <p:nvPr userDrawn="1"/>
          </p:nvSpPr>
          <p:spPr>
            <a:xfrm>
              <a:off x="9252000" y="3456000"/>
              <a:ext cx="1836000" cy="180000"/>
            </a:xfrm>
            <a:prstGeom prst="rect">
              <a:avLst/>
            </a:prstGeom>
            <a:solidFill>
              <a:srgbClr val="FF8F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Recruiting &amp; Onboarding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9" name="TextBox 40">
              <a:extLst>
                <a:ext uri="{FF2B5EF4-FFF2-40B4-BE49-F238E27FC236}">
                  <a16:creationId xmlns:a16="http://schemas.microsoft.com/office/drawing/2014/main" id="{0966F559-9287-4752-A39D-7C4532EA5D6C}"/>
                </a:ext>
              </a:extLst>
            </p:cNvPr>
            <p:cNvSpPr txBox="1"/>
            <p:nvPr userDrawn="1"/>
          </p:nvSpPr>
          <p:spPr>
            <a:xfrm>
              <a:off x="9252000" y="3636000"/>
              <a:ext cx="1836000" cy="180000"/>
            </a:xfrm>
            <a:prstGeom prst="rect">
              <a:avLst/>
            </a:prstGeom>
            <a:solidFill>
              <a:srgbClr val="1F54B1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Staff Administration &amp;  Automation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40" name="TextBox 44">
              <a:extLst>
                <a:ext uri="{FF2B5EF4-FFF2-40B4-BE49-F238E27FC236}">
                  <a16:creationId xmlns:a16="http://schemas.microsoft.com/office/drawing/2014/main" id="{A86A92C4-AEB8-40BA-9BC6-61E6D0DAF9EF}"/>
                </a:ext>
              </a:extLst>
            </p:cNvPr>
            <p:cNvSpPr txBox="1"/>
            <p:nvPr userDrawn="1"/>
          </p:nvSpPr>
          <p:spPr>
            <a:xfrm>
              <a:off x="9252000" y="3816000"/>
              <a:ext cx="1836000" cy="180000"/>
            </a:xfrm>
            <a:prstGeom prst="rect">
              <a:avLst/>
            </a:prstGeom>
            <a:solidFill>
              <a:srgbClr val="F25C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Digital Personnel File &amp; Documents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41" name="TextBox 48">
              <a:extLst>
                <a:ext uri="{FF2B5EF4-FFF2-40B4-BE49-F238E27FC236}">
                  <a16:creationId xmlns:a16="http://schemas.microsoft.com/office/drawing/2014/main" id="{7E9C15A7-21B3-418E-9A23-718615F0BD31}"/>
                </a:ext>
              </a:extLst>
            </p:cNvPr>
            <p:cNvSpPr txBox="1"/>
            <p:nvPr userDrawn="1"/>
          </p:nvSpPr>
          <p:spPr>
            <a:xfrm>
              <a:off x="9252000" y="3996000"/>
              <a:ext cx="1836000" cy="180000"/>
            </a:xfrm>
            <a:prstGeom prst="rect">
              <a:avLst/>
            </a:prstGeom>
            <a:solidFill>
              <a:srgbClr val="8E278F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Talent Management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42" name="TextBox 52">
              <a:extLst>
                <a:ext uri="{FF2B5EF4-FFF2-40B4-BE49-F238E27FC236}">
                  <a16:creationId xmlns:a16="http://schemas.microsoft.com/office/drawing/2014/main" id="{BB1C0202-AC4B-4C69-80E1-E67A9609D5C1}"/>
                </a:ext>
              </a:extLst>
            </p:cNvPr>
            <p:cNvSpPr txBox="1"/>
            <p:nvPr userDrawn="1"/>
          </p:nvSpPr>
          <p:spPr>
            <a:xfrm>
              <a:off x="9252000" y="4176000"/>
              <a:ext cx="1836000" cy="180000"/>
            </a:xfrm>
            <a:prstGeom prst="rect">
              <a:avLst/>
            </a:prstGeom>
            <a:solidFill>
              <a:srgbClr val="00A6BC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Time &amp; Attendance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43" name="TextBox 56">
              <a:extLst>
                <a:ext uri="{FF2B5EF4-FFF2-40B4-BE49-F238E27FC236}">
                  <a16:creationId xmlns:a16="http://schemas.microsoft.com/office/drawing/2014/main" id="{C0279E0B-F2D4-4ED1-8452-A32043B2F95A}"/>
                </a:ext>
              </a:extLst>
            </p:cNvPr>
            <p:cNvSpPr txBox="1"/>
            <p:nvPr userDrawn="1"/>
          </p:nvSpPr>
          <p:spPr>
            <a:xfrm>
              <a:off x="10188000" y="2448000"/>
              <a:ext cx="900000" cy="180000"/>
            </a:xfrm>
            <a:prstGeom prst="rect">
              <a:avLst/>
            </a:prstGeom>
            <a:solidFill>
              <a:srgbClr val="0077B5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LinkedIn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44" name="TextBox 57">
              <a:extLst>
                <a:ext uri="{FF2B5EF4-FFF2-40B4-BE49-F238E27FC236}">
                  <a16:creationId xmlns:a16="http://schemas.microsoft.com/office/drawing/2014/main" id="{A85C3179-BEC8-4895-A020-2F5D9C12245A}"/>
                </a:ext>
              </a:extLst>
            </p:cNvPr>
            <p:cNvSpPr txBox="1"/>
            <p:nvPr userDrawn="1"/>
          </p:nvSpPr>
          <p:spPr>
            <a:xfrm>
              <a:off x="9252000" y="3096000"/>
              <a:ext cx="900000" cy="180000"/>
            </a:xfrm>
            <a:prstGeom prst="rect">
              <a:avLst/>
            </a:prstGeom>
            <a:solidFill>
              <a:srgbClr val="5558AF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Teams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45" name="TextBox 58">
              <a:extLst>
                <a:ext uri="{FF2B5EF4-FFF2-40B4-BE49-F238E27FC236}">
                  <a16:creationId xmlns:a16="http://schemas.microsoft.com/office/drawing/2014/main" id="{476875FE-A79E-43C3-9298-1FCEFC5919E7}"/>
                </a:ext>
              </a:extLst>
            </p:cNvPr>
            <p:cNvSpPr txBox="1"/>
            <p:nvPr userDrawn="1"/>
          </p:nvSpPr>
          <p:spPr>
            <a:xfrm>
              <a:off x="9250372" y="4536000"/>
              <a:ext cx="1836000" cy="180000"/>
            </a:xfrm>
            <a:prstGeom prst="rect">
              <a:avLst/>
            </a:prstGeom>
            <a:solidFill>
              <a:srgbClr val="1F54B1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Travel Management &amp; Expenses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46" name="TextBox 59">
              <a:extLst>
                <a:ext uri="{FF2B5EF4-FFF2-40B4-BE49-F238E27FC236}">
                  <a16:creationId xmlns:a16="http://schemas.microsoft.com/office/drawing/2014/main" id="{1D805375-1FBF-4603-A93F-2AE9B60E0A6D}"/>
                </a:ext>
              </a:extLst>
            </p:cNvPr>
            <p:cNvSpPr txBox="1"/>
            <p:nvPr userDrawn="1"/>
          </p:nvSpPr>
          <p:spPr>
            <a:xfrm>
              <a:off x="9250372" y="4716000"/>
              <a:ext cx="1836000" cy="180000"/>
            </a:xfrm>
            <a:prstGeom prst="rect">
              <a:avLst/>
            </a:prstGeom>
            <a:solidFill>
              <a:srgbClr val="0077B5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Training Organization &amp; Further Study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47" name="TextBox 60">
              <a:extLst>
                <a:ext uri="{FF2B5EF4-FFF2-40B4-BE49-F238E27FC236}">
                  <a16:creationId xmlns:a16="http://schemas.microsoft.com/office/drawing/2014/main" id="{F2185299-F578-4C05-9AF2-C5110C07E803}"/>
                </a:ext>
              </a:extLst>
            </p:cNvPr>
            <p:cNvSpPr txBox="1"/>
            <p:nvPr userDrawn="1"/>
          </p:nvSpPr>
          <p:spPr>
            <a:xfrm>
              <a:off x="9250372" y="4896000"/>
              <a:ext cx="1836000" cy="180000"/>
            </a:xfrm>
            <a:prstGeom prst="rect">
              <a:avLst/>
            </a:prstGeom>
            <a:solidFill>
              <a:srgbClr val="F25C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Self-Services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48" name="TextBox 61">
              <a:extLst>
                <a:ext uri="{FF2B5EF4-FFF2-40B4-BE49-F238E27FC236}">
                  <a16:creationId xmlns:a16="http://schemas.microsoft.com/office/drawing/2014/main" id="{AB2CB5E3-0756-41D8-8FF2-A0A738D24C9E}"/>
                </a:ext>
              </a:extLst>
            </p:cNvPr>
            <p:cNvSpPr txBox="1"/>
            <p:nvPr userDrawn="1"/>
          </p:nvSpPr>
          <p:spPr>
            <a:xfrm>
              <a:off x="9250372" y="5076000"/>
              <a:ext cx="1836000" cy="180000"/>
            </a:xfrm>
            <a:prstGeom prst="rect">
              <a:avLst/>
            </a:prstGeom>
            <a:solidFill>
              <a:srgbClr val="B2140A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Analysis &amp; Reporting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49" name="TextBox 62">
              <a:extLst>
                <a:ext uri="{FF2B5EF4-FFF2-40B4-BE49-F238E27FC236}">
                  <a16:creationId xmlns:a16="http://schemas.microsoft.com/office/drawing/2014/main" id="{B0932CEB-6984-4029-BB3B-FDF3D8BC0B69}"/>
                </a:ext>
              </a:extLst>
            </p:cNvPr>
            <p:cNvSpPr txBox="1"/>
            <p:nvPr userDrawn="1"/>
          </p:nvSpPr>
          <p:spPr>
            <a:xfrm>
              <a:off x="9250372" y="5256000"/>
              <a:ext cx="1836000" cy="180000"/>
            </a:xfrm>
            <a:prstGeom prst="rect">
              <a:avLst/>
            </a:prstGeom>
            <a:solidFill>
              <a:srgbClr val="FFBF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Modern Workplace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50" name="TextBox 63">
              <a:extLst>
                <a:ext uri="{FF2B5EF4-FFF2-40B4-BE49-F238E27FC236}">
                  <a16:creationId xmlns:a16="http://schemas.microsoft.com/office/drawing/2014/main" id="{83E14AB5-C7BB-4737-9F3E-45F0F55CC86D}"/>
                </a:ext>
              </a:extLst>
            </p:cNvPr>
            <p:cNvSpPr txBox="1"/>
            <p:nvPr userDrawn="1"/>
          </p:nvSpPr>
          <p:spPr>
            <a:xfrm>
              <a:off x="9252000" y="4356000"/>
              <a:ext cx="1836000" cy="180000"/>
            </a:xfrm>
            <a:prstGeom prst="rect">
              <a:avLst/>
            </a:prstGeom>
            <a:solidFill>
              <a:srgbClr val="FF8F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Leave &amp; Absence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51" name="TextBox 64">
              <a:extLst>
                <a:ext uri="{FF2B5EF4-FFF2-40B4-BE49-F238E27FC236}">
                  <a16:creationId xmlns:a16="http://schemas.microsoft.com/office/drawing/2014/main" id="{72A54D81-951C-491A-824D-73A8FC6FEE4D}"/>
                </a:ext>
              </a:extLst>
            </p:cNvPr>
            <p:cNvSpPr txBox="1"/>
            <p:nvPr userDrawn="1"/>
          </p:nvSpPr>
          <p:spPr>
            <a:xfrm>
              <a:off x="10188000" y="2880000"/>
              <a:ext cx="900000" cy="180000"/>
            </a:xfrm>
            <a:prstGeom prst="rect">
              <a:avLst/>
            </a:prstGeom>
            <a:solidFill>
              <a:srgbClr val="D83B01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Office 365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52" name="TextBox 62">
              <a:extLst>
                <a:ext uri="{FF2B5EF4-FFF2-40B4-BE49-F238E27FC236}">
                  <a16:creationId xmlns:a16="http://schemas.microsoft.com/office/drawing/2014/main" id="{D4C786BB-BD82-4010-893B-B88FB31A39F9}"/>
                </a:ext>
              </a:extLst>
            </p:cNvPr>
            <p:cNvSpPr txBox="1"/>
            <p:nvPr userDrawn="1"/>
          </p:nvSpPr>
          <p:spPr>
            <a:xfrm>
              <a:off x="9250372" y="5436000"/>
              <a:ext cx="1836000" cy="180000"/>
            </a:xfrm>
            <a:prstGeom prst="rect">
              <a:avLst/>
            </a:prstGeom>
            <a:solidFill>
              <a:srgbClr val="D83B01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Office 365 &amp; HR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784312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870" r:id="rId2"/>
    <p:sldLayoutId id="2147483762" r:id="rId3"/>
    <p:sldLayoutId id="2147483869" r:id="rId4"/>
    <p:sldLayoutId id="2147483813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Segoe UI Semilight" panose="020B0402040204020203" pitchFamily="34" charset="0"/>
          <a:ea typeface="+mj-ea"/>
          <a:cs typeface="Segoe UI Semilight" panose="020B04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83A486F5-6C89-479E-B35E-1BF77056FF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04800"/>
            <a:ext cx="7886700" cy="11049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0DF914C-6696-4FFA-9799-C92A596C2B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520825"/>
            <a:ext cx="7886700" cy="36274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405C658-F597-466D-96CE-A6077C3FB8A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5297488"/>
            <a:ext cx="2057400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188054-9E3E-46E8-8938-855DC38C8459}" type="datetimeFigureOut">
              <a:rPr lang="de-DE" smtClean="0"/>
              <a:t>16.11.2020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3AA8E7F-8957-4879-A17F-A50986D1798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5297488"/>
            <a:ext cx="3086100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F0F6CB4-10BE-4D2D-A0FF-1AA60C11CE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5297488"/>
            <a:ext cx="2057400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6244A9-E17B-4602-B939-FF73760AF5B4}" type="slidenum">
              <a:rPr lang="de-DE" smtClean="0"/>
              <a:t>‹#›</a:t>
            </a:fld>
            <a:endParaRPr lang="de-DE"/>
          </a:p>
        </p:txBody>
      </p: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47E57530-FCC5-4F73-A2C0-5639EF5DD556}"/>
              </a:ext>
            </a:extLst>
          </p:cNvPr>
          <p:cNvGrpSpPr/>
          <p:nvPr userDrawn="1"/>
        </p:nvGrpSpPr>
        <p:grpSpPr>
          <a:xfrm>
            <a:off x="9250372" y="0"/>
            <a:ext cx="1838022" cy="5616000"/>
            <a:chOff x="9250372" y="0"/>
            <a:chExt cx="1838022" cy="5616000"/>
          </a:xfrm>
        </p:grpSpPr>
        <p:sp>
          <p:nvSpPr>
            <p:cNvPr id="9" name="TextBox 3">
              <a:extLst>
                <a:ext uri="{FF2B5EF4-FFF2-40B4-BE49-F238E27FC236}">
                  <a16:creationId xmlns:a16="http://schemas.microsoft.com/office/drawing/2014/main" id="{502B3E7B-1C10-4F65-AEDE-500B04EFDBC8}"/>
                </a:ext>
              </a:extLst>
            </p:cNvPr>
            <p:cNvSpPr txBox="1"/>
            <p:nvPr userDrawn="1"/>
          </p:nvSpPr>
          <p:spPr>
            <a:xfrm>
              <a:off x="9252000" y="0"/>
              <a:ext cx="1836000" cy="180000"/>
            </a:xfrm>
            <a:prstGeom prst="rect">
              <a:avLst/>
            </a:prstGeom>
            <a:solidFill>
              <a:srgbClr val="00A5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Hubdrive Green/C1 - </a:t>
              </a:r>
              <a:r>
                <a:rPr lang="pt-BR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R 0 G 165 B 0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0" name="TextBox 5">
              <a:extLst>
                <a:ext uri="{FF2B5EF4-FFF2-40B4-BE49-F238E27FC236}">
                  <a16:creationId xmlns:a16="http://schemas.microsoft.com/office/drawing/2014/main" id="{D43B5A2D-558E-4C64-AF51-A22001D45D0E}"/>
                </a:ext>
              </a:extLst>
            </p:cNvPr>
            <p:cNvSpPr txBox="1"/>
            <p:nvPr userDrawn="1"/>
          </p:nvSpPr>
          <p:spPr>
            <a:xfrm>
              <a:off x="9250372" y="216000"/>
              <a:ext cx="1836000" cy="180000"/>
            </a:xfrm>
            <a:prstGeom prst="rect">
              <a:avLst/>
            </a:prstGeom>
            <a:solidFill>
              <a:srgbClr val="DC2A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Customer/ A1 - </a:t>
              </a:r>
              <a:r>
                <a:rPr lang="pt-BR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R 220 G 42 B 0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1" name="TextBox 6">
              <a:extLst>
                <a:ext uri="{FF2B5EF4-FFF2-40B4-BE49-F238E27FC236}">
                  <a16:creationId xmlns:a16="http://schemas.microsoft.com/office/drawing/2014/main" id="{AED8D1AF-0E71-40F8-8B48-735411471F3A}"/>
                </a:ext>
              </a:extLst>
            </p:cNvPr>
            <p:cNvSpPr txBox="1"/>
            <p:nvPr userDrawn="1"/>
          </p:nvSpPr>
          <p:spPr>
            <a:xfrm>
              <a:off x="9250372" y="432000"/>
              <a:ext cx="1836000" cy="180000"/>
            </a:xfrm>
            <a:prstGeom prst="rect">
              <a:avLst/>
            </a:prstGeom>
            <a:solidFill>
              <a:srgbClr val="FFBF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Microsoft/B1 - </a:t>
              </a:r>
              <a:r>
                <a:rPr lang="pt-BR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R 255 G 191 B 0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2" name="TextBox 8">
              <a:extLst>
                <a:ext uri="{FF2B5EF4-FFF2-40B4-BE49-F238E27FC236}">
                  <a16:creationId xmlns:a16="http://schemas.microsoft.com/office/drawing/2014/main" id="{C28B5D29-5F5A-488D-9501-9B2FB84DF0F9}"/>
                </a:ext>
              </a:extLst>
            </p:cNvPr>
            <p:cNvSpPr txBox="1"/>
            <p:nvPr userDrawn="1"/>
          </p:nvSpPr>
          <p:spPr>
            <a:xfrm>
              <a:off x="9252394" y="648000"/>
              <a:ext cx="1836000" cy="180000"/>
            </a:xfrm>
            <a:prstGeom prst="rect">
              <a:avLst/>
            </a:prstGeom>
            <a:solidFill>
              <a:srgbClr val="1F54B1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Partner/D1 - </a:t>
              </a:r>
              <a:r>
                <a:rPr lang="pt-BR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R 31 G 84 B 177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3" name="TextBox 9">
              <a:extLst>
                <a:ext uri="{FF2B5EF4-FFF2-40B4-BE49-F238E27FC236}">
                  <a16:creationId xmlns:a16="http://schemas.microsoft.com/office/drawing/2014/main" id="{9ED8B87F-18EC-489C-8EB4-C62785643856}"/>
                </a:ext>
              </a:extLst>
            </p:cNvPr>
            <p:cNvSpPr txBox="1"/>
            <p:nvPr userDrawn="1"/>
          </p:nvSpPr>
          <p:spPr>
            <a:xfrm>
              <a:off x="9251381" y="864000"/>
              <a:ext cx="1836000" cy="180000"/>
            </a:xfrm>
            <a:prstGeom prst="rect">
              <a:avLst/>
            </a:prstGeom>
            <a:solidFill>
              <a:srgbClr val="464646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Hubdrive Gray E1 - </a:t>
              </a:r>
              <a:r>
                <a:rPr lang="pt-BR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R 70 G 70 B 70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4" name="TextBox 10">
              <a:extLst>
                <a:ext uri="{FF2B5EF4-FFF2-40B4-BE49-F238E27FC236}">
                  <a16:creationId xmlns:a16="http://schemas.microsoft.com/office/drawing/2014/main" id="{D474894C-BA2A-49A7-9789-A7F2577B05B6}"/>
                </a:ext>
              </a:extLst>
            </p:cNvPr>
            <p:cNvSpPr txBox="1"/>
            <p:nvPr userDrawn="1"/>
          </p:nvSpPr>
          <p:spPr>
            <a:xfrm>
              <a:off x="9252000" y="1224000"/>
              <a:ext cx="432000" cy="180000"/>
            </a:xfrm>
            <a:prstGeom prst="rect">
              <a:avLst/>
            </a:prstGeom>
            <a:solidFill>
              <a:srgbClr val="DC2A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Red1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5" name="TextBox 11">
              <a:extLst>
                <a:ext uri="{FF2B5EF4-FFF2-40B4-BE49-F238E27FC236}">
                  <a16:creationId xmlns:a16="http://schemas.microsoft.com/office/drawing/2014/main" id="{222F979D-4BB8-4616-B9DC-949F47055B41}"/>
                </a:ext>
              </a:extLst>
            </p:cNvPr>
            <p:cNvSpPr txBox="1"/>
            <p:nvPr userDrawn="1"/>
          </p:nvSpPr>
          <p:spPr>
            <a:xfrm>
              <a:off x="9720000" y="1224000"/>
              <a:ext cx="432000" cy="180000"/>
            </a:xfrm>
            <a:prstGeom prst="rect">
              <a:avLst/>
            </a:prstGeom>
            <a:solidFill>
              <a:srgbClr val="B2140A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Red2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6" name="TextBox 12">
              <a:extLst>
                <a:ext uri="{FF2B5EF4-FFF2-40B4-BE49-F238E27FC236}">
                  <a16:creationId xmlns:a16="http://schemas.microsoft.com/office/drawing/2014/main" id="{284E433B-4AFF-4062-9F88-B4D0F3DC1784}"/>
                </a:ext>
              </a:extLst>
            </p:cNvPr>
            <p:cNvSpPr txBox="1"/>
            <p:nvPr userDrawn="1"/>
          </p:nvSpPr>
          <p:spPr>
            <a:xfrm>
              <a:off x="10188000" y="1224000"/>
              <a:ext cx="432000" cy="180000"/>
            </a:xfrm>
            <a:prstGeom prst="rect">
              <a:avLst/>
            </a:prstGeom>
            <a:solidFill>
              <a:srgbClr val="D21741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Red3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7" name="TextBox 13">
              <a:extLst>
                <a:ext uri="{FF2B5EF4-FFF2-40B4-BE49-F238E27FC236}">
                  <a16:creationId xmlns:a16="http://schemas.microsoft.com/office/drawing/2014/main" id="{480DD5EF-B43D-4239-8786-21A27A4BD015}"/>
                </a:ext>
              </a:extLst>
            </p:cNvPr>
            <p:cNvSpPr txBox="1"/>
            <p:nvPr userDrawn="1"/>
          </p:nvSpPr>
          <p:spPr>
            <a:xfrm>
              <a:off x="10656000" y="1224000"/>
              <a:ext cx="432000" cy="180000"/>
            </a:xfrm>
            <a:prstGeom prst="rect">
              <a:avLst/>
            </a:prstGeom>
            <a:solidFill>
              <a:srgbClr val="F16466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Red4 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8" name="TextBox 14">
              <a:extLst>
                <a:ext uri="{FF2B5EF4-FFF2-40B4-BE49-F238E27FC236}">
                  <a16:creationId xmlns:a16="http://schemas.microsoft.com/office/drawing/2014/main" id="{38887760-63AB-41F9-B6E2-7DAD58B2E914}"/>
                </a:ext>
              </a:extLst>
            </p:cNvPr>
            <p:cNvSpPr txBox="1"/>
            <p:nvPr userDrawn="1"/>
          </p:nvSpPr>
          <p:spPr>
            <a:xfrm>
              <a:off x="9252000" y="1440000"/>
              <a:ext cx="432000" cy="180000"/>
            </a:xfrm>
            <a:prstGeom prst="rect">
              <a:avLst/>
            </a:prstGeom>
            <a:solidFill>
              <a:srgbClr val="FFBF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Or1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9" name="TextBox 15">
              <a:extLst>
                <a:ext uri="{FF2B5EF4-FFF2-40B4-BE49-F238E27FC236}">
                  <a16:creationId xmlns:a16="http://schemas.microsoft.com/office/drawing/2014/main" id="{7D660B38-F1ED-4BE6-B23D-D8579E7B486E}"/>
                </a:ext>
              </a:extLst>
            </p:cNvPr>
            <p:cNvSpPr txBox="1"/>
            <p:nvPr userDrawn="1"/>
          </p:nvSpPr>
          <p:spPr>
            <a:xfrm>
              <a:off x="9720000" y="1440000"/>
              <a:ext cx="432000" cy="180000"/>
            </a:xfrm>
            <a:prstGeom prst="rect">
              <a:avLst/>
            </a:prstGeom>
            <a:solidFill>
              <a:srgbClr val="FF8F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Or2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0" name="TextBox 16">
              <a:extLst>
                <a:ext uri="{FF2B5EF4-FFF2-40B4-BE49-F238E27FC236}">
                  <a16:creationId xmlns:a16="http://schemas.microsoft.com/office/drawing/2014/main" id="{575BA877-3D88-4C8B-AA02-C612EB1D6DBF}"/>
                </a:ext>
              </a:extLst>
            </p:cNvPr>
            <p:cNvSpPr txBox="1"/>
            <p:nvPr userDrawn="1"/>
          </p:nvSpPr>
          <p:spPr>
            <a:xfrm>
              <a:off x="10188000" y="1440000"/>
              <a:ext cx="432000" cy="180000"/>
            </a:xfrm>
            <a:prstGeom prst="rect">
              <a:avLst/>
            </a:prstGeom>
            <a:solidFill>
              <a:srgbClr val="F25C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Or3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1" name="TextBox 17">
              <a:extLst>
                <a:ext uri="{FF2B5EF4-FFF2-40B4-BE49-F238E27FC236}">
                  <a16:creationId xmlns:a16="http://schemas.microsoft.com/office/drawing/2014/main" id="{296164BF-BC03-4B66-8F40-5D6038E3AF04}"/>
                </a:ext>
              </a:extLst>
            </p:cNvPr>
            <p:cNvSpPr txBox="1"/>
            <p:nvPr userDrawn="1"/>
          </p:nvSpPr>
          <p:spPr>
            <a:xfrm>
              <a:off x="10656000" y="1440000"/>
              <a:ext cx="432000" cy="180000"/>
            </a:xfrm>
            <a:prstGeom prst="rect">
              <a:avLst/>
            </a:prstGeom>
            <a:solidFill>
              <a:srgbClr val="FFD969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Or4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2" name="TextBox 18">
              <a:extLst>
                <a:ext uri="{FF2B5EF4-FFF2-40B4-BE49-F238E27FC236}">
                  <a16:creationId xmlns:a16="http://schemas.microsoft.com/office/drawing/2014/main" id="{36AA2B30-0EF5-4E98-B7B4-6DADA0391A0B}"/>
                </a:ext>
              </a:extLst>
            </p:cNvPr>
            <p:cNvSpPr txBox="1"/>
            <p:nvPr userDrawn="1"/>
          </p:nvSpPr>
          <p:spPr>
            <a:xfrm>
              <a:off x="9252000" y="1656000"/>
              <a:ext cx="432000" cy="180000"/>
            </a:xfrm>
            <a:prstGeom prst="rect">
              <a:avLst/>
            </a:prstGeom>
            <a:solidFill>
              <a:srgbClr val="00A5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Gre1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3" name="TextBox 19">
              <a:extLst>
                <a:ext uri="{FF2B5EF4-FFF2-40B4-BE49-F238E27FC236}">
                  <a16:creationId xmlns:a16="http://schemas.microsoft.com/office/drawing/2014/main" id="{2BD18850-6EA7-4DDF-A746-DEA6EE364E46}"/>
                </a:ext>
              </a:extLst>
            </p:cNvPr>
            <p:cNvSpPr txBox="1"/>
            <p:nvPr userDrawn="1"/>
          </p:nvSpPr>
          <p:spPr>
            <a:xfrm>
              <a:off x="9720000" y="1656000"/>
              <a:ext cx="432000" cy="180000"/>
            </a:xfrm>
            <a:prstGeom prst="rect">
              <a:avLst/>
            </a:prstGeom>
            <a:solidFill>
              <a:srgbClr val="59CF2E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Gre2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4" name="TextBox 20">
              <a:extLst>
                <a:ext uri="{FF2B5EF4-FFF2-40B4-BE49-F238E27FC236}">
                  <a16:creationId xmlns:a16="http://schemas.microsoft.com/office/drawing/2014/main" id="{3683D99D-8606-472A-B57E-83249F3B1CF6}"/>
                </a:ext>
              </a:extLst>
            </p:cNvPr>
            <p:cNvSpPr txBox="1"/>
            <p:nvPr userDrawn="1"/>
          </p:nvSpPr>
          <p:spPr>
            <a:xfrm>
              <a:off x="10188000" y="1656000"/>
              <a:ext cx="432000" cy="180000"/>
            </a:xfrm>
            <a:prstGeom prst="rect">
              <a:avLst/>
            </a:prstGeom>
            <a:solidFill>
              <a:srgbClr val="B0D9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Gre3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5" name="TextBox 21">
              <a:extLst>
                <a:ext uri="{FF2B5EF4-FFF2-40B4-BE49-F238E27FC236}">
                  <a16:creationId xmlns:a16="http://schemas.microsoft.com/office/drawing/2014/main" id="{8A88E356-F795-41D2-840D-3CC50B1B230B}"/>
                </a:ext>
              </a:extLst>
            </p:cNvPr>
            <p:cNvSpPr txBox="1"/>
            <p:nvPr userDrawn="1"/>
          </p:nvSpPr>
          <p:spPr>
            <a:xfrm>
              <a:off x="10656000" y="1656000"/>
              <a:ext cx="432000" cy="180000"/>
            </a:xfrm>
            <a:prstGeom prst="rect">
              <a:avLst/>
            </a:prstGeom>
            <a:solidFill>
              <a:srgbClr val="B9E96F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Gre4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6" name="TextBox 23">
              <a:extLst>
                <a:ext uri="{FF2B5EF4-FFF2-40B4-BE49-F238E27FC236}">
                  <a16:creationId xmlns:a16="http://schemas.microsoft.com/office/drawing/2014/main" id="{C9538735-9879-43CB-A19A-3568F4D04814}"/>
                </a:ext>
              </a:extLst>
            </p:cNvPr>
            <p:cNvSpPr txBox="1"/>
            <p:nvPr userDrawn="1"/>
          </p:nvSpPr>
          <p:spPr>
            <a:xfrm>
              <a:off x="9252000" y="1872000"/>
              <a:ext cx="432000" cy="180000"/>
            </a:xfrm>
            <a:prstGeom prst="rect">
              <a:avLst/>
            </a:prstGeom>
            <a:solidFill>
              <a:srgbClr val="1F54B1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Blue1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7" name="TextBox 24">
              <a:extLst>
                <a:ext uri="{FF2B5EF4-FFF2-40B4-BE49-F238E27FC236}">
                  <a16:creationId xmlns:a16="http://schemas.microsoft.com/office/drawing/2014/main" id="{67E76529-C1EF-4D2D-B135-341768EEBAB3}"/>
                </a:ext>
              </a:extLst>
            </p:cNvPr>
            <p:cNvSpPr txBox="1"/>
            <p:nvPr userDrawn="1"/>
          </p:nvSpPr>
          <p:spPr>
            <a:xfrm>
              <a:off x="9720000" y="1872000"/>
              <a:ext cx="432000" cy="180000"/>
            </a:xfrm>
            <a:prstGeom prst="rect">
              <a:avLst/>
            </a:prstGeom>
            <a:solidFill>
              <a:srgbClr val="007EC5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Blue2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8" name="TextBox 25">
              <a:extLst>
                <a:ext uri="{FF2B5EF4-FFF2-40B4-BE49-F238E27FC236}">
                  <a16:creationId xmlns:a16="http://schemas.microsoft.com/office/drawing/2014/main" id="{54FB6CEA-1332-41D8-B836-4835CB248AB7}"/>
                </a:ext>
              </a:extLst>
            </p:cNvPr>
            <p:cNvSpPr txBox="1"/>
            <p:nvPr userDrawn="1"/>
          </p:nvSpPr>
          <p:spPr>
            <a:xfrm>
              <a:off x="10188000" y="1872000"/>
              <a:ext cx="432000" cy="180000"/>
            </a:xfrm>
            <a:prstGeom prst="rect">
              <a:avLst/>
            </a:prstGeom>
            <a:solidFill>
              <a:srgbClr val="00A6BC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Blue3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9" name="TextBox 26">
              <a:extLst>
                <a:ext uri="{FF2B5EF4-FFF2-40B4-BE49-F238E27FC236}">
                  <a16:creationId xmlns:a16="http://schemas.microsoft.com/office/drawing/2014/main" id="{4BFD3335-A9E1-47B3-ADBB-7FAF30DE329A}"/>
                </a:ext>
              </a:extLst>
            </p:cNvPr>
            <p:cNvSpPr txBox="1"/>
            <p:nvPr userDrawn="1"/>
          </p:nvSpPr>
          <p:spPr>
            <a:xfrm>
              <a:off x="10656000" y="1872000"/>
              <a:ext cx="432000" cy="180000"/>
            </a:xfrm>
            <a:prstGeom prst="rect">
              <a:avLst/>
            </a:prstGeom>
            <a:solidFill>
              <a:srgbClr val="54BEEF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Blue4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0" name="TextBox 27">
              <a:extLst>
                <a:ext uri="{FF2B5EF4-FFF2-40B4-BE49-F238E27FC236}">
                  <a16:creationId xmlns:a16="http://schemas.microsoft.com/office/drawing/2014/main" id="{3C6C204C-11A1-44E0-9E32-F534B318E0CA}"/>
                </a:ext>
              </a:extLst>
            </p:cNvPr>
            <p:cNvSpPr txBox="1"/>
            <p:nvPr userDrawn="1"/>
          </p:nvSpPr>
          <p:spPr>
            <a:xfrm>
              <a:off x="9252000" y="2088000"/>
              <a:ext cx="432000" cy="180000"/>
            </a:xfrm>
            <a:prstGeom prst="rect">
              <a:avLst/>
            </a:prstGeom>
            <a:solidFill>
              <a:srgbClr val="464646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Gra1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1" name="TextBox 28">
              <a:extLst>
                <a:ext uri="{FF2B5EF4-FFF2-40B4-BE49-F238E27FC236}">
                  <a16:creationId xmlns:a16="http://schemas.microsoft.com/office/drawing/2014/main" id="{D54F6C60-0E57-4E7F-8C3D-932E877B8F6E}"/>
                </a:ext>
              </a:extLst>
            </p:cNvPr>
            <p:cNvSpPr txBox="1"/>
            <p:nvPr userDrawn="1"/>
          </p:nvSpPr>
          <p:spPr>
            <a:xfrm>
              <a:off x="9720000" y="2088000"/>
              <a:ext cx="432000" cy="180000"/>
            </a:xfrm>
            <a:prstGeom prst="rect">
              <a:avLst/>
            </a:prstGeom>
            <a:solidFill>
              <a:srgbClr val="737373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Gra2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2" name="TextBox 29">
              <a:extLst>
                <a:ext uri="{FF2B5EF4-FFF2-40B4-BE49-F238E27FC236}">
                  <a16:creationId xmlns:a16="http://schemas.microsoft.com/office/drawing/2014/main" id="{19DA5D5A-B1B8-47C5-A088-5CC8FED88A40}"/>
                </a:ext>
              </a:extLst>
            </p:cNvPr>
            <p:cNvSpPr txBox="1"/>
            <p:nvPr userDrawn="1"/>
          </p:nvSpPr>
          <p:spPr>
            <a:xfrm>
              <a:off x="10188000" y="2088000"/>
              <a:ext cx="432000" cy="180000"/>
            </a:xfrm>
            <a:prstGeom prst="rect">
              <a:avLst/>
            </a:prstGeom>
            <a:solidFill>
              <a:srgbClr val="BFBFBF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Gra3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3" name="TextBox 30">
              <a:extLst>
                <a:ext uri="{FF2B5EF4-FFF2-40B4-BE49-F238E27FC236}">
                  <a16:creationId xmlns:a16="http://schemas.microsoft.com/office/drawing/2014/main" id="{F93FECC7-33BD-4FC5-B362-FAFB51407E40}"/>
                </a:ext>
              </a:extLst>
            </p:cNvPr>
            <p:cNvSpPr txBox="1"/>
            <p:nvPr userDrawn="1"/>
          </p:nvSpPr>
          <p:spPr>
            <a:xfrm>
              <a:off x="10656000" y="2088000"/>
              <a:ext cx="432000" cy="180000"/>
            </a:xfrm>
            <a:prstGeom prst="rect">
              <a:avLst/>
            </a:prstGeom>
            <a:solidFill>
              <a:srgbClr val="D9D9D9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Gra4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4" name="TextBox 31">
              <a:extLst>
                <a:ext uri="{FF2B5EF4-FFF2-40B4-BE49-F238E27FC236}">
                  <a16:creationId xmlns:a16="http://schemas.microsoft.com/office/drawing/2014/main" id="{68065623-1CA0-4C94-9351-308B40EEC665}"/>
                </a:ext>
              </a:extLst>
            </p:cNvPr>
            <p:cNvSpPr txBox="1"/>
            <p:nvPr userDrawn="1"/>
          </p:nvSpPr>
          <p:spPr>
            <a:xfrm>
              <a:off x="9252000" y="2448000"/>
              <a:ext cx="900000" cy="180000"/>
            </a:xfrm>
            <a:prstGeom prst="rect">
              <a:avLst/>
            </a:prstGeom>
            <a:solidFill>
              <a:srgbClr val="242958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Dynamics 365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5" name="TextBox 32">
              <a:extLst>
                <a:ext uri="{FF2B5EF4-FFF2-40B4-BE49-F238E27FC236}">
                  <a16:creationId xmlns:a16="http://schemas.microsoft.com/office/drawing/2014/main" id="{208102CE-A607-4925-896C-A58FFB3EBB1A}"/>
                </a:ext>
              </a:extLst>
            </p:cNvPr>
            <p:cNvSpPr txBox="1"/>
            <p:nvPr userDrawn="1"/>
          </p:nvSpPr>
          <p:spPr>
            <a:xfrm>
              <a:off x="9252000" y="2664000"/>
              <a:ext cx="900000" cy="180000"/>
            </a:xfrm>
            <a:prstGeom prst="rect">
              <a:avLst/>
            </a:prstGeom>
            <a:solidFill>
              <a:srgbClr val="5F89CE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Dynamics Applications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6" name="TextBox 33">
              <a:extLst>
                <a:ext uri="{FF2B5EF4-FFF2-40B4-BE49-F238E27FC236}">
                  <a16:creationId xmlns:a16="http://schemas.microsoft.com/office/drawing/2014/main" id="{E35641C1-4C7B-4A36-AD2E-D76A7BC96E29}"/>
                </a:ext>
              </a:extLst>
            </p:cNvPr>
            <p:cNvSpPr txBox="1"/>
            <p:nvPr userDrawn="1"/>
          </p:nvSpPr>
          <p:spPr>
            <a:xfrm>
              <a:off x="10188000" y="2664000"/>
              <a:ext cx="900000" cy="180000"/>
            </a:xfrm>
            <a:prstGeom prst="rect">
              <a:avLst/>
            </a:prstGeom>
            <a:solidFill>
              <a:srgbClr val="29439A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F&amp;O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7" name="TextBox 34">
              <a:extLst>
                <a:ext uri="{FF2B5EF4-FFF2-40B4-BE49-F238E27FC236}">
                  <a16:creationId xmlns:a16="http://schemas.microsoft.com/office/drawing/2014/main" id="{D59F5660-3660-469B-9F20-A491A37C9B08}"/>
                </a:ext>
              </a:extLst>
            </p:cNvPr>
            <p:cNvSpPr txBox="1"/>
            <p:nvPr userDrawn="1"/>
          </p:nvSpPr>
          <p:spPr>
            <a:xfrm>
              <a:off x="9252000" y="2880000"/>
              <a:ext cx="900000" cy="180000"/>
            </a:xfrm>
            <a:prstGeom prst="rect">
              <a:avLst/>
            </a:prstGeom>
            <a:solidFill>
              <a:srgbClr val="8E278F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Human Resources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8" name="TextBox 36">
              <a:extLst>
                <a:ext uri="{FF2B5EF4-FFF2-40B4-BE49-F238E27FC236}">
                  <a16:creationId xmlns:a16="http://schemas.microsoft.com/office/drawing/2014/main" id="{264A09A2-93E7-41BA-8244-24E16894E0FB}"/>
                </a:ext>
              </a:extLst>
            </p:cNvPr>
            <p:cNvSpPr txBox="1"/>
            <p:nvPr userDrawn="1"/>
          </p:nvSpPr>
          <p:spPr>
            <a:xfrm>
              <a:off x="9252000" y="3456000"/>
              <a:ext cx="1836000" cy="180000"/>
            </a:xfrm>
            <a:prstGeom prst="rect">
              <a:avLst/>
            </a:prstGeom>
            <a:solidFill>
              <a:srgbClr val="FF8F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Recruiting &amp; Onboarding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9" name="TextBox 40">
              <a:extLst>
                <a:ext uri="{FF2B5EF4-FFF2-40B4-BE49-F238E27FC236}">
                  <a16:creationId xmlns:a16="http://schemas.microsoft.com/office/drawing/2014/main" id="{0966F559-9287-4752-A39D-7C4532EA5D6C}"/>
                </a:ext>
              </a:extLst>
            </p:cNvPr>
            <p:cNvSpPr txBox="1"/>
            <p:nvPr userDrawn="1"/>
          </p:nvSpPr>
          <p:spPr>
            <a:xfrm>
              <a:off x="9252000" y="3636000"/>
              <a:ext cx="1836000" cy="180000"/>
            </a:xfrm>
            <a:prstGeom prst="rect">
              <a:avLst/>
            </a:prstGeom>
            <a:solidFill>
              <a:srgbClr val="1F54B1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Staff Administration &amp;  Automation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40" name="TextBox 44">
              <a:extLst>
                <a:ext uri="{FF2B5EF4-FFF2-40B4-BE49-F238E27FC236}">
                  <a16:creationId xmlns:a16="http://schemas.microsoft.com/office/drawing/2014/main" id="{A86A92C4-AEB8-40BA-9BC6-61E6D0DAF9EF}"/>
                </a:ext>
              </a:extLst>
            </p:cNvPr>
            <p:cNvSpPr txBox="1"/>
            <p:nvPr userDrawn="1"/>
          </p:nvSpPr>
          <p:spPr>
            <a:xfrm>
              <a:off x="9252000" y="3816000"/>
              <a:ext cx="1836000" cy="180000"/>
            </a:xfrm>
            <a:prstGeom prst="rect">
              <a:avLst/>
            </a:prstGeom>
            <a:solidFill>
              <a:srgbClr val="F25C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Digital Personnel File &amp; Documents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41" name="TextBox 48">
              <a:extLst>
                <a:ext uri="{FF2B5EF4-FFF2-40B4-BE49-F238E27FC236}">
                  <a16:creationId xmlns:a16="http://schemas.microsoft.com/office/drawing/2014/main" id="{7E9C15A7-21B3-418E-9A23-718615F0BD31}"/>
                </a:ext>
              </a:extLst>
            </p:cNvPr>
            <p:cNvSpPr txBox="1"/>
            <p:nvPr userDrawn="1"/>
          </p:nvSpPr>
          <p:spPr>
            <a:xfrm>
              <a:off x="9252000" y="3996000"/>
              <a:ext cx="1836000" cy="180000"/>
            </a:xfrm>
            <a:prstGeom prst="rect">
              <a:avLst/>
            </a:prstGeom>
            <a:solidFill>
              <a:srgbClr val="8E278F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Talent Management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42" name="TextBox 52">
              <a:extLst>
                <a:ext uri="{FF2B5EF4-FFF2-40B4-BE49-F238E27FC236}">
                  <a16:creationId xmlns:a16="http://schemas.microsoft.com/office/drawing/2014/main" id="{BB1C0202-AC4B-4C69-80E1-E67A9609D5C1}"/>
                </a:ext>
              </a:extLst>
            </p:cNvPr>
            <p:cNvSpPr txBox="1"/>
            <p:nvPr userDrawn="1"/>
          </p:nvSpPr>
          <p:spPr>
            <a:xfrm>
              <a:off x="9252000" y="4176000"/>
              <a:ext cx="1836000" cy="180000"/>
            </a:xfrm>
            <a:prstGeom prst="rect">
              <a:avLst/>
            </a:prstGeom>
            <a:solidFill>
              <a:srgbClr val="00A6BC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Time &amp; Attendance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43" name="TextBox 56">
              <a:extLst>
                <a:ext uri="{FF2B5EF4-FFF2-40B4-BE49-F238E27FC236}">
                  <a16:creationId xmlns:a16="http://schemas.microsoft.com/office/drawing/2014/main" id="{C0279E0B-F2D4-4ED1-8452-A32043B2F95A}"/>
                </a:ext>
              </a:extLst>
            </p:cNvPr>
            <p:cNvSpPr txBox="1"/>
            <p:nvPr userDrawn="1"/>
          </p:nvSpPr>
          <p:spPr>
            <a:xfrm>
              <a:off x="10188000" y="2448000"/>
              <a:ext cx="900000" cy="180000"/>
            </a:xfrm>
            <a:prstGeom prst="rect">
              <a:avLst/>
            </a:prstGeom>
            <a:solidFill>
              <a:srgbClr val="0077B5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LinkedIn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44" name="TextBox 57">
              <a:extLst>
                <a:ext uri="{FF2B5EF4-FFF2-40B4-BE49-F238E27FC236}">
                  <a16:creationId xmlns:a16="http://schemas.microsoft.com/office/drawing/2014/main" id="{A85C3179-BEC8-4895-A020-2F5D9C12245A}"/>
                </a:ext>
              </a:extLst>
            </p:cNvPr>
            <p:cNvSpPr txBox="1"/>
            <p:nvPr userDrawn="1"/>
          </p:nvSpPr>
          <p:spPr>
            <a:xfrm>
              <a:off x="9252000" y="3096000"/>
              <a:ext cx="900000" cy="180000"/>
            </a:xfrm>
            <a:prstGeom prst="rect">
              <a:avLst/>
            </a:prstGeom>
            <a:solidFill>
              <a:srgbClr val="5558AF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Teams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45" name="TextBox 58">
              <a:extLst>
                <a:ext uri="{FF2B5EF4-FFF2-40B4-BE49-F238E27FC236}">
                  <a16:creationId xmlns:a16="http://schemas.microsoft.com/office/drawing/2014/main" id="{476875FE-A79E-43C3-9298-1FCEFC5919E7}"/>
                </a:ext>
              </a:extLst>
            </p:cNvPr>
            <p:cNvSpPr txBox="1"/>
            <p:nvPr userDrawn="1"/>
          </p:nvSpPr>
          <p:spPr>
            <a:xfrm>
              <a:off x="9250372" y="4536000"/>
              <a:ext cx="1836000" cy="180000"/>
            </a:xfrm>
            <a:prstGeom prst="rect">
              <a:avLst/>
            </a:prstGeom>
            <a:solidFill>
              <a:srgbClr val="1F54B1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Travel Management &amp; Expenses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46" name="TextBox 59">
              <a:extLst>
                <a:ext uri="{FF2B5EF4-FFF2-40B4-BE49-F238E27FC236}">
                  <a16:creationId xmlns:a16="http://schemas.microsoft.com/office/drawing/2014/main" id="{1D805375-1FBF-4603-A93F-2AE9B60E0A6D}"/>
                </a:ext>
              </a:extLst>
            </p:cNvPr>
            <p:cNvSpPr txBox="1"/>
            <p:nvPr userDrawn="1"/>
          </p:nvSpPr>
          <p:spPr>
            <a:xfrm>
              <a:off x="9250372" y="4716000"/>
              <a:ext cx="1836000" cy="180000"/>
            </a:xfrm>
            <a:prstGeom prst="rect">
              <a:avLst/>
            </a:prstGeom>
            <a:solidFill>
              <a:srgbClr val="0077B5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Training Organization &amp; Further Study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47" name="TextBox 60">
              <a:extLst>
                <a:ext uri="{FF2B5EF4-FFF2-40B4-BE49-F238E27FC236}">
                  <a16:creationId xmlns:a16="http://schemas.microsoft.com/office/drawing/2014/main" id="{F2185299-F578-4C05-9AF2-C5110C07E803}"/>
                </a:ext>
              </a:extLst>
            </p:cNvPr>
            <p:cNvSpPr txBox="1"/>
            <p:nvPr userDrawn="1"/>
          </p:nvSpPr>
          <p:spPr>
            <a:xfrm>
              <a:off x="9250372" y="4896000"/>
              <a:ext cx="1836000" cy="180000"/>
            </a:xfrm>
            <a:prstGeom prst="rect">
              <a:avLst/>
            </a:prstGeom>
            <a:solidFill>
              <a:srgbClr val="F25C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Self-Services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48" name="TextBox 61">
              <a:extLst>
                <a:ext uri="{FF2B5EF4-FFF2-40B4-BE49-F238E27FC236}">
                  <a16:creationId xmlns:a16="http://schemas.microsoft.com/office/drawing/2014/main" id="{AB2CB5E3-0756-41D8-8FF2-A0A738D24C9E}"/>
                </a:ext>
              </a:extLst>
            </p:cNvPr>
            <p:cNvSpPr txBox="1"/>
            <p:nvPr userDrawn="1"/>
          </p:nvSpPr>
          <p:spPr>
            <a:xfrm>
              <a:off x="9250372" y="5076000"/>
              <a:ext cx="1836000" cy="180000"/>
            </a:xfrm>
            <a:prstGeom prst="rect">
              <a:avLst/>
            </a:prstGeom>
            <a:solidFill>
              <a:srgbClr val="B2140A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Analysis &amp; Reporting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49" name="TextBox 62">
              <a:extLst>
                <a:ext uri="{FF2B5EF4-FFF2-40B4-BE49-F238E27FC236}">
                  <a16:creationId xmlns:a16="http://schemas.microsoft.com/office/drawing/2014/main" id="{B0932CEB-6984-4029-BB3B-FDF3D8BC0B69}"/>
                </a:ext>
              </a:extLst>
            </p:cNvPr>
            <p:cNvSpPr txBox="1"/>
            <p:nvPr userDrawn="1"/>
          </p:nvSpPr>
          <p:spPr>
            <a:xfrm>
              <a:off x="9250372" y="5256000"/>
              <a:ext cx="1836000" cy="180000"/>
            </a:xfrm>
            <a:prstGeom prst="rect">
              <a:avLst/>
            </a:prstGeom>
            <a:solidFill>
              <a:srgbClr val="FFBF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Modern Workplace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50" name="TextBox 63">
              <a:extLst>
                <a:ext uri="{FF2B5EF4-FFF2-40B4-BE49-F238E27FC236}">
                  <a16:creationId xmlns:a16="http://schemas.microsoft.com/office/drawing/2014/main" id="{83E14AB5-C7BB-4737-9F3E-45F0F55CC86D}"/>
                </a:ext>
              </a:extLst>
            </p:cNvPr>
            <p:cNvSpPr txBox="1"/>
            <p:nvPr userDrawn="1"/>
          </p:nvSpPr>
          <p:spPr>
            <a:xfrm>
              <a:off x="9252000" y="4356000"/>
              <a:ext cx="1836000" cy="180000"/>
            </a:xfrm>
            <a:prstGeom prst="rect">
              <a:avLst/>
            </a:prstGeom>
            <a:solidFill>
              <a:srgbClr val="FF8F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Leave &amp; Absence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51" name="TextBox 64">
              <a:extLst>
                <a:ext uri="{FF2B5EF4-FFF2-40B4-BE49-F238E27FC236}">
                  <a16:creationId xmlns:a16="http://schemas.microsoft.com/office/drawing/2014/main" id="{72A54D81-951C-491A-824D-73A8FC6FEE4D}"/>
                </a:ext>
              </a:extLst>
            </p:cNvPr>
            <p:cNvSpPr txBox="1"/>
            <p:nvPr userDrawn="1"/>
          </p:nvSpPr>
          <p:spPr>
            <a:xfrm>
              <a:off x="10188000" y="2880000"/>
              <a:ext cx="900000" cy="180000"/>
            </a:xfrm>
            <a:prstGeom prst="rect">
              <a:avLst/>
            </a:prstGeom>
            <a:solidFill>
              <a:srgbClr val="D83B01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Office 365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52" name="TextBox 62">
              <a:extLst>
                <a:ext uri="{FF2B5EF4-FFF2-40B4-BE49-F238E27FC236}">
                  <a16:creationId xmlns:a16="http://schemas.microsoft.com/office/drawing/2014/main" id="{D4C786BB-BD82-4010-893B-B88FB31A39F9}"/>
                </a:ext>
              </a:extLst>
            </p:cNvPr>
            <p:cNvSpPr txBox="1"/>
            <p:nvPr userDrawn="1"/>
          </p:nvSpPr>
          <p:spPr>
            <a:xfrm>
              <a:off x="9250372" y="5436000"/>
              <a:ext cx="1836000" cy="180000"/>
            </a:xfrm>
            <a:prstGeom prst="rect">
              <a:avLst/>
            </a:prstGeom>
            <a:solidFill>
              <a:srgbClr val="D83B01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Office 365 &amp; HR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</p:grpSp>
      <p:pic>
        <p:nvPicPr>
          <p:cNvPr id="53" name="Grafik 52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A98B49A0-D849-497C-AC07-07A138BE0A6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000" y="5364000"/>
            <a:ext cx="1080000" cy="20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8639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4" r:id="rId1"/>
    <p:sldLayoutId id="2147483838" r:id="rId2"/>
    <p:sldLayoutId id="2147483837" r:id="rId3"/>
    <p:sldLayoutId id="2147483825" r:id="rId4"/>
    <p:sldLayoutId id="2147483839" r:id="rId5"/>
    <p:sldLayoutId id="2147483840" r:id="rId6"/>
    <p:sldLayoutId id="2147483841" r:id="rId7"/>
    <p:sldLayoutId id="2147483842" r:id="rId8"/>
    <p:sldLayoutId id="2147483843" r:id="rId9"/>
    <p:sldLayoutId id="2147483844" r:id="rId10"/>
    <p:sldLayoutId id="214748384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Segoe UI Semilight" panose="020B0402040204020203" pitchFamily="34" charset="0"/>
          <a:ea typeface="+mj-ea"/>
          <a:cs typeface="Segoe UI Semilight" panose="020B04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EB7E0AB6-C479-4047-B7F2-5523F1BE9E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04800"/>
            <a:ext cx="7886700" cy="11049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5806AA32-F077-4E6F-BCA5-E80493CDBB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520825"/>
            <a:ext cx="7886700" cy="36274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C7E0AF1-C8A5-46E6-8083-EB562B9E009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5297488"/>
            <a:ext cx="2057400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FD002B-7A7D-4483-821B-8379C108EC36}" type="datetimeFigureOut">
              <a:rPr lang="de-DE" smtClean="0"/>
              <a:t>16.11.2020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5B455E5-7460-4566-AE77-0D388A52665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5297488"/>
            <a:ext cx="3086100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602DE4F-A344-4996-8F4C-64BB389A11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5297488"/>
            <a:ext cx="2057400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D16470-04BF-4457-997A-F028FF84283E}" type="slidenum">
              <a:rPr lang="de-DE" smtClean="0"/>
              <a:t>‹#›</a:t>
            </a:fld>
            <a:endParaRPr lang="de-DE"/>
          </a:p>
        </p:txBody>
      </p:sp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A9CE0789-70D5-4A7A-BF8E-7F68CA49012F}"/>
              </a:ext>
            </a:extLst>
          </p:cNvPr>
          <p:cNvGrpSpPr/>
          <p:nvPr userDrawn="1"/>
        </p:nvGrpSpPr>
        <p:grpSpPr>
          <a:xfrm>
            <a:off x="9250372" y="0"/>
            <a:ext cx="1838022" cy="5616000"/>
            <a:chOff x="9250372" y="0"/>
            <a:chExt cx="1838022" cy="5616000"/>
          </a:xfrm>
        </p:grpSpPr>
        <p:sp>
          <p:nvSpPr>
            <p:cNvPr id="8" name="TextBox 3">
              <a:extLst>
                <a:ext uri="{FF2B5EF4-FFF2-40B4-BE49-F238E27FC236}">
                  <a16:creationId xmlns:a16="http://schemas.microsoft.com/office/drawing/2014/main" id="{0BC6845A-384B-4AEB-B881-C22B0B6A7BA0}"/>
                </a:ext>
              </a:extLst>
            </p:cNvPr>
            <p:cNvSpPr txBox="1"/>
            <p:nvPr userDrawn="1"/>
          </p:nvSpPr>
          <p:spPr>
            <a:xfrm>
              <a:off x="9252000" y="0"/>
              <a:ext cx="1836000" cy="180000"/>
            </a:xfrm>
            <a:prstGeom prst="rect">
              <a:avLst/>
            </a:prstGeom>
            <a:solidFill>
              <a:srgbClr val="00A5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Hubdrive Green/C1 - </a:t>
              </a:r>
              <a:r>
                <a:rPr lang="pt-BR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R 0 G 165 B 0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9" name="TextBox 5">
              <a:extLst>
                <a:ext uri="{FF2B5EF4-FFF2-40B4-BE49-F238E27FC236}">
                  <a16:creationId xmlns:a16="http://schemas.microsoft.com/office/drawing/2014/main" id="{F601BE07-C85B-4DFD-968C-351122B886C5}"/>
                </a:ext>
              </a:extLst>
            </p:cNvPr>
            <p:cNvSpPr txBox="1"/>
            <p:nvPr userDrawn="1"/>
          </p:nvSpPr>
          <p:spPr>
            <a:xfrm>
              <a:off x="9250372" y="216000"/>
              <a:ext cx="1836000" cy="180000"/>
            </a:xfrm>
            <a:prstGeom prst="rect">
              <a:avLst/>
            </a:prstGeom>
            <a:solidFill>
              <a:srgbClr val="DC2A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Customer/ A1 - </a:t>
              </a:r>
              <a:r>
                <a:rPr lang="pt-BR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R 220 G 42 B 0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0" name="TextBox 6">
              <a:extLst>
                <a:ext uri="{FF2B5EF4-FFF2-40B4-BE49-F238E27FC236}">
                  <a16:creationId xmlns:a16="http://schemas.microsoft.com/office/drawing/2014/main" id="{DEB52EE6-532D-458D-906D-E6FB390085AB}"/>
                </a:ext>
              </a:extLst>
            </p:cNvPr>
            <p:cNvSpPr txBox="1"/>
            <p:nvPr userDrawn="1"/>
          </p:nvSpPr>
          <p:spPr>
            <a:xfrm>
              <a:off x="9250372" y="432000"/>
              <a:ext cx="1836000" cy="180000"/>
            </a:xfrm>
            <a:prstGeom prst="rect">
              <a:avLst/>
            </a:prstGeom>
            <a:solidFill>
              <a:srgbClr val="FFBF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Microsoft/B1 - </a:t>
              </a:r>
              <a:r>
                <a:rPr lang="pt-BR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R 255 G 191 B 0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1" name="TextBox 8">
              <a:extLst>
                <a:ext uri="{FF2B5EF4-FFF2-40B4-BE49-F238E27FC236}">
                  <a16:creationId xmlns:a16="http://schemas.microsoft.com/office/drawing/2014/main" id="{9000220C-467B-4310-A1E2-2A0324966CE1}"/>
                </a:ext>
              </a:extLst>
            </p:cNvPr>
            <p:cNvSpPr txBox="1"/>
            <p:nvPr userDrawn="1"/>
          </p:nvSpPr>
          <p:spPr>
            <a:xfrm>
              <a:off x="9252394" y="648000"/>
              <a:ext cx="1836000" cy="180000"/>
            </a:xfrm>
            <a:prstGeom prst="rect">
              <a:avLst/>
            </a:prstGeom>
            <a:solidFill>
              <a:srgbClr val="1F54B1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Partner/D1 - </a:t>
              </a:r>
              <a:r>
                <a:rPr lang="pt-BR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R 31 G 84 B 177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2" name="TextBox 9">
              <a:extLst>
                <a:ext uri="{FF2B5EF4-FFF2-40B4-BE49-F238E27FC236}">
                  <a16:creationId xmlns:a16="http://schemas.microsoft.com/office/drawing/2014/main" id="{288C767C-304E-4B92-ADB4-47701E61BC09}"/>
                </a:ext>
              </a:extLst>
            </p:cNvPr>
            <p:cNvSpPr txBox="1"/>
            <p:nvPr userDrawn="1"/>
          </p:nvSpPr>
          <p:spPr>
            <a:xfrm>
              <a:off x="9251381" y="864000"/>
              <a:ext cx="1836000" cy="180000"/>
            </a:xfrm>
            <a:prstGeom prst="rect">
              <a:avLst/>
            </a:prstGeom>
            <a:solidFill>
              <a:srgbClr val="464646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Hubdrive Gray E1 - </a:t>
              </a:r>
              <a:r>
                <a:rPr lang="pt-BR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R 70 G 70 B 70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3" name="TextBox 10">
              <a:extLst>
                <a:ext uri="{FF2B5EF4-FFF2-40B4-BE49-F238E27FC236}">
                  <a16:creationId xmlns:a16="http://schemas.microsoft.com/office/drawing/2014/main" id="{C71AE336-8803-4337-90B8-84B5153DF016}"/>
                </a:ext>
              </a:extLst>
            </p:cNvPr>
            <p:cNvSpPr txBox="1"/>
            <p:nvPr userDrawn="1"/>
          </p:nvSpPr>
          <p:spPr>
            <a:xfrm>
              <a:off x="9252000" y="1224000"/>
              <a:ext cx="432000" cy="180000"/>
            </a:xfrm>
            <a:prstGeom prst="rect">
              <a:avLst/>
            </a:prstGeom>
            <a:solidFill>
              <a:srgbClr val="DC2A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Red1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4" name="TextBox 11">
              <a:extLst>
                <a:ext uri="{FF2B5EF4-FFF2-40B4-BE49-F238E27FC236}">
                  <a16:creationId xmlns:a16="http://schemas.microsoft.com/office/drawing/2014/main" id="{6824BF50-E22B-4BC3-9A89-F0E4D89F4C89}"/>
                </a:ext>
              </a:extLst>
            </p:cNvPr>
            <p:cNvSpPr txBox="1"/>
            <p:nvPr userDrawn="1"/>
          </p:nvSpPr>
          <p:spPr>
            <a:xfrm>
              <a:off x="9720000" y="1224000"/>
              <a:ext cx="432000" cy="180000"/>
            </a:xfrm>
            <a:prstGeom prst="rect">
              <a:avLst/>
            </a:prstGeom>
            <a:solidFill>
              <a:srgbClr val="B2140A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Red2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5" name="TextBox 12">
              <a:extLst>
                <a:ext uri="{FF2B5EF4-FFF2-40B4-BE49-F238E27FC236}">
                  <a16:creationId xmlns:a16="http://schemas.microsoft.com/office/drawing/2014/main" id="{A575AA0B-7E96-4E6C-B134-25665849F87F}"/>
                </a:ext>
              </a:extLst>
            </p:cNvPr>
            <p:cNvSpPr txBox="1"/>
            <p:nvPr userDrawn="1"/>
          </p:nvSpPr>
          <p:spPr>
            <a:xfrm>
              <a:off x="10188000" y="1224000"/>
              <a:ext cx="432000" cy="180000"/>
            </a:xfrm>
            <a:prstGeom prst="rect">
              <a:avLst/>
            </a:prstGeom>
            <a:solidFill>
              <a:srgbClr val="D21741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Red3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6" name="TextBox 13">
              <a:extLst>
                <a:ext uri="{FF2B5EF4-FFF2-40B4-BE49-F238E27FC236}">
                  <a16:creationId xmlns:a16="http://schemas.microsoft.com/office/drawing/2014/main" id="{2A038221-25FF-4864-BB2C-3AE7C750577C}"/>
                </a:ext>
              </a:extLst>
            </p:cNvPr>
            <p:cNvSpPr txBox="1"/>
            <p:nvPr userDrawn="1"/>
          </p:nvSpPr>
          <p:spPr>
            <a:xfrm>
              <a:off x="10656000" y="1224000"/>
              <a:ext cx="432000" cy="180000"/>
            </a:xfrm>
            <a:prstGeom prst="rect">
              <a:avLst/>
            </a:prstGeom>
            <a:solidFill>
              <a:srgbClr val="F16466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Red4 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7" name="TextBox 14">
              <a:extLst>
                <a:ext uri="{FF2B5EF4-FFF2-40B4-BE49-F238E27FC236}">
                  <a16:creationId xmlns:a16="http://schemas.microsoft.com/office/drawing/2014/main" id="{6113576D-71FE-451D-A3CE-999DA1C80317}"/>
                </a:ext>
              </a:extLst>
            </p:cNvPr>
            <p:cNvSpPr txBox="1"/>
            <p:nvPr userDrawn="1"/>
          </p:nvSpPr>
          <p:spPr>
            <a:xfrm>
              <a:off x="9252000" y="1440000"/>
              <a:ext cx="432000" cy="180000"/>
            </a:xfrm>
            <a:prstGeom prst="rect">
              <a:avLst/>
            </a:prstGeom>
            <a:solidFill>
              <a:srgbClr val="FFBF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Or1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8" name="TextBox 15">
              <a:extLst>
                <a:ext uri="{FF2B5EF4-FFF2-40B4-BE49-F238E27FC236}">
                  <a16:creationId xmlns:a16="http://schemas.microsoft.com/office/drawing/2014/main" id="{25DA9AC4-4395-4F13-863B-2517C488AA84}"/>
                </a:ext>
              </a:extLst>
            </p:cNvPr>
            <p:cNvSpPr txBox="1"/>
            <p:nvPr userDrawn="1"/>
          </p:nvSpPr>
          <p:spPr>
            <a:xfrm>
              <a:off x="9720000" y="1440000"/>
              <a:ext cx="432000" cy="180000"/>
            </a:xfrm>
            <a:prstGeom prst="rect">
              <a:avLst/>
            </a:prstGeom>
            <a:solidFill>
              <a:srgbClr val="FF8F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Or2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9" name="TextBox 16">
              <a:extLst>
                <a:ext uri="{FF2B5EF4-FFF2-40B4-BE49-F238E27FC236}">
                  <a16:creationId xmlns:a16="http://schemas.microsoft.com/office/drawing/2014/main" id="{2770E4CC-3803-4132-AE13-7F6600390414}"/>
                </a:ext>
              </a:extLst>
            </p:cNvPr>
            <p:cNvSpPr txBox="1"/>
            <p:nvPr userDrawn="1"/>
          </p:nvSpPr>
          <p:spPr>
            <a:xfrm>
              <a:off x="10188000" y="1440000"/>
              <a:ext cx="432000" cy="180000"/>
            </a:xfrm>
            <a:prstGeom prst="rect">
              <a:avLst/>
            </a:prstGeom>
            <a:solidFill>
              <a:srgbClr val="F25C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Or3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0" name="TextBox 17">
              <a:extLst>
                <a:ext uri="{FF2B5EF4-FFF2-40B4-BE49-F238E27FC236}">
                  <a16:creationId xmlns:a16="http://schemas.microsoft.com/office/drawing/2014/main" id="{45F6208E-1F02-4903-8BE3-9BC6B08606A5}"/>
                </a:ext>
              </a:extLst>
            </p:cNvPr>
            <p:cNvSpPr txBox="1"/>
            <p:nvPr userDrawn="1"/>
          </p:nvSpPr>
          <p:spPr>
            <a:xfrm>
              <a:off x="10656000" y="1440000"/>
              <a:ext cx="432000" cy="180000"/>
            </a:xfrm>
            <a:prstGeom prst="rect">
              <a:avLst/>
            </a:prstGeom>
            <a:solidFill>
              <a:srgbClr val="FFD969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Or4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1" name="TextBox 18">
              <a:extLst>
                <a:ext uri="{FF2B5EF4-FFF2-40B4-BE49-F238E27FC236}">
                  <a16:creationId xmlns:a16="http://schemas.microsoft.com/office/drawing/2014/main" id="{8F346FF5-6DE5-4C16-89A3-BA1D5459245E}"/>
                </a:ext>
              </a:extLst>
            </p:cNvPr>
            <p:cNvSpPr txBox="1"/>
            <p:nvPr userDrawn="1"/>
          </p:nvSpPr>
          <p:spPr>
            <a:xfrm>
              <a:off x="9252000" y="1656000"/>
              <a:ext cx="432000" cy="180000"/>
            </a:xfrm>
            <a:prstGeom prst="rect">
              <a:avLst/>
            </a:prstGeom>
            <a:solidFill>
              <a:srgbClr val="00A5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Gre1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2" name="TextBox 19">
              <a:extLst>
                <a:ext uri="{FF2B5EF4-FFF2-40B4-BE49-F238E27FC236}">
                  <a16:creationId xmlns:a16="http://schemas.microsoft.com/office/drawing/2014/main" id="{C8AFC8E1-6D4C-4303-88C4-0EC2241F25C0}"/>
                </a:ext>
              </a:extLst>
            </p:cNvPr>
            <p:cNvSpPr txBox="1"/>
            <p:nvPr userDrawn="1"/>
          </p:nvSpPr>
          <p:spPr>
            <a:xfrm>
              <a:off x="9720000" y="1656000"/>
              <a:ext cx="432000" cy="180000"/>
            </a:xfrm>
            <a:prstGeom prst="rect">
              <a:avLst/>
            </a:prstGeom>
            <a:solidFill>
              <a:srgbClr val="59CF2E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Gre2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3" name="TextBox 20">
              <a:extLst>
                <a:ext uri="{FF2B5EF4-FFF2-40B4-BE49-F238E27FC236}">
                  <a16:creationId xmlns:a16="http://schemas.microsoft.com/office/drawing/2014/main" id="{5A9A4570-2E15-44BF-BEC2-812DAEA3E11F}"/>
                </a:ext>
              </a:extLst>
            </p:cNvPr>
            <p:cNvSpPr txBox="1"/>
            <p:nvPr userDrawn="1"/>
          </p:nvSpPr>
          <p:spPr>
            <a:xfrm>
              <a:off x="10188000" y="1656000"/>
              <a:ext cx="432000" cy="180000"/>
            </a:xfrm>
            <a:prstGeom prst="rect">
              <a:avLst/>
            </a:prstGeom>
            <a:solidFill>
              <a:srgbClr val="B0D9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Gre3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4" name="TextBox 21">
              <a:extLst>
                <a:ext uri="{FF2B5EF4-FFF2-40B4-BE49-F238E27FC236}">
                  <a16:creationId xmlns:a16="http://schemas.microsoft.com/office/drawing/2014/main" id="{8E9363BB-240C-4AF7-AC19-025ACE7F7809}"/>
                </a:ext>
              </a:extLst>
            </p:cNvPr>
            <p:cNvSpPr txBox="1"/>
            <p:nvPr userDrawn="1"/>
          </p:nvSpPr>
          <p:spPr>
            <a:xfrm>
              <a:off x="10656000" y="1656000"/>
              <a:ext cx="432000" cy="180000"/>
            </a:xfrm>
            <a:prstGeom prst="rect">
              <a:avLst/>
            </a:prstGeom>
            <a:solidFill>
              <a:srgbClr val="B9E96F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Gre4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5" name="TextBox 23">
              <a:extLst>
                <a:ext uri="{FF2B5EF4-FFF2-40B4-BE49-F238E27FC236}">
                  <a16:creationId xmlns:a16="http://schemas.microsoft.com/office/drawing/2014/main" id="{FCE6E047-7557-451E-88C3-B35D0D2954B5}"/>
                </a:ext>
              </a:extLst>
            </p:cNvPr>
            <p:cNvSpPr txBox="1"/>
            <p:nvPr userDrawn="1"/>
          </p:nvSpPr>
          <p:spPr>
            <a:xfrm>
              <a:off x="9252000" y="1872000"/>
              <a:ext cx="432000" cy="180000"/>
            </a:xfrm>
            <a:prstGeom prst="rect">
              <a:avLst/>
            </a:prstGeom>
            <a:solidFill>
              <a:srgbClr val="1F54B1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Blue1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6" name="TextBox 24">
              <a:extLst>
                <a:ext uri="{FF2B5EF4-FFF2-40B4-BE49-F238E27FC236}">
                  <a16:creationId xmlns:a16="http://schemas.microsoft.com/office/drawing/2014/main" id="{B232C6A7-9348-4BFC-930A-B81E94E4C0D7}"/>
                </a:ext>
              </a:extLst>
            </p:cNvPr>
            <p:cNvSpPr txBox="1"/>
            <p:nvPr userDrawn="1"/>
          </p:nvSpPr>
          <p:spPr>
            <a:xfrm>
              <a:off x="9720000" y="1872000"/>
              <a:ext cx="432000" cy="180000"/>
            </a:xfrm>
            <a:prstGeom prst="rect">
              <a:avLst/>
            </a:prstGeom>
            <a:solidFill>
              <a:srgbClr val="007EC5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Blue2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7" name="TextBox 25">
              <a:extLst>
                <a:ext uri="{FF2B5EF4-FFF2-40B4-BE49-F238E27FC236}">
                  <a16:creationId xmlns:a16="http://schemas.microsoft.com/office/drawing/2014/main" id="{D45A10AC-967B-4D98-A102-455A8E285072}"/>
                </a:ext>
              </a:extLst>
            </p:cNvPr>
            <p:cNvSpPr txBox="1"/>
            <p:nvPr userDrawn="1"/>
          </p:nvSpPr>
          <p:spPr>
            <a:xfrm>
              <a:off x="10188000" y="1872000"/>
              <a:ext cx="432000" cy="180000"/>
            </a:xfrm>
            <a:prstGeom prst="rect">
              <a:avLst/>
            </a:prstGeom>
            <a:solidFill>
              <a:srgbClr val="00A6BC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Blue3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8" name="TextBox 26">
              <a:extLst>
                <a:ext uri="{FF2B5EF4-FFF2-40B4-BE49-F238E27FC236}">
                  <a16:creationId xmlns:a16="http://schemas.microsoft.com/office/drawing/2014/main" id="{BF701A69-9EB1-49F2-BE56-64DA2ABEFC5D}"/>
                </a:ext>
              </a:extLst>
            </p:cNvPr>
            <p:cNvSpPr txBox="1"/>
            <p:nvPr userDrawn="1"/>
          </p:nvSpPr>
          <p:spPr>
            <a:xfrm>
              <a:off x="10656000" y="1872000"/>
              <a:ext cx="432000" cy="180000"/>
            </a:xfrm>
            <a:prstGeom prst="rect">
              <a:avLst/>
            </a:prstGeom>
            <a:solidFill>
              <a:srgbClr val="54BEEF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Blue4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9" name="TextBox 27">
              <a:extLst>
                <a:ext uri="{FF2B5EF4-FFF2-40B4-BE49-F238E27FC236}">
                  <a16:creationId xmlns:a16="http://schemas.microsoft.com/office/drawing/2014/main" id="{FE1B1EC9-24E6-4A46-8984-A97D40ABEEAA}"/>
                </a:ext>
              </a:extLst>
            </p:cNvPr>
            <p:cNvSpPr txBox="1"/>
            <p:nvPr userDrawn="1"/>
          </p:nvSpPr>
          <p:spPr>
            <a:xfrm>
              <a:off x="9252000" y="2088000"/>
              <a:ext cx="432000" cy="180000"/>
            </a:xfrm>
            <a:prstGeom prst="rect">
              <a:avLst/>
            </a:prstGeom>
            <a:solidFill>
              <a:srgbClr val="464646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Gra1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0" name="TextBox 28">
              <a:extLst>
                <a:ext uri="{FF2B5EF4-FFF2-40B4-BE49-F238E27FC236}">
                  <a16:creationId xmlns:a16="http://schemas.microsoft.com/office/drawing/2014/main" id="{1B91C5FF-CC43-403B-A8EE-12AD80482895}"/>
                </a:ext>
              </a:extLst>
            </p:cNvPr>
            <p:cNvSpPr txBox="1"/>
            <p:nvPr userDrawn="1"/>
          </p:nvSpPr>
          <p:spPr>
            <a:xfrm>
              <a:off x="9720000" y="2088000"/>
              <a:ext cx="432000" cy="180000"/>
            </a:xfrm>
            <a:prstGeom prst="rect">
              <a:avLst/>
            </a:prstGeom>
            <a:solidFill>
              <a:srgbClr val="737373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Gra2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1" name="TextBox 29">
              <a:extLst>
                <a:ext uri="{FF2B5EF4-FFF2-40B4-BE49-F238E27FC236}">
                  <a16:creationId xmlns:a16="http://schemas.microsoft.com/office/drawing/2014/main" id="{554FDA7C-7281-473F-B149-2D5FB69A4D74}"/>
                </a:ext>
              </a:extLst>
            </p:cNvPr>
            <p:cNvSpPr txBox="1"/>
            <p:nvPr userDrawn="1"/>
          </p:nvSpPr>
          <p:spPr>
            <a:xfrm>
              <a:off x="10188000" y="2088000"/>
              <a:ext cx="432000" cy="180000"/>
            </a:xfrm>
            <a:prstGeom prst="rect">
              <a:avLst/>
            </a:prstGeom>
            <a:solidFill>
              <a:srgbClr val="BFBFBF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Gra3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2" name="TextBox 30">
              <a:extLst>
                <a:ext uri="{FF2B5EF4-FFF2-40B4-BE49-F238E27FC236}">
                  <a16:creationId xmlns:a16="http://schemas.microsoft.com/office/drawing/2014/main" id="{18F14129-72FD-44C4-81F5-40DE647D64B7}"/>
                </a:ext>
              </a:extLst>
            </p:cNvPr>
            <p:cNvSpPr txBox="1"/>
            <p:nvPr userDrawn="1"/>
          </p:nvSpPr>
          <p:spPr>
            <a:xfrm>
              <a:off x="10656000" y="2088000"/>
              <a:ext cx="432000" cy="180000"/>
            </a:xfrm>
            <a:prstGeom prst="rect">
              <a:avLst/>
            </a:prstGeom>
            <a:solidFill>
              <a:srgbClr val="D9D9D9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Gra4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3" name="TextBox 31">
              <a:extLst>
                <a:ext uri="{FF2B5EF4-FFF2-40B4-BE49-F238E27FC236}">
                  <a16:creationId xmlns:a16="http://schemas.microsoft.com/office/drawing/2014/main" id="{FA1B475F-AEDD-4427-8729-2749C3D0AC69}"/>
                </a:ext>
              </a:extLst>
            </p:cNvPr>
            <p:cNvSpPr txBox="1"/>
            <p:nvPr userDrawn="1"/>
          </p:nvSpPr>
          <p:spPr>
            <a:xfrm>
              <a:off x="9252000" y="2448000"/>
              <a:ext cx="900000" cy="180000"/>
            </a:xfrm>
            <a:prstGeom prst="rect">
              <a:avLst/>
            </a:prstGeom>
            <a:solidFill>
              <a:srgbClr val="242958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Dynamics 365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4" name="TextBox 32">
              <a:extLst>
                <a:ext uri="{FF2B5EF4-FFF2-40B4-BE49-F238E27FC236}">
                  <a16:creationId xmlns:a16="http://schemas.microsoft.com/office/drawing/2014/main" id="{29717D8F-133E-42B2-9346-D6264B316BCA}"/>
                </a:ext>
              </a:extLst>
            </p:cNvPr>
            <p:cNvSpPr txBox="1"/>
            <p:nvPr userDrawn="1"/>
          </p:nvSpPr>
          <p:spPr>
            <a:xfrm>
              <a:off x="9252000" y="2664000"/>
              <a:ext cx="900000" cy="180000"/>
            </a:xfrm>
            <a:prstGeom prst="rect">
              <a:avLst/>
            </a:prstGeom>
            <a:solidFill>
              <a:srgbClr val="5F89CE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Dynamics Applications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5" name="TextBox 33">
              <a:extLst>
                <a:ext uri="{FF2B5EF4-FFF2-40B4-BE49-F238E27FC236}">
                  <a16:creationId xmlns:a16="http://schemas.microsoft.com/office/drawing/2014/main" id="{14F8D34B-1640-4FBD-9E57-C731C4F14D1D}"/>
                </a:ext>
              </a:extLst>
            </p:cNvPr>
            <p:cNvSpPr txBox="1"/>
            <p:nvPr userDrawn="1"/>
          </p:nvSpPr>
          <p:spPr>
            <a:xfrm>
              <a:off x="10188000" y="2664000"/>
              <a:ext cx="900000" cy="180000"/>
            </a:xfrm>
            <a:prstGeom prst="rect">
              <a:avLst/>
            </a:prstGeom>
            <a:solidFill>
              <a:srgbClr val="29439A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F&amp;O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6" name="TextBox 34">
              <a:extLst>
                <a:ext uri="{FF2B5EF4-FFF2-40B4-BE49-F238E27FC236}">
                  <a16:creationId xmlns:a16="http://schemas.microsoft.com/office/drawing/2014/main" id="{3D030FE3-7502-426B-ADCB-13C58ECDF69B}"/>
                </a:ext>
              </a:extLst>
            </p:cNvPr>
            <p:cNvSpPr txBox="1"/>
            <p:nvPr userDrawn="1"/>
          </p:nvSpPr>
          <p:spPr>
            <a:xfrm>
              <a:off x="9252000" y="2880000"/>
              <a:ext cx="900000" cy="180000"/>
            </a:xfrm>
            <a:prstGeom prst="rect">
              <a:avLst/>
            </a:prstGeom>
            <a:solidFill>
              <a:srgbClr val="8E278F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Human Resources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3C425191-7B36-4AA4-9A37-E81D85BB1EAB}"/>
                </a:ext>
              </a:extLst>
            </p:cNvPr>
            <p:cNvSpPr txBox="1"/>
            <p:nvPr userDrawn="1"/>
          </p:nvSpPr>
          <p:spPr>
            <a:xfrm>
              <a:off x="9252000" y="3456000"/>
              <a:ext cx="1836000" cy="180000"/>
            </a:xfrm>
            <a:prstGeom prst="rect">
              <a:avLst/>
            </a:prstGeom>
            <a:solidFill>
              <a:srgbClr val="FF8F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Recruiting &amp; Onboarding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8" name="TextBox 40">
              <a:extLst>
                <a:ext uri="{FF2B5EF4-FFF2-40B4-BE49-F238E27FC236}">
                  <a16:creationId xmlns:a16="http://schemas.microsoft.com/office/drawing/2014/main" id="{26CF4445-027A-4BD7-BE29-D7A88FEFEDC6}"/>
                </a:ext>
              </a:extLst>
            </p:cNvPr>
            <p:cNvSpPr txBox="1"/>
            <p:nvPr userDrawn="1"/>
          </p:nvSpPr>
          <p:spPr>
            <a:xfrm>
              <a:off x="9252000" y="3636000"/>
              <a:ext cx="1836000" cy="180000"/>
            </a:xfrm>
            <a:prstGeom prst="rect">
              <a:avLst/>
            </a:prstGeom>
            <a:solidFill>
              <a:srgbClr val="1F54B1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Staff Administration &amp;  Automation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9" name="TextBox 44">
              <a:extLst>
                <a:ext uri="{FF2B5EF4-FFF2-40B4-BE49-F238E27FC236}">
                  <a16:creationId xmlns:a16="http://schemas.microsoft.com/office/drawing/2014/main" id="{B28E9959-117A-492D-A389-4A8EECE21453}"/>
                </a:ext>
              </a:extLst>
            </p:cNvPr>
            <p:cNvSpPr txBox="1"/>
            <p:nvPr userDrawn="1"/>
          </p:nvSpPr>
          <p:spPr>
            <a:xfrm>
              <a:off x="9252000" y="3816000"/>
              <a:ext cx="1836000" cy="180000"/>
            </a:xfrm>
            <a:prstGeom prst="rect">
              <a:avLst/>
            </a:prstGeom>
            <a:solidFill>
              <a:srgbClr val="F25C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Digital Personnel File &amp; Documents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40" name="TextBox 48">
              <a:extLst>
                <a:ext uri="{FF2B5EF4-FFF2-40B4-BE49-F238E27FC236}">
                  <a16:creationId xmlns:a16="http://schemas.microsoft.com/office/drawing/2014/main" id="{097FAE7C-FCE0-4C07-BA19-B142B1F75D03}"/>
                </a:ext>
              </a:extLst>
            </p:cNvPr>
            <p:cNvSpPr txBox="1"/>
            <p:nvPr userDrawn="1"/>
          </p:nvSpPr>
          <p:spPr>
            <a:xfrm>
              <a:off x="9252000" y="3996000"/>
              <a:ext cx="1836000" cy="180000"/>
            </a:xfrm>
            <a:prstGeom prst="rect">
              <a:avLst/>
            </a:prstGeom>
            <a:solidFill>
              <a:srgbClr val="8E278F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Talent Management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41" name="TextBox 52">
              <a:extLst>
                <a:ext uri="{FF2B5EF4-FFF2-40B4-BE49-F238E27FC236}">
                  <a16:creationId xmlns:a16="http://schemas.microsoft.com/office/drawing/2014/main" id="{28ECB293-2E08-4D2D-8F28-BA6D3CC68343}"/>
                </a:ext>
              </a:extLst>
            </p:cNvPr>
            <p:cNvSpPr txBox="1"/>
            <p:nvPr userDrawn="1"/>
          </p:nvSpPr>
          <p:spPr>
            <a:xfrm>
              <a:off x="9252000" y="4176000"/>
              <a:ext cx="1836000" cy="180000"/>
            </a:xfrm>
            <a:prstGeom prst="rect">
              <a:avLst/>
            </a:prstGeom>
            <a:solidFill>
              <a:srgbClr val="00A6BC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Time &amp; Attendance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42" name="TextBox 56">
              <a:extLst>
                <a:ext uri="{FF2B5EF4-FFF2-40B4-BE49-F238E27FC236}">
                  <a16:creationId xmlns:a16="http://schemas.microsoft.com/office/drawing/2014/main" id="{6F683802-9AFC-4EA8-AE84-096DFBA844E5}"/>
                </a:ext>
              </a:extLst>
            </p:cNvPr>
            <p:cNvSpPr txBox="1"/>
            <p:nvPr userDrawn="1"/>
          </p:nvSpPr>
          <p:spPr>
            <a:xfrm>
              <a:off x="10188000" y="2448000"/>
              <a:ext cx="900000" cy="180000"/>
            </a:xfrm>
            <a:prstGeom prst="rect">
              <a:avLst/>
            </a:prstGeom>
            <a:solidFill>
              <a:srgbClr val="0077B5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LinkedIn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43" name="TextBox 57">
              <a:extLst>
                <a:ext uri="{FF2B5EF4-FFF2-40B4-BE49-F238E27FC236}">
                  <a16:creationId xmlns:a16="http://schemas.microsoft.com/office/drawing/2014/main" id="{3F99D460-0D30-4308-A7FE-736DE1C3A2B7}"/>
                </a:ext>
              </a:extLst>
            </p:cNvPr>
            <p:cNvSpPr txBox="1"/>
            <p:nvPr userDrawn="1"/>
          </p:nvSpPr>
          <p:spPr>
            <a:xfrm>
              <a:off x="9252000" y="3096000"/>
              <a:ext cx="900000" cy="180000"/>
            </a:xfrm>
            <a:prstGeom prst="rect">
              <a:avLst/>
            </a:prstGeom>
            <a:solidFill>
              <a:srgbClr val="5558AF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Teams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44" name="TextBox 58">
              <a:extLst>
                <a:ext uri="{FF2B5EF4-FFF2-40B4-BE49-F238E27FC236}">
                  <a16:creationId xmlns:a16="http://schemas.microsoft.com/office/drawing/2014/main" id="{250BE1F2-C60C-4ADC-BFC8-EDFEBF4F967F}"/>
                </a:ext>
              </a:extLst>
            </p:cNvPr>
            <p:cNvSpPr txBox="1"/>
            <p:nvPr userDrawn="1"/>
          </p:nvSpPr>
          <p:spPr>
            <a:xfrm>
              <a:off x="9250372" y="4536000"/>
              <a:ext cx="1836000" cy="180000"/>
            </a:xfrm>
            <a:prstGeom prst="rect">
              <a:avLst/>
            </a:prstGeom>
            <a:solidFill>
              <a:srgbClr val="1F54B1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Travel Management &amp; Expenses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45" name="TextBox 59">
              <a:extLst>
                <a:ext uri="{FF2B5EF4-FFF2-40B4-BE49-F238E27FC236}">
                  <a16:creationId xmlns:a16="http://schemas.microsoft.com/office/drawing/2014/main" id="{091E3D1D-5F2F-4089-A384-604238AA9E5C}"/>
                </a:ext>
              </a:extLst>
            </p:cNvPr>
            <p:cNvSpPr txBox="1"/>
            <p:nvPr userDrawn="1"/>
          </p:nvSpPr>
          <p:spPr>
            <a:xfrm>
              <a:off x="9250372" y="4716000"/>
              <a:ext cx="1836000" cy="180000"/>
            </a:xfrm>
            <a:prstGeom prst="rect">
              <a:avLst/>
            </a:prstGeom>
            <a:solidFill>
              <a:srgbClr val="0077B5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Training Organization &amp; Further Study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46" name="TextBox 60">
              <a:extLst>
                <a:ext uri="{FF2B5EF4-FFF2-40B4-BE49-F238E27FC236}">
                  <a16:creationId xmlns:a16="http://schemas.microsoft.com/office/drawing/2014/main" id="{21770FBD-6809-432A-92C7-0E2BBADB38B3}"/>
                </a:ext>
              </a:extLst>
            </p:cNvPr>
            <p:cNvSpPr txBox="1"/>
            <p:nvPr userDrawn="1"/>
          </p:nvSpPr>
          <p:spPr>
            <a:xfrm>
              <a:off x="9250372" y="4896000"/>
              <a:ext cx="1836000" cy="180000"/>
            </a:xfrm>
            <a:prstGeom prst="rect">
              <a:avLst/>
            </a:prstGeom>
            <a:solidFill>
              <a:srgbClr val="F25C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Self-Services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47" name="TextBox 61">
              <a:extLst>
                <a:ext uri="{FF2B5EF4-FFF2-40B4-BE49-F238E27FC236}">
                  <a16:creationId xmlns:a16="http://schemas.microsoft.com/office/drawing/2014/main" id="{32896024-C0FA-4E2F-AB84-B42CCC464B7F}"/>
                </a:ext>
              </a:extLst>
            </p:cNvPr>
            <p:cNvSpPr txBox="1"/>
            <p:nvPr userDrawn="1"/>
          </p:nvSpPr>
          <p:spPr>
            <a:xfrm>
              <a:off x="9250372" y="5076000"/>
              <a:ext cx="1836000" cy="180000"/>
            </a:xfrm>
            <a:prstGeom prst="rect">
              <a:avLst/>
            </a:prstGeom>
            <a:solidFill>
              <a:srgbClr val="B2140A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Analysis &amp; Reporting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48" name="TextBox 62">
              <a:extLst>
                <a:ext uri="{FF2B5EF4-FFF2-40B4-BE49-F238E27FC236}">
                  <a16:creationId xmlns:a16="http://schemas.microsoft.com/office/drawing/2014/main" id="{9FD34026-36C4-4384-AD8B-D098C22623E0}"/>
                </a:ext>
              </a:extLst>
            </p:cNvPr>
            <p:cNvSpPr txBox="1"/>
            <p:nvPr userDrawn="1"/>
          </p:nvSpPr>
          <p:spPr>
            <a:xfrm>
              <a:off x="9250372" y="5256000"/>
              <a:ext cx="1836000" cy="180000"/>
            </a:xfrm>
            <a:prstGeom prst="rect">
              <a:avLst/>
            </a:prstGeom>
            <a:solidFill>
              <a:srgbClr val="FFBF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Modern Workplace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49" name="TextBox 63">
              <a:extLst>
                <a:ext uri="{FF2B5EF4-FFF2-40B4-BE49-F238E27FC236}">
                  <a16:creationId xmlns:a16="http://schemas.microsoft.com/office/drawing/2014/main" id="{4721C83B-9FFE-49EA-90C6-0C3170A0D57F}"/>
                </a:ext>
              </a:extLst>
            </p:cNvPr>
            <p:cNvSpPr txBox="1"/>
            <p:nvPr userDrawn="1"/>
          </p:nvSpPr>
          <p:spPr>
            <a:xfrm>
              <a:off x="9252000" y="4356000"/>
              <a:ext cx="1836000" cy="180000"/>
            </a:xfrm>
            <a:prstGeom prst="rect">
              <a:avLst/>
            </a:prstGeom>
            <a:solidFill>
              <a:srgbClr val="FF8F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Leave &amp; Absence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50" name="TextBox 64">
              <a:extLst>
                <a:ext uri="{FF2B5EF4-FFF2-40B4-BE49-F238E27FC236}">
                  <a16:creationId xmlns:a16="http://schemas.microsoft.com/office/drawing/2014/main" id="{6F4FAB94-EDBE-45B1-B3DF-9CE3ABD11A90}"/>
                </a:ext>
              </a:extLst>
            </p:cNvPr>
            <p:cNvSpPr txBox="1"/>
            <p:nvPr userDrawn="1"/>
          </p:nvSpPr>
          <p:spPr>
            <a:xfrm>
              <a:off x="10188000" y="2880000"/>
              <a:ext cx="900000" cy="180000"/>
            </a:xfrm>
            <a:prstGeom prst="rect">
              <a:avLst/>
            </a:prstGeom>
            <a:solidFill>
              <a:srgbClr val="D83B01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Office 365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51" name="TextBox 62">
              <a:extLst>
                <a:ext uri="{FF2B5EF4-FFF2-40B4-BE49-F238E27FC236}">
                  <a16:creationId xmlns:a16="http://schemas.microsoft.com/office/drawing/2014/main" id="{E9B643D5-4B49-4743-8915-648D6B6C814E}"/>
                </a:ext>
              </a:extLst>
            </p:cNvPr>
            <p:cNvSpPr txBox="1"/>
            <p:nvPr userDrawn="1"/>
          </p:nvSpPr>
          <p:spPr>
            <a:xfrm>
              <a:off x="9250372" y="5436000"/>
              <a:ext cx="1836000" cy="180000"/>
            </a:xfrm>
            <a:prstGeom prst="rect">
              <a:avLst/>
            </a:prstGeom>
            <a:solidFill>
              <a:srgbClr val="D83B01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Office 365 &amp; HR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353999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47" r:id="rId2"/>
    <p:sldLayoutId id="2147483846" r:id="rId3"/>
    <p:sldLayoutId id="2147483851" r:id="rId4"/>
    <p:sldLayoutId id="2147483868" r:id="rId5"/>
    <p:sldLayoutId id="2147483850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Segoe UI Semilight" panose="020B0402040204020203" pitchFamily="34" charset="0"/>
          <a:ea typeface="+mj-ea"/>
          <a:cs typeface="Segoe UI Semilight" panose="020B04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EB7E0AB6-C479-4047-B7F2-5523F1BE9E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04800"/>
            <a:ext cx="7886700" cy="11049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5806AA32-F077-4E6F-BCA5-E80493CDBB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520825"/>
            <a:ext cx="7886700" cy="36274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C7E0AF1-C8A5-46E6-8083-EB562B9E009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5297488"/>
            <a:ext cx="2057400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FD002B-7A7D-4483-821B-8379C108EC36}" type="datetimeFigureOut">
              <a:rPr lang="de-DE" smtClean="0"/>
              <a:t>16.11.2020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5B455E5-7460-4566-AE77-0D388A52665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5297488"/>
            <a:ext cx="3086100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602DE4F-A344-4996-8F4C-64BB389A11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5297488"/>
            <a:ext cx="2057400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D16470-04BF-4457-997A-F028FF84283E}" type="slidenum">
              <a:rPr lang="de-DE" smtClean="0"/>
              <a:t>‹#›</a:t>
            </a:fld>
            <a:endParaRPr lang="de-DE"/>
          </a:p>
        </p:txBody>
      </p:sp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64E70880-75BD-4723-B933-E1AA18090B2C}"/>
              </a:ext>
            </a:extLst>
          </p:cNvPr>
          <p:cNvGrpSpPr/>
          <p:nvPr userDrawn="1"/>
        </p:nvGrpSpPr>
        <p:grpSpPr>
          <a:xfrm>
            <a:off x="9250372" y="0"/>
            <a:ext cx="1838022" cy="5616000"/>
            <a:chOff x="9250372" y="0"/>
            <a:chExt cx="1838022" cy="5616000"/>
          </a:xfrm>
        </p:grpSpPr>
        <p:sp>
          <p:nvSpPr>
            <p:cNvPr id="8" name="TextBox 3">
              <a:extLst>
                <a:ext uri="{FF2B5EF4-FFF2-40B4-BE49-F238E27FC236}">
                  <a16:creationId xmlns:a16="http://schemas.microsoft.com/office/drawing/2014/main" id="{8E4025A0-DF5B-4B82-A79B-73883C4A977C}"/>
                </a:ext>
              </a:extLst>
            </p:cNvPr>
            <p:cNvSpPr txBox="1"/>
            <p:nvPr userDrawn="1"/>
          </p:nvSpPr>
          <p:spPr>
            <a:xfrm>
              <a:off x="9252000" y="0"/>
              <a:ext cx="1836000" cy="180000"/>
            </a:xfrm>
            <a:prstGeom prst="rect">
              <a:avLst/>
            </a:prstGeom>
            <a:solidFill>
              <a:srgbClr val="00A5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Hubdrive Green/C1 - </a:t>
              </a:r>
              <a:r>
                <a:rPr lang="pt-BR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R 0 G 165 B 0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9" name="TextBox 5">
              <a:extLst>
                <a:ext uri="{FF2B5EF4-FFF2-40B4-BE49-F238E27FC236}">
                  <a16:creationId xmlns:a16="http://schemas.microsoft.com/office/drawing/2014/main" id="{4FCEB838-5B91-49F0-8ADA-BA72B3CC01AA}"/>
                </a:ext>
              </a:extLst>
            </p:cNvPr>
            <p:cNvSpPr txBox="1"/>
            <p:nvPr userDrawn="1"/>
          </p:nvSpPr>
          <p:spPr>
            <a:xfrm>
              <a:off x="9250372" y="216000"/>
              <a:ext cx="1836000" cy="180000"/>
            </a:xfrm>
            <a:prstGeom prst="rect">
              <a:avLst/>
            </a:prstGeom>
            <a:solidFill>
              <a:srgbClr val="DC2A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Customer/ A1 - </a:t>
              </a:r>
              <a:r>
                <a:rPr lang="pt-BR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R 220 G 42 B 0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0" name="TextBox 6">
              <a:extLst>
                <a:ext uri="{FF2B5EF4-FFF2-40B4-BE49-F238E27FC236}">
                  <a16:creationId xmlns:a16="http://schemas.microsoft.com/office/drawing/2014/main" id="{EA1114BC-56C4-4CA9-B052-BCBD8F7000CA}"/>
                </a:ext>
              </a:extLst>
            </p:cNvPr>
            <p:cNvSpPr txBox="1"/>
            <p:nvPr userDrawn="1"/>
          </p:nvSpPr>
          <p:spPr>
            <a:xfrm>
              <a:off x="9250372" y="432000"/>
              <a:ext cx="1836000" cy="180000"/>
            </a:xfrm>
            <a:prstGeom prst="rect">
              <a:avLst/>
            </a:prstGeom>
            <a:solidFill>
              <a:srgbClr val="FFBF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Microsoft/B1 - </a:t>
              </a:r>
              <a:r>
                <a:rPr lang="pt-BR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R 255 G 191 B 0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1" name="TextBox 8">
              <a:extLst>
                <a:ext uri="{FF2B5EF4-FFF2-40B4-BE49-F238E27FC236}">
                  <a16:creationId xmlns:a16="http://schemas.microsoft.com/office/drawing/2014/main" id="{C0E5181D-1DB8-469D-992F-45DC4C81979B}"/>
                </a:ext>
              </a:extLst>
            </p:cNvPr>
            <p:cNvSpPr txBox="1"/>
            <p:nvPr userDrawn="1"/>
          </p:nvSpPr>
          <p:spPr>
            <a:xfrm>
              <a:off x="9252394" y="648000"/>
              <a:ext cx="1836000" cy="180000"/>
            </a:xfrm>
            <a:prstGeom prst="rect">
              <a:avLst/>
            </a:prstGeom>
            <a:solidFill>
              <a:srgbClr val="1F54B1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Partner/D1 - </a:t>
              </a:r>
              <a:r>
                <a:rPr lang="pt-BR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R 31 G 84 B 177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2" name="TextBox 9">
              <a:extLst>
                <a:ext uri="{FF2B5EF4-FFF2-40B4-BE49-F238E27FC236}">
                  <a16:creationId xmlns:a16="http://schemas.microsoft.com/office/drawing/2014/main" id="{0A001BFB-0F81-4D4F-9D37-A0A74B3E8EA4}"/>
                </a:ext>
              </a:extLst>
            </p:cNvPr>
            <p:cNvSpPr txBox="1"/>
            <p:nvPr userDrawn="1"/>
          </p:nvSpPr>
          <p:spPr>
            <a:xfrm>
              <a:off x="9251381" y="864000"/>
              <a:ext cx="1836000" cy="180000"/>
            </a:xfrm>
            <a:prstGeom prst="rect">
              <a:avLst/>
            </a:prstGeom>
            <a:solidFill>
              <a:srgbClr val="464646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Hubdrive Gray E1 - </a:t>
              </a:r>
              <a:r>
                <a:rPr lang="pt-BR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R 70 G 70 B 70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3" name="TextBox 10">
              <a:extLst>
                <a:ext uri="{FF2B5EF4-FFF2-40B4-BE49-F238E27FC236}">
                  <a16:creationId xmlns:a16="http://schemas.microsoft.com/office/drawing/2014/main" id="{0744929B-F822-4147-9870-3F0DAA7EFAAD}"/>
                </a:ext>
              </a:extLst>
            </p:cNvPr>
            <p:cNvSpPr txBox="1"/>
            <p:nvPr userDrawn="1"/>
          </p:nvSpPr>
          <p:spPr>
            <a:xfrm>
              <a:off x="9252000" y="1224000"/>
              <a:ext cx="432000" cy="180000"/>
            </a:xfrm>
            <a:prstGeom prst="rect">
              <a:avLst/>
            </a:prstGeom>
            <a:solidFill>
              <a:srgbClr val="DC2A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Red1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4" name="TextBox 11">
              <a:extLst>
                <a:ext uri="{FF2B5EF4-FFF2-40B4-BE49-F238E27FC236}">
                  <a16:creationId xmlns:a16="http://schemas.microsoft.com/office/drawing/2014/main" id="{86B690C6-F0C8-4BCF-89AF-41B4DAA36FB2}"/>
                </a:ext>
              </a:extLst>
            </p:cNvPr>
            <p:cNvSpPr txBox="1"/>
            <p:nvPr userDrawn="1"/>
          </p:nvSpPr>
          <p:spPr>
            <a:xfrm>
              <a:off x="9720000" y="1224000"/>
              <a:ext cx="432000" cy="180000"/>
            </a:xfrm>
            <a:prstGeom prst="rect">
              <a:avLst/>
            </a:prstGeom>
            <a:solidFill>
              <a:srgbClr val="B2140A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Red2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5" name="TextBox 12">
              <a:extLst>
                <a:ext uri="{FF2B5EF4-FFF2-40B4-BE49-F238E27FC236}">
                  <a16:creationId xmlns:a16="http://schemas.microsoft.com/office/drawing/2014/main" id="{AA60E940-5814-4C91-A540-0171B68AE102}"/>
                </a:ext>
              </a:extLst>
            </p:cNvPr>
            <p:cNvSpPr txBox="1"/>
            <p:nvPr userDrawn="1"/>
          </p:nvSpPr>
          <p:spPr>
            <a:xfrm>
              <a:off x="10188000" y="1224000"/>
              <a:ext cx="432000" cy="180000"/>
            </a:xfrm>
            <a:prstGeom prst="rect">
              <a:avLst/>
            </a:prstGeom>
            <a:solidFill>
              <a:srgbClr val="D21741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Red3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6" name="TextBox 13">
              <a:extLst>
                <a:ext uri="{FF2B5EF4-FFF2-40B4-BE49-F238E27FC236}">
                  <a16:creationId xmlns:a16="http://schemas.microsoft.com/office/drawing/2014/main" id="{C6C951DF-8BA2-4F4D-B1B0-C775CC8DFC49}"/>
                </a:ext>
              </a:extLst>
            </p:cNvPr>
            <p:cNvSpPr txBox="1"/>
            <p:nvPr userDrawn="1"/>
          </p:nvSpPr>
          <p:spPr>
            <a:xfrm>
              <a:off x="10656000" y="1224000"/>
              <a:ext cx="432000" cy="180000"/>
            </a:xfrm>
            <a:prstGeom prst="rect">
              <a:avLst/>
            </a:prstGeom>
            <a:solidFill>
              <a:srgbClr val="F16466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Red4 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7" name="TextBox 14">
              <a:extLst>
                <a:ext uri="{FF2B5EF4-FFF2-40B4-BE49-F238E27FC236}">
                  <a16:creationId xmlns:a16="http://schemas.microsoft.com/office/drawing/2014/main" id="{A3C1D07A-ECEC-4A04-845D-201A81173844}"/>
                </a:ext>
              </a:extLst>
            </p:cNvPr>
            <p:cNvSpPr txBox="1"/>
            <p:nvPr userDrawn="1"/>
          </p:nvSpPr>
          <p:spPr>
            <a:xfrm>
              <a:off x="9252000" y="1440000"/>
              <a:ext cx="432000" cy="180000"/>
            </a:xfrm>
            <a:prstGeom prst="rect">
              <a:avLst/>
            </a:prstGeom>
            <a:solidFill>
              <a:srgbClr val="FFBF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Or1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8" name="TextBox 15">
              <a:extLst>
                <a:ext uri="{FF2B5EF4-FFF2-40B4-BE49-F238E27FC236}">
                  <a16:creationId xmlns:a16="http://schemas.microsoft.com/office/drawing/2014/main" id="{A306BAF3-4999-43D4-92A7-E6CB6342BA92}"/>
                </a:ext>
              </a:extLst>
            </p:cNvPr>
            <p:cNvSpPr txBox="1"/>
            <p:nvPr userDrawn="1"/>
          </p:nvSpPr>
          <p:spPr>
            <a:xfrm>
              <a:off x="9720000" y="1440000"/>
              <a:ext cx="432000" cy="180000"/>
            </a:xfrm>
            <a:prstGeom prst="rect">
              <a:avLst/>
            </a:prstGeom>
            <a:solidFill>
              <a:srgbClr val="FF8F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Or2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9" name="TextBox 16">
              <a:extLst>
                <a:ext uri="{FF2B5EF4-FFF2-40B4-BE49-F238E27FC236}">
                  <a16:creationId xmlns:a16="http://schemas.microsoft.com/office/drawing/2014/main" id="{F10F3CBD-367C-4375-9634-D2EC0612DC92}"/>
                </a:ext>
              </a:extLst>
            </p:cNvPr>
            <p:cNvSpPr txBox="1"/>
            <p:nvPr userDrawn="1"/>
          </p:nvSpPr>
          <p:spPr>
            <a:xfrm>
              <a:off x="10188000" y="1440000"/>
              <a:ext cx="432000" cy="180000"/>
            </a:xfrm>
            <a:prstGeom prst="rect">
              <a:avLst/>
            </a:prstGeom>
            <a:solidFill>
              <a:srgbClr val="F25C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Or3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0" name="TextBox 17">
              <a:extLst>
                <a:ext uri="{FF2B5EF4-FFF2-40B4-BE49-F238E27FC236}">
                  <a16:creationId xmlns:a16="http://schemas.microsoft.com/office/drawing/2014/main" id="{4C5861FD-189E-41A7-BE2E-BC58C83DFD3F}"/>
                </a:ext>
              </a:extLst>
            </p:cNvPr>
            <p:cNvSpPr txBox="1"/>
            <p:nvPr userDrawn="1"/>
          </p:nvSpPr>
          <p:spPr>
            <a:xfrm>
              <a:off x="10656000" y="1440000"/>
              <a:ext cx="432000" cy="180000"/>
            </a:xfrm>
            <a:prstGeom prst="rect">
              <a:avLst/>
            </a:prstGeom>
            <a:solidFill>
              <a:srgbClr val="FFD969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Or4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1" name="TextBox 18">
              <a:extLst>
                <a:ext uri="{FF2B5EF4-FFF2-40B4-BE49-F238E27FC236}">
                  <a16:creationId xmlns:a16="http://schemas.microsoft.com/office/drawing/2014/main" id="{2386A6BC-592B-4C4F-B0BF-9F9AEDDAD329}"/>
                </a:ext>
              </a:extLst>
            </p:cNvPr>
            <p:cNvSpPr txBox="1"/>
            <p:nvPr userDrawn="1"/>
          </p:nvSpPr>
          <p:spPr>
            <a:xfrm>
              <a:off x="9252000" y="1656000"/>
              <a:ext cx="432000" cy="180000"/>
            </a:xfrm>
            <a:prstGeom prst="rect">
              <a:avLst/>
            </a:prstGeom>
            <a:solidFill>
              <a:srgbClr val="00A5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Gre1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2" name="TextBox 19">
              <a:extLst>
                <a:ext uri="{FF2B5EF4-FFF2-40B4-BE49-F238E27FC236}">
                  <a16:creationId xmlns:a16="http://schemas.microsoft.com/office/drawing/2014/main" id="{D50543FD-293C-4D3A-B08B-764E20AE5C03}"/>
                </a:ext>
              </a:extLst>
            </p:cNvPr>
            <p:cNvSpPr txBox="1"/>
            <p:nvPr userDrawn="1"/>
          </p:nvSpPr>
          <p:spPr>
            <a:xfrm>
              <a:off x="9720000" y="1656000"/>
              <a:ext cx="432000" cy="180000"/>
            </a:xfrm>
            <a:prstGeom prst="rect">
              <a:avLst/>
            </a:prstGeom>
            <a:solidFill>
              <a:srgbClr val="59CF2E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Gre2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3" name="TextBox 20">
              <a:extLst>
                <a:ext uri="{FF2B5EF4-FFF2-40B4-BE49-F238E27FC236}">
                  <a16:creationId xmlns:a16="http://schemas.microsoft.com/office/drawing/2014/main" id="{06C89017-84BE-4CF9-9415-F78C9938FAC6}"/>
                </a:ext>
              </a:extLst>
            </p:cNvPr>
            <p:cNvSpPr txBox="1"/>
            <p:nvPr userDrawn="1"/>
          </p:nvSpPr>
          <p:spPr>
            <a:xfrm>
              <a:off x="10188000" y="1656000"/>
              <a:ext cx="432000" cy="180000"/>
            </a:xfrm>
            <a:prstGeom prst="rect">
              <a:avLst/>
            </a:prstGeom>
            <a:solidFill>
              <a:srgbClr val="B0D9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Gre3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4" name="TextBox 21">
              <a:extLst>
                <a:ext uri="{FF2B5EF4-FFF2-40B4-BE49-F238E27FC236}">
                  <a16:creationId xmlns:a16="http://schemas.microsoft.com/office/drawing/2014/main" id="{DE8032D8-64B7-4367-9818-530109F13CAE}"/>
                </a:ext>
              </a:extLst>
            </p:cNvPr>
            <p:cNvSpPr txBox="1"/>
            <p:nvPr userDrawn="1"/>
          </p:nvSpPr>
          <p:spPr>
            <a:xfrm>
              <a:off x="10656000" y="1656000"/>
              <a:ext cx="432000" cy="180000"/>
            </a:xfrm>
            <a:prstGeom prst="rect">
              <a:avLst/>
            </a:prstGeom>
            <a:solidFill>
              <a:srgbClr val="B9E96F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Gre4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5" name="TextBox 23">
              <a:extLst>
                <a:ext uri="{FF2B5EF4-FFF2-40B4-BE49-F238E27FC236}">
                  <a16:creationId xmlns:a16="http://schemas.microsoft.com/office/drawing/2014/main" id="{D3D49D5C-737E-4D0F-B159-7A20BAE18D50}"/>
                </a:ext>
              </a:extLst>
            </p:cNvPr>
            <p:cNvSpPr txBox="1"/>
            <p:nvPr userDrawn="1"/>
          </p:nvSpPr>
          <p:spPr>
            <a:xfrm>
              <a:off x="9252000" y="1872000"/>
              <a:ext cx="432000" cy="180000"/>
            </a:xfrm>
            <a:prstGeom prst="rect">
              <a:avLst/>
            </a:prstGeom>
            <a:solidFill>
              <a:srgbClr val="1F54B1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Blue1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6" name="TextBox 24">
              <a:extLst>
                <a:ext uri="{FF2B5EF4-FFF2-40B4-BE49-F238E27FC236}">
                  <a16:creationId xmlns:a16="http://schemas.microsoft.com/office/drawing/2014/main" id="{B717F662-5109-4E44-962D-20F51BE59C83}"/>
                </a:ext>
              </a:extLst>
            </p:cNvPr>
            <p:cNvSpPr txBox="1"/>
            <p:nvPr userDrawn="1"/>
          </p:nvSpPr>
          <p:spPr>
            <a:xfrm>
              <a:off x="9720000" y="1872000"/>
              <a:ext cx="432000" cy="180000"/>
            </a:xfrm>
            <a:prstGeom prst="rect">
              <a:avLst/>
            </a:prstGeom>
            <a:solidFill>
              <a:srgbClr val="007EC5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Blue2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7" name="TextBox 25">
              <a:extLst>
                <a:ext uri="{FF2B5EF4-FFF2-40B4-BE49-F238E27FC236}">
                  <a16:creationId xmlns:a16="http://schemas.microsoft.com/office/drawing/2014/main" id="{BA782A0E-0725-47FF-8847-EF0E96C9657E}"/>
                </a:ext>
              </a:extLst>
            </p:cNvPr>
            <p:cNvSpPr txBox="1"/>
            <p:nvPr userDrawn="1"/>
          </p:nvSpPr>
          <p:spPr>
            <a:xfrm>
              <a:off x="10188000" y="1872000"/>
              <a:ext cx="432000" cy="180000"/>
            </a:xfrm>
            <a:prstGeom prst="rect">
              <a:avLst/>
            </a:prstGeom>
            <a:solidFill>
              <a:srgbClr val="00A6BC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Blue3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8" name="TextBox 26">
              <a:extLst>
                <a:ext uri="{FF2B5EF4-FFF2-40B4-BE49-F238E27FC236}">
                  <a16:creationId xmlns:a16="http://schemas.microsoft.com/office/drawing/2014/main" id="{CC1CFB30-3274-478F-B628-8DD277FF04EF}"/>
                </a:ext>
              </a:extLst>
            </p:cNvPr>
            <p:cNvSpPr txBox="1"/>
            <p:nvPr userDrawn="1"/>
          </p:nvSpPr>
          <p:spPr>
            <a:xfrm>
              <a:off x="10656000" y="1872000"/>
              <a:ext cx="432000" cy="180000"/>
            </a:xfrm>
            <a:prstGeom prst="rect">
              <a:avLst/>
            </a:prstGeom>
            <a:solidFill>
              <a:srgbClr val="54BEEF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Blue4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9" name="TextBox 27">
              <a:extLst>
                <a:ext uri="{FF2B5EF4-FFF2-40B4-BE49-F238E27FC236}">
                  <a16:creationId xmlns:a16="http://schemas.microsoft.com/office/drawing/2014/main" id="{91CC9C33-311A-4865-BD01-44E63A32AEAA}"/>
                </a:ext>
              </a:extLst>
            </p:cNvPr>
            <p:cNvSpPr txBox="1"/>
            <p:nvPr userDrawn="1"/>
          </p:nvSpPr>
          <p:spPr>
            <a:xfrm>
              <a:off x="9252000" y="2088000"/>
              <a:ext cx="432000" cy="180000"/>
            </a:xfrm>
            <a:prstGeom prst="rect">
              <a:avLst/>
            </a:prstGeom>
            <a:solidFill>
              <a:srgbClr val="464646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Gra1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0" name="TextBox 28">
              <a:extLst>
                <a:ext uri="{FF2B5EF4-FFF2-40B4-BE49-F238E27FC236}">
                  <a16:creationId xmlns:a16="http://schemas.microsoft.com/office/drawing/2014/main" id="{60C5AC58-7B92-499E-A64D-3738DA0844D1}"/>
                </a:ext>
              </a:extLst>
            </p:cNvPr>
            <p:cNvSpPr txBox="1"/>
            <p:nvPr userDrawn="1"/>
          </p:nvSpPr>
          <p:spPr>
            <a:xfrm>
              <a:off x="9720000" y="2088000"/>
              <a:ext cx="432000" cy="180000"/>
            </a:xfrm>
            <a:prstGeom prst="rect">
              <a:avLst/>
            </a:prstGeom>
            <a:solidFill>
              <a:srgbClr val="737373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Gra2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1" name="TextBox 29">
              <a:extLst>
                <a:ext uri="{FF2B5EF4-FFF2-40B4-BE49-F238E27FC236}">
                  <a16:creationId xmlns:a16="http://schemas.microsoft.com/office/drawing/2014/main" id="{5A605F23-0355-469B-BEE5-D39268A9A3E0}"/>
                </a:ext>
              </a:extLst>
            </p:cNvPr>
            <p:cNvSpPr txBox="1"/>
            <p:nvPr userDrawn="1"/>
          </p:nvSpPr>
          <p:spPr>
            <a:xfrm>
              <a:off x="10188000" y="2088000"/>
              <a:ext cx="432000" cy="180000"/>
            </a:xfrm>
            <a:prstGeom prst="rect">
              <a:avLst/>
            </a:prstGeom>
            <a:solidFill>
              <a:srgbClr val="BFBFBF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Gra3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2" name="TextBox 30">
              <a:extLst>
                <a:ext uri="{FF2B5EF4-FFF2-40B4-BE49-F238E27FC236}">
                  <a16:creationId xmlns:a16="http://schemas.microsoft.com/office/drawing/2014/main" id="{83E999D2-39FF-4A22-922E-021CA5552E4A}"/>
                </a:ext>
              </a:extLst>
            </p:cNvPr>
            <p:cNvSpPr txBox="1"/>
            <p:nvPr userDrawn="1"/>
          </p:nvSpPr>
          <p:spPr>
            <a:xfrm>
              <a:off x="10656000" y="2088000"/>
              <a:ext cx="432000" cy="180000"/>
            </a:xfrm>
            <a:prstGeom prst="rect">
              <a:avLst/>
            </a:prstGeom>
            <a:solidFill>
              <a:srgbClr val="D9D9D9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Gra4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3" name="TextBox 31">
              <a:extLst>
                <a:ext uri="{FF2B5EF4-FFF2-40B4-BE49-F238E27FC236}">
                  <a16:creationId xmlns:a16="http://schemas.microsoft.com/office/drawing/2014/main" id="{14598843-1194-4622-A58A-F243E64D34E4}"/>
                </a:ext>
              </a:extLst>
            </p:cNvPr>
            <p:cNvSpPr txBox="1"/>
            <p:nvPr userDrawn="1"/>
          </p:nvSpPr>
          <p:spPr>
            <a:xfrm>
              <a:off x="9252000" y="2448000"/>
              <a:ext cx="900000" cy="180000"/>
            </a:xfrm>
            <a:prstGeom prst="rect">
              <a:avLst/>
            </a:prstGeom>
            <a:solidFill>
              <a:srgbClr val="242958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Dynamics 365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4" name="TextBox 32">
              <a:extLst>
                <a:ext uri="{FF2B5EF4-FFF2-40B4-BE49-F238E27FC236}">
                  <a16:creationId xmlns:a16="http://schemas.microsoft.com/office/drawing/2014/main" id="{1121A64C-40ED-40D4-93FF-888DA453EB53}"/>
                </a:ext>
              </a:extLst>
            </p:cNvPr>
            <p:cNvSpPr txBox="1"/>
            <p:nvPr userDrawn="1"/>
          </p:nvSpPr>
          <p:spPr>
            <a:xfrm>
              <a:off x="9252000" y="2664000"/>
              <a:ext cx="900000" cy="180000"/>
            </a:xfrm>
            <a:prstGeom prst="rect">
              <a:avLst/>
            </a:prstGeom>
            <a:solidFill>
              <a:srgbClr val="5F89CE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Dynamics Applications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5" name="TextBox 33">
              <a:extLst>
                <a:ext uri="{FF2B5EF4-FFF2-40B4-BE49-F238E27FC236}">
                  <a16:creationId xmlns:a16="http://schemas.microsoft.com/office/drawing/2014/main" id="{B1AB8B8A-6F7D-4538-A198-EC17F366396F}"/>
                </a:ext>
              </a:extLst>
            </p:cNvPr>
            <p:cNvSpPr txBox="1"/>
            <p:nvPr userDrawn="1"/>
          </p:nvSpPr>
          <p:spPr>
            <a:xfrm>
              <a:off x="10188000" y="2664000"/>
              <a:ext cx="900000" cy="180000"/>
            </a:xfrm>
            <a:prstGeom prst="rect">
              <a:avLst/>
            </a:prstGeom>
            <a:solidFill>
              <a:srgbClr val="29439A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F&amp;O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6" name="TextBox 34">
              <a:extLst>
                <a:ext uri="{FF2B5EF4-FFF2-40B4-BE49-F238E27FC236}">
                  <a16:creationId xmlns:a16="http://schemas.microsoft.com/office/drawing/2014/main" id="{7B522BBE-165C-40EB-8801-5B3A044C046A}"/>
                </a:ext>
              </a:extLst>
            </p:cNvPr>
            <p:cNvSpPr txBox="1"/>
            <p:nvPr userDrawn="1"/>
          </p:nvSpPr>
          <p:spPr>
            <a:xfrm>
              <a:off x="9252000" y="2880000"/>
              <a:ext cx="900000" cy="180000"/>
            </a:xfrm>
            <a:prstGeom prst="rect">
              <a:avLst/>
            </a:prstGeom>
            <a:solidFill>
              <a:srgbClr val="8E278F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Human Resources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391A87CA-5F32-4282-8173-A6BB67BDDC1A}"/>
                </a:ext>
              </a:extLst>
            </p:cNvPr>
            <p:cNvSpPr txBox="1"/>
            <p:nvPr userDrawn="1"/>
          </p:nvSpPr>
          <p:spPr>
            <a:xfrm>
              <a:off x="9252000" y="3456000"/>
              <a:ext cx="1836000" cy="180000"/>
            </a:xfrm>
            <a:prstGeom prst="rect">
              <a:avLst/>
            </a:prstGeom>
            <a:solidFill>
              <a:srgbClr val="FF8F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Recruiting &amp; Onboarding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8" name="TextBox 40">
              <a:extLst>
                <a:ext uri="{FF2B5EF4-FFF2-40B4-BE49-F238E27FC236}">
                  <a16:creationId xmlns:a16="http://schemas.microsoft.com/office/drawing/2014/main" id="{371C8C20-7D35-4851-9AD0-027103428A8E}"/>
                </a:ext>
              </a:extLst>
            </p:cNvPr>
            <p:cNvSpPr txBox="1"/>
            <p:nvPr userDrawn="1"/>
          </p:nvSpPr>
          <p:spPr>
            <a:xfrm>
              <a:off x="9252000" y="3636000"/>
              <a:ext cx="1836000" cy="180000"/>
            </a:xfrm>
            <a:prstGeom prst="rect">
              <a:avLst/>
            </a:prstGeom>
            <a:solidFill>
              <a:srgbClr val="1F54B1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Staff Administration &amp;  Automation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9" name="TextBox 44">
              <a:extLst>
                <a:ext uri="{FF2B5EF4-FFF2-40B4-BE49-F238E27FC236}">
                  <a16:creationId xmlns:a16="http://schemas.microsoft.com/office/drawing/2014/main" id="{2A395823-31B2-4DDF-B1EA-D665A4E64AD2}"/>
                </a:ext>
              </a:extLst>
            </p:cNvPr>
            <p:cNvSpPr txBox="1"/>
            <p:nvPr userDrawn="1"/>
          </p:nvSpPr>
          <p:spPr>
            <a:xfrm>
              <a:off x="9252000" y="3816000"/>
              <a:ext cx="1836000" cy="180000"/>
            </a:xfrm>
            <a:prstGeom prst="rect">
              <a:avLst/>
            </a:prstGeom>
            <a:solidFill>
              <a:srgbClr val="F25C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Digital Personnel File &amp; Documents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40" name="TextBox 48">
              <a:extLst>
                <a:ext uri="{FF2B5EF4-FFF2-40B4-BE49-F238E27FC236}">
                  <a16:creationId xmlns:a16="http://schemas.microsoft.com/office/drawing/2014/main" id="{5B2B017B-F75E-4AE7-A9E2-80C5E6806291}"/>
                </a:ext>
              </a:extLst>
            </p:cNvPr>
            <p:cNvSpPr txBox="1"/>
            <p:nvPr userDrawn="1"/>
          </p:nvSpPr>
          <p:spPr>
            <a:xfrm>
              <a:off x="9252000" y="3996000"/>
              <a:ext cx="1836000" cy="180000"/>
            </a:xfrm>
            <a:prstGeom prst="rect">
              <a:avLst/>
            </a:prstGeom>
            <a:solidFill>
              <a:srgbClr val="8E278F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Talent Management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41" name="TextBox 52">
              <a:extLst>
                <a:ext uri="{FF2B5EF4-FFF2-40B4-BE49-F238E27FC236}">
                  <a16:creationId xmlns:a16="http://schemas.microsoft.com/office/drawing/2014/main" id="{960D88C5-E720-4CA6-8AA6-F05D8A924AEA}"/>
                </a:ext>
              </a:extLst>
            </p:cNvPr>
            <p:cNvSpPr txBox="1"/>
            <p:nvPr userDrawn="1"/>
          </p:nvSpPr>
          <p:spPr>
            <a:xfrm>
              <a:off x="9252000" y="4176000"/>
              <a:ext cx="1836000" cy="180000"/>
            </a:xfrm>
            <a:prstGeom prst="rect">
              <a:avLst/>
            </a:prstGeom>
            <a:solidFill>
              <a:srgbClr val="00A6BC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Time &amp; Attendance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42" name="TextBox 56">
              <a:extLst>
                <a:ext uri="{FF2B5EF4-FFF2-40B4-BE49-F238E27FC236}">
                  <a16:creationId xmlns:a16="http://schemas.microsoft.com/office/drawing/2014/main" id="{34B84E16-3904-48F9-B229-632823C0015F}"/>
                </a:ext>
              </a:extLst>
            </p:cNvPr>
            <p:cNvSpPr txBox="1"/>
            <p:nvPr userDrawn="1"/>
          </p:nvSpPr>
          <p:spPr>
            <a:xfrm>
              <a:off x="10188000" y="2448000"/>
              <a:ext cx="900000" cy="180000"/>
            </a:xfrm>
            <a:prstGeom prst="rect">
              <a:avLst/>
            </a:prstGeom>
            <a:solidFill>
              <a:srgbClr val="0077B5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LinkedIn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43" name="TextBox 57">
              <a:extLst>
                <a:ext uri="{FF2B5EF4-FFF2-40B4-BE49-F238E27FC236}">
                  <a16:creationId xmlns:a16="http://schemas.microsoft.com/office/drawing/2014/main" id="{8EA4A677-1919-4A20-B632-5C36D92C30E1}"/>
                </a:ext>
              </a:extLst>
            </p:cNvPr>
            <p:cNvSpPr txBox="1"/>
            <p:nvPr userDrawn="1"/>
          </p:nvSpPr>
          <p:spPr>
            <a:xfrm>
              <a:off x="9252000" y="3096000"/>
              <a:ext cx="900000" cy="180000"/>
            </a:xfrm>
            <a:prstGeom prst="rect">
              <a:avLst/>
            </a:prstGeom>
            <a:solidFill>
              <a:srgbClr val="5558AF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Teams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44" name="TextBox 58">
              <a:extLst>
                <a:ext uri="{FF2B5EF4-FFF2-40B4-BE49-F238E27FC236}">
                  <a16:creationId xmlns:a16="http://schemas.microsoft.com/office/drawing/2014/main" id="{AFF3629D-D5AF-4E83-8B17-16838AE20C3E}"/>
                </a:ext>
              </a:extLst>
            </p:cNvPr>
            <p:cNvSpPr txBox="1"/>
            <p:nvPr userDrawn="1"/>
          </p:nvSpPr>
          <p:spPr>
            <a:xfrm>
              <a:off x="9250372" y="4536000"/>
              <a:ext cx="1836000" cy="180000"/>
            </a:xfrm>
            <a:prstGeom prst="rect">
              <a:avLst/>
            </a:prstGeom>
            <a:solidFill>
              <a:srgbClr val="1F54B1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Travel Management &amp; Expenses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45" name="TextBox 59">
              <a:extLst>
                <a:ext uri="{FF2B5EF4-FFF2-40B4-BE49-F238E27FC236}">
                  <a16:creationId xmlns:a16="http://schemas.microsoft.com/office/drawing/2014/main" id="{7271BDAF-974B-4AB2-A924-564164D607BF}"/>
                </a:ext>
              </a:extLst>
            </p:cNvPr>
            <p:cNvSpPr txBox="1"/>
            <p:nvPr userDrawn="1"/>
          </p:nvSpPr>
          <p:spPr>
            <a:xfrm>
              <a:off x="9250372" y="4716000"/>
              <a:ext cx="1836000" cy="180000"/>
            </a:xfrm>
            <a:prstGeom prst="rect">
              <a:avLst/>
            </a:prstGeom>
            <a:solidFill>
              <a:srgbClr val="0077B5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Training Organization &amp; Further Study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46" name="TextBox 60">
              <a:extLst>
                <a:ext uri="{FF2B5EF4-FFF2-40B4-BE49-F238E27FC236}">
                  <a16:creationId xmlns:a16="http://schemas.microsoft.com/office/drawing/2014/main" id="{19773A1F-777F-4EF2-8C0C-3892AB7B8A68}"/>
                </a:ext>
              </a:extLst>
            </p:cNvPr>
            <p:cNvSpPr txBox="1"/>
            <p:nvPr userDrawn="1"/>
          </p:nvSpPr>
          <p:spPr>
            <a:xfrm>
              <a:off x="9250372" y="4896000"/>
              <a:ext cx="1836000" cy="180000"/>
            </a:xfrm>
            <a:prstGeom prst="rect">
              <a:avLst/>
            </a:prstGeom>
            <a:solidFill>
              <a:srgbClr val="F25C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Self-Services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47" name="TextBox 61">
              <a:extLst>
                <a:ext uri="{FF2B5EF4-FFF2-40B4-BE49-F238E27FC236}">
                  <a16:creationId xmlns:a16="http://schemas.microsoft.com/office/drawing/2014/main" id="{2CFE1706-A3C8-4233-A30A-E3A5CA38D805}"/>
                </a:ext>
              </a:extLst>
            </p:cNvPr>
            <p:cNvSpPr txBox="1"/>
            <p:nvPr userDrawn="1"/>
          </p:nvSpPr>
          <p:spPr>
            <a:xfrm>
              <a:off x="9250372" y="5076000"/>
              <a:ext cx="1836000" cy="180000"/>
            </a:xfrm>
            <a:prstGeom prst="rect">
              <a:avLst/>
            </a:prstGeom>
            <a:solidFill>
              <a:srgbClr val="B2140A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Analysis &amp; Reporting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48" name="TextBox 62">
              <a:extLst>
                <a:ext uri="{FF2B5EF4-FFF2-40B4-BE49-F238E27FC236}">
                  <a16:creationId xmlns:a16="http://schemas.microsoft.com/office/drawing/2014/main" id="{07808FAA-3B49-40FD-8D27-0D52D452FE0E}"/>
                </a:ext>
              </a:extLst>
            </p:cNvPr>
            <p:cNvSpPr txBox="1"/>
            <p:nvPr userDrawn="1"/>
          </p:nvSpPr>
          <p:spPr>
            <a:xfrm>
              <a:off x="9250372" y="5256000"/>
              <a:ext cx="1836000" cy="180000"/>
            </a:xfrm>
            <a:prstGeom prst="rect">
              <a:avLst/>
            </a:prstGeom>
            <a:solidFill>
              <a:srgbClr val="FFBF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Modern Workplace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49" name="TextBox 63">
              <a:extLst>
                <a:ext uri="{FF2B5EF4-FFF2-40B4-BE49-F238E27FC236}">
                  <a16:creationId xmlns:a16="http://schemas.microsoft.com/office/drawing/2014/main" id="{DB3FBA97-2BE5-4D31-8F17-18B7254644B2}"/>
                </a:ext>
              </a:extLst>
            </p:cNvPr>
            <p:cNvSpPr txBox="1"/>
            <p:nvPr userDrawn="1"/>
          </p:nvSpPr>
          <p:spPr>
            <a:xfrm>
              <a:off x="9252000" y="4356000"/>
              <a:ext cx="1836000" cy="180000"/>
            </a:xfrm>
            <a:prstGeom prst="rect">
              <a:avLst/>
            </a:prstGeom>
            <a:solidFill>
              <a:srgbClr val="FF8F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Leave &amp; Absence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50" name="TextBox 64">
              <a:extLst>
                <a:ext uri="{FF2B5EF4-FFF2-40B4-BE49-F238E27FC236}">
                  <a16:creationId xmlns:a16="http://schemas.microsoft.com/office/drawing/2014/main" id="{F2B70442-08A8-4DA0-9D94-9B22117FA4D1}"/>
                </a:ext>
              </a:extLst>
            </p:cNvPr>
            <p:cNvSpPr txBox="1"/>
            <p:nvPr userDrawn="1"/>
          </p:nvSpPr>
          <p:spPr>
            <a:xfrm>
              <a:off x="10188000" y="2880000"/>
              <a:ext cx="900000" cy="180000"/>
            </a:xfrm>
            <a:prstGeom prst="rect">
              <a:avLst/>
            </a:prstGeom>
            <a:solidFill>
              <a:srgbClr val="D83B01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Office 365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51" name="TextBox 62">
              <a:extLst>
                <a:ext uri="{FF2B5EF4-FFF2-40B4-BE49-F238E27FC236}">
                  <a16:creationId xmlns:a16="http://schemas.microsoft.com/office/drawing/2014/main" id="{0C4DD741-A86C-43FF-B965-06B7F58F814F}"/>
                </a:ext>
              </a:extLst>
            </p:cNvPr>
            <p:cNvSpPr txBox="1"/>
            <p:nvPr userDrawn="1"/>
          </p:nvSpPr>
          <p:spPr>
            <a:xfrm>
              <a:off x="9250372" y="5436000"/>
              <a:ext cx="1836000" cy="180000"/>
            </a:xfrm>
            <a:prstGeom prst="rect">
              <a:avLst/>
            </a:prstGeom>
            <a:solidFill>
              <a:srgbClr val="D83B01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Office 365 &amp; HR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</p:grpSp>
      <p:pic>
        <p:nvPicPr>
          <p:cNvPr id="53" name="Grafik 52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ECC75B94-3D85-422C-A221-2E45FDEADD7D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000" y="5364000"/>
            <a:ext cx="1080000" cy="20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9096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6" r:id="rId2"/>
    <p:sldLayoutId id="2147483755" r:id="rId3"/>
    <p:sldLayoutId id="2147483771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Segoe UI Semilight" panose="020B0402040204020203" pitchFamily="34" charset="0"/>
          <a:ea typeface="+mj-ea"/>
          <a:cs typeface="Segoe UI Semilight" panose="020B04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EB7E0AB6-C479-4047-B7F2-5523F1BE9E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04800"/>
            <a:ext cx="7886700" cy="11049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5806AA32-F077-4E6F-BCA5-E80493CDBB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520825"/>
            <a:ext cx="7886700" cy="36274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C7E0AF1-C8A5-46E6-8083-EB562B9E009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5297488"/>
            <a:ext cx="2057400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FD002B-7A7D-4483-821B-8379C108EC36}" type="datetimeFigureOut">
              <a:rPr lang="de-DE" smtClean="0"/>
              <a:t>16.11.2020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5B455E5-7460-4566-AE77-0D388A52665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5297488"/>
            <a:ext cx="3086100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602DE4F-A344-4996-8F4C-64BB389A11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5297488"/>
            <a:ext cx="2057400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D16470-04BF-4457-997A-F028FF84283E}" type="slidenum">
              <a:rPr lang="de-DE" smtClean="0"/>
              <a:t>‹#›</a:t>
            </a:fld>
            <a:endParaRPr lang="de-DE"/>
          </a:p>
        </p:txBody>
      </p:sp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7F534F28-85EF-4BA2-90E3-2143E87C14C6}"/>
              </a:ext>
            </a:extLst>
          </p:cNvPr>
          <p:cNvGrpSpPr/>
          <p:nvPr userDrawn="1"/>
        </p:nvGrpSpPr>
        <p:grpSpPr>
          <a:xfrm>
            <a:off x="9250372" y="0"/>
            <a:ext cx="1838022" cy="5616000"/>
            <a:chOff x="9250372" y="0"/>
            <a:chExt cx="1838022" cy="5616000"/>
          </a:xfrm>
        </p:grpSpPr>
        <p:sp>
          <p:nvSpPr>
            <p:cNvPr id="8" name="TextBox 3">
              <a:extLst>
                <a:ext uri="{FF2B5EF4-FFF2-40B4-BE49-F238E27FC236}">
                  <a16:creationId xmlns:a16="http://schemas.microsoft.com/office/drawing/2014/main" id="{8B2DADA8-2E89-4520-AAEA-6B46BCC95E77}"/>
                </a:ext>
              </a:extLst>
            </p:cNvPr>
            <p:cNvSpPr txBox="1"/>
            <p:nvPr userDrawn="1"/>
          </p:nvSpPr>
          <p:spPr>
            <a:xfrm>
              <a:off x="9252000" y="0"/>
              <a:ext cx="1836000" cy="180000"/>
            </a:xfrm>
            <a:prstGeom prst="rect">
              <a:avLst/>
            </a:prstGeom>
            <a:solidFill>
              <a:srgbClr val="00A5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Hubdrive Green/C1 - </a:t>
              </a:r>
              <a:r>
                <a:rPr lang="pt-BR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R 0 G 165 B 0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9" name="TextBox 5">
              <a:extLst>
                <a:ext uri="{FF2B5EF4-FFF2-40B4-BE49-F238E27FC236}">
                  <a16:creationId xmlns:a16="http://schemas.microsoft.com/office/drawing/2014/main" id="{95EA926A-C88C-4640-A308-F93E9527AA91}"/>
                </a:ext>
              </a:extLst>
            </p:cNvPr>
            <p:cNvSpPr txBox="1"/>
            <p:nvPr userDrawn="1"/>
          </p:nvSpPr>
          <p:spPr>
            <a:xfrm>
              <a:off x="9250372" y="216000"/>
              <a:ext cx="1836000" cy="180000"/>
            </a:xfrm>
            <a:prstGeom prst="rect">
              <a:avLst/>
            </a:prstGeom>
            <a:solidFill>
              <a:srgbClr val="DC2A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Customer/ A1 - </a:t>
              </a:r>
              <a:r>
                <a:rPr lang="pt-BR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R 220 G 42 B 0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0" name="TextBox 6">
              <a:extLst>
                <a:ext uri="{FF2B5EF4-FFF2-40B4-BE49-F238E27FC236}">
                  <a16:creationId xmlns:a16="http://schemas.microsoft.com/office/drawing/2014/main" id="{3542EE09-4F5D-4494-94F1-D943B28A710A}"/>
                </a:ext>
              </a:extLst>
            </p:cNvPr>
            <p:cNvSpPr txBox="1"/>
            <p:nvPr userDrawn="1"/>
          </p:nvSpPr>
          <p:spPr>
            <a:xfrm>
              <a:off x="9250372" y="432000"/>
              <a:ext cx="1836000" cy="180000"/>
            </a:xfrm>
            <a:prstGeom prst="rect">
              <a:avLst/>
            </a:prstGeom>
            <a:solidFill>
              <a:srgbClr val="FFBF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Microsoft/B1 - </a:t>
              </a:r>
              <a:r>
                <a:rPr lang="pt-BR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R 255 G 191 B 0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1" name="TextBox 8">
              <a:extLst>
                <a:ext uri="{FF2B5EF4-FFF2-40B4-BE49-F238E27FC236}">
                  <a16:creationId xmlns:a16="http://schemas.microsoft.com/office/drawing/2014/main" id="{B9AC4E19-E417-46BC-BB58-32F796E1E10C}"/>
                </a:ext>
              </a:extLst>
            </p:cNvPr>
            <p:cNvSpPr txBox="1"/>
            <p:nvPr userDrawn="1"/>
          </p:nvSpPr>
          <p:spPr>
            <a:xfrm>
              <a:off x="9252394" y="648000"/>
              <a:ext cx="1836000" cy="180000"/>
            </a:xfrm>
            <a:prstGeom prst="rect">
              <a:avLst/>
            </a:prstGeom>
            <a:solidFill>
              <a:srgbClr val="1F54B1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Partner/D1 - </a:t>
              </a:r>
              <a:r>
                <a:rPr lang="pt-BR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R 31 G 84 B 177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2" name="TextBox 9">
              <a:extLst>
                <a:ext uri="{FF2B5EF4-FFF2-40B4-BE49-F238E27FC236}">
                  <a16:creationId xmlns:a16="http://schemas.microsoft.com/office/drawing/2014/main" id="{54B2983F-6F18-40E1-94BF-6B1FBDD78ED1}"/>
                </a:ext>
              </a:extLst>
            </p:cNvPr>
            <p:cNvSpPr txBox="1"/>
            <p:nvPr userDrawn="1"/>
          </p:nvSpPr>
          <p:spPr>
            <a:xfrm>
              <a:off x="9251381" y="864000"/>
              <a:ext cx="1836000" cy="180000"/>
            </a:xfrm>
            <a:prstGeom prst="rect">
              <a:avLst/>
            </a:prstGeom>
            <a:solidFill>
              <a:srgbClr val="464646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Hubdrive Gray E1 - </a:t>
              </a:r>
              <a:r>
                <a:rPr lang="pt-BR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R 70 G 70 B 70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3" name="TextBox 10">
              <a:extLst>
                <a:ext uri="{FF2B5EF4-FFF2-40B4-BE49-F238E27FC236}">
                  <a16:creationId xmlns:a16="http://schemas.microsoft.com/office/drawing/2014/main" id="{E56549C2-3226-4B99-A48C-F3330E085527}"/>
                </a:ext>
              </a:extLst>
            </p:cNvPr>
            <p:cNvSpPr txBox="1"/>
            <p:nvPr userDrawn="1"/>
          </p:nvSpPr>
          <p:spPr>
            <a:xfrm>
              <a:off x="9252000" y="1224000"/>
              <a:ext cx="432000" cy="180000"/>
            </a:xfrm>
            <a:prstGeom prst="rect">
              <a:avLst/>
            </a:prstGeom>
            <a:solidFill>
              <a:srgbClr val="DC2A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Red1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4" name="TextBox 11">
              <a:extLst>
                <a:ext uri="{FF2B5EF4-FFF2-40B4-BE49-F238E27FC236}">
                  <a16:creationId xmlns:a16="http://schemas.microsoft.com/office/drawing/2014/main" id="{F5066813-B56B-4025-A3D4-5C6B54BB06F1}"/>
                </a:ext>
              </a:extLst>
            </p:cNvPr>
            <p:cNvSpPr txBox="1"/>
            <p:nvPr userDrawn="1"/>
          </p:nvSpPr>
          <p:spPr>
            <a:xfrm>
              <a:off x="9720000" y="1224000"/>
              <a:ext cx="432000" cy="180000"/>
            </a:xfrm>
            <a:prstGeom prst="rect">
              <a:avLst/>
            </a:prstGeom>
            <a:solidFill>
              <a:srgbClr val="B2140A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Red2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5" name="TextBox 12">
              <a:extLst>
                <a:ext uri="{FF2B5EF4-FFF2-40B4-BE49-F238E27FC236}">
                  <a16:creationId xmlns:a16="http://schemas.microsoft.com/office/drawing/2014/main" id="{3E2536B5-0B18-4D2A-87A7-FA14D8D1567B}"/>
                </a:ext>
              </a:extLst>
            </p:cNvPr>
            <p:cNvSpPr txBox="1"/>
            <p:nvPr userDrawn="1"/>
          </p:nvSpPr>
          <p:spPr>
            <a:xfrm>
              <a:off x="10188000" y="1224000"/>
              <a:ext cx="432000" cy="180000"/>
            </a:xfrm>
            <a:prstGeom prst="rect">
              <a:avLst/>
            </a:prstGeom>
            <a:solidFill>
              <a:srgbClr val="D21741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Red3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6" name="TextBox 13">
              <a:extLst>
                <a:ext uri="{FF2B5EF4-FFF2-40B4-BE49-F238E27FC236}">
                  <a16:creationId xmlns:a16="http://schemas.microsoft.com/office/drawing/2014/main" id="{8875C434-9886-413B-A444-A7E0E85E4B28}"/>
                </a:ext>
              </a:extLst>
            </p:cNvPr>
            <p:cNvSpPr txBox="1"/>
            <p:nvPr userDrawn="1"/>
          </p:nvSpPr>
          <p:spPr>
            <a:xfrm>
              <a:off x="10656000" y="1224000"/>
              <a:ext cx="432000" cy="180000"/>
            </a:xfrm>
            <a:prstGeom prst="rect">
              <a:avLst/>
            </a:prstGeom>
            <a:solidFill>
              <a:srgbClr val="F16466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Red4 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7" name="TextBox 14">
              <a:extLst>
                <a:ext uri="{FF2B5EF4-FFF2-40B4-BE49-F238E27FC236}">
                  <a16:creationId xmlns:a16="http://schemas.microsoft.com/office/drawing/2014/main" id="{B8CD6F11-58DD-4684-8C32-10AD9DFC2C65}"/>
                </a:ext>
              </a:extLst>
            </p:cNvPr>
            <p:cNvSpPr txBox="1"/>
            <p:nvPr userDrawn="1"/>
          </p:nvSpPr>
          <p:spPr>
            <a:xfrm>
              <a:off x="9252000" y="1440000"/>
              <a:ext cx="432000" cy="180000"/>
            </a:xfrm>
            <a:prstGeom prst="rect">
              <a:avLst/>
            </a:prstGeom>
            <a:solidFill>
              <a:srgbClr val="FFBF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Or1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8" name="TextBox 15">
              <a:extLst>
                <a:ext uri="{FF2B5EF4-FFF2-40B4-BE49-F238E27FC236}">
                  <a16:creationId xmlns:a16="http://schemas.microsoft.com/office/drawing/2014/main" id="{8C934486-CF78-40FD-BD74-D46D1A599748}"/>
                </a:ext>
              </a:extLst>
            </p:cNvPr>
            <p:cNvSpPr txBox="1"/>
            <p:nvPr userDrawn="1"/>
          </p:nvSpPr>
          <p:spPr>
            <a:xfrm>
              <a:off x="9720000" y="1440000"/>
              <a:ext cx="432000" cy="180000"/>
            </a:xfrm>
            <a:prstGeom prst="rect">
              <a:avLst/>
            </a:prstGeom>
            <a:solidFill>
              <a:srgbClr val="FF8F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Or2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9" name="TextBox 16">
              <a:extLst>
                <a:ext uri="{FF2B5EF4-FFF2-40B4-BE49-F238E27FC236}">
                  <a16:creationId xmlns:a16="http://schemas.microsoft.com/office/drawing/2014/main" id="{DE0D3C64-9373-47AB-B7B2-27D05185B637}"/>
                </a:ext>
              </a:extLst>
            </p:cNvPr>
            <p:cNvSpPr txBox="1"/>
            <p:nvPr userDrawn="1"/>
          </p:nvSpPr>
          <p:spPr>
            <a:xfrm>
              <a:off x="10188000" y="1440000"/>
              <a:ext cx="432000" cy="180000"/>
            </a:xfrm>
            <a:prstGeom prst="rect">
              <a:avLst/>
            </a:prstGeom>
            <a:solidFill>
              <a:srgbClr val="F25C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Or3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0" name="TextBox 17">
              <a:extLst>
                <a:ext uri="{FF2B5EF4-FFF2-40B4-BE49-F238E27FC236}">
                  <a16:creationId xmlns:a16="http://schemas.microsoft.com/office/drawing/2014/main" id="{9C83167E-93A1-4529-893F-024B8B757A21}"/>
                </a:ext>
              </a:extLst>
            </p:cNvPr>
            <p:cNvSpPr txBox="1"/>
            <p:nvPr userDrawn="1"/>
          </p:nvSpPr>
          <p:spPr>
            <a:xfrm>
              <a:off x="10656000" y="1440000"/>
              <a:ext cx="432000" cy="180000"/>
            </a:xfrm>
            <a:prstGeom prst="rect">
              <a:avLst/>
            </a:prstGeom>
            <a:solidFill>
              <a:srgbClr val="FFD969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Or4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1" name="TextBox 18">
              <a:extLst>
                <a:ext uri="{FF2B5EF4-FFF2-40B4-BE49-F238E27FC236}">
                  <a16:creationId xmlns:a16="http://schemas.microsoft.com/office/drawing/2014/main" id="{8C95C5E7-1EF8-42E6-99D4-A913C25DBF83}"/>
                </a:ext>
              </a:extLst>
            </p:cNvPr>
            <p:cNvSpPr txBox="1"/>
            <p:nvPr userDrawn="1"/>
          </p:nvSpPr>
          <p:spPr>
            <a:xfrm>
              <a:off x="9252000" y="1656000"/>
              <a:ext cx="432000" cy="180000"/>
            </a:xfrm>
            <a:prstGeom prst="rect">
              <a:avLst/>
            </a:prstGeom>
            <a:solidFill>
              <a:srgbClr val="00A5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Gre1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2" name="TextBox 19">
              <a:extLst>
                <a:ext uri="{FF2B5EF4-FFF2-40B4-BE49-F238E27FC236}">
                  <a16:creationId xmlns:a16="http://schemas.microsoft.com/office/drawing/2014/main" id="{7367EE39-670A-4846-B2EB-2908BAE576D3}"/>
                </a:ext>
              </a:extLst>
            </p:cNvPr>
            <p:cNvSpPr txBox="1"/>
            <p:nvPr userDrawn="1"/>
          </p:nvSpPr>
          <p:spPr>
            <a:xfrm>
              <a:off x="9720000" y="1656000"/>
              <a:ext cx="432000" cy="180000"/>
            </a:xfrm>
            <a:prstGeom prst="rect">
              <a:avLst/>
            </a:prstGeom>
            <a:solidFill>
              <a:srgbClr val="59CF2E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Gre2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3" name="TextBox 20">
              <a:extLst>
                <a:ext uri="{FF2B5EF4-FFF2-40B4-BE49-F238E27FC236}">
                  <a16:creationId xmlns:a16="http://schemas.microsoft.com/office/drawing/2014/main" id="{50E66F69-613B-45BA-94A6-0C2DAFF450BF}"/>
                </a:ext>
              </a:extLst>
            </p:cNvPr>
            <p:cNvSpPr txBox="1"/>
            <p:nvPr userDrawn="1"/>
          </p:nvSpPr>
          <p:spPr>
            <a:xfrm>
              <a:off x="10188000" y="1656000"/>
              <a:ext cx="432000" cy="180000"/>
            </a:xfrm>
            <a:prstGeom prst="rect">
              <a:avLst/>
            </a:prstGeom>
            <a:solidFill>
              <a:srgbClr val="B0D9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Gre3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4" name="TextBox 21">
              <a:extLst>
                <a:ext uri="{FF2B5EF4-FFF2-40B4-BE49-F238E27FC236}">
                  <a16:creationId xmlns:a16="http://schemas.microsoft.com/office/drawing/2014/main" id="{631FAA4F-08D7-4DAB-9012-CA4D3E015964}"/>
                </a:ext>
              </a:extLst>
            </p:cNvPr>
            <p:cNvSpPr txBox="1"/>
            <p:nvPr userDrawn="1"/>
          </p:nvSpPr>
          <p:spPr>
            <a:xfrm>
              <a:off x="10656000" y="1656000"/>
              <a:ext cx="432000" cy="180000"/>
            </a:xfrm>
            <a:prstGeom prst="rect">
              <a:avLst/>
            </a:prstGeom>
            <a:solidFill>
              <a:srgbClr val="B9E96F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Gre4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5" name="TextBox 23">
              <a:extLst>
                <a:ext uri="{FF2B5EF4-FFF2-40B4-BE49-F238E27FC236}">
                  <a16:creationId xmlns:a16="http://schemas.microsoft.com/office/drawing/2014/main" id="{6177D142-03ED-46C5-85E8-A9538EB53B0F}"/>
                </a:ext>
              </a:extLst>
            </p:cNvPr>
            <p:cNvSpPr txBox="1"/>
            <p:nvPr userDrawn="1"/>
          </p:nvSpPr>
          <p:spPr>
            <a:xfrm>
              <a:off x="9252000" y="1872000"/>
              <a:ext cx="432000" cy="180000"/>
            </a:xfrm>
            <a:prstGeom prst="rect">
              <a:avLst/>
            </a:prstGeom>
            <a:solidFill>
              <a:srgbClr val="1F54B1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Blue1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6" name="TextBox 24">
              <a:extLst>
                <a:ext uri="{FF2B5EF4-FFF2-40B4-BE49-F238E27FC236}">
                  <a16:creationId xmlns:a16="http://schemas.microsoft.com/office/drawing/2014/main" id="{C84E0E06-D37C-4CAE-B128-EC0E07FE0572}"/>
                </a:ext>
              </a:extLst>
            </p:cNvPr>
            <p:cNvSpPr txBox="1"/>
            <p:nvPr userDrawn="1"/>
          </p:nvSpPr>
          <p:spPr>
            <a:xfrm>
              <a:off x="9720000" y="1872000"/>
              <a:ext cx="432000" cy="180000"/>
            </a:xfrm>
            <a:prstGeom prst="rect">
              <a:avLst/>
            </a:prstGeom>
            <a:solidFill>
              <a:srgbClr val="007EC5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Blue2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7" name="TextBox 25">
              <a:extLst>
                <a:ext uri="{FF2B5EF4-FFF2-40B4-BE49-F238E27FC236}">
                  <a16:creationId xmlns:a16="http://schemas.microsoft.com/office/drawing/2014/main" id="{3631D482-7F36-4C32-843D-F1C39F6CDDB9}"/>
                </a:ext>
              </a:extLst>
            </p:cNvPr>
            <p:cNvSpPr txBox="1"/>
            <p:nvPr userDrawn="1"/>
          </p:nvSpPr>
          <p:spPr>
            <a:xfrm>
              <a:off x="10188000" y="1872000"/>
              <a:ext cx="432000" cy="180000"/>
            </a:xfrm>
            <a:prstGeom prst="rect">
              <a:avLst/>
            </a:prstGeom>
            <a:solidFill>
              <a:srgbClr val="00A6BC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Blue3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8" name="TextBox 26">
              <a:extLst>
                <a:ext uri="{FF2B5EF4-FFF2-40B4-BE49-F238E27FC236}">
                  <a16:creationId xmlns:a16="http://schemas.microsoft.com/office/drawing/2014/main" id="{85AFAC76-E857-4DD9-A6AA-386D3CCDD75D}"/>
                </a:ext>
              </a:extLst>
            </p:cNvPr>
            <p:cNvSpPr txBox="1"/>
            <p:nvPr userDrawn="1"/>
          </p:nvSpPr>
          <p:spPr>
            <a:xfrm>
              <a:off x="10656000" y="1872000"/>
              <a:ext cx="432000" cy="180000"/>
            </a:xfrm>
            <a:prstGeom prst="rect">
              <a:avLst/>
            </a:prstGeom>
            <a:solidFill>
              <a:srgbClr val="54BEEF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Blue4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9" name="TextBox 27">
              <a:extLst>
                <a:ext uri="{FF2B5EF4-FFF2-40B4-BE49-F238E27FC236}">
                  <a16:creationId xmlns:a16="http://schemas.microsoft.com/office/drawing/2014/main" id="{77424B85-EAE0-4372-BE79-E4271B5742E1}"/>
                </a:ext>
              </a:extLst>
            </p:cNvPr>
            <p:cNvSpPr txBox="1"/>
            <p:nvPr userDrawn="1"/>
          </p:nvSpPr>
          <p:spPr>
            <a:xfrm>
              <a:off x="9252000" y="2088000"/>
              <a:ext cx="432000" cy="180000"/>
            </a:xfrm>
            <a:prstGeom prst="rect">
              <a:avLst/>
            </a:prstGeom>
            <a:solidFill>
              <a:srgbClr val="464646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Gra1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0" name="TextBox 28">
              <a:extLst>
                <a:ext uri="{FF2B5EF4-FFF2-40B4-BE49-F238E27FC236}">
                  <a16:creationId xmlns:a16="http://schemas.microsoft.com/office/drawing/2014/main" id="{9516DB56-A1C5-46DB-9E40-BBC61D3CAA5B}"/>
                </a:ext>
              </a:extLst>
            </p:cNvPr>
            <p:cNvSpPr txBox="1"/>
            <p:nvPr userDrawn="1"/>
          </p:nvSpPr>
          <p:spPr>
            <a:xfrm>
              <a:off x="9720000" y="2088000"/>
              <a:ext cx="432000" cy="180000"/>
            </a:xfrm>
            <a:prstGeom prst="rect">
              <a:avLst/>
            </a:prstGeom>
            <a:solidFill>
              <a:srgbClr val="737373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Gra2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1" name="TextBox 29">
              <a:extLst>
                <a:ext uri="{FF2B5EF4-FFF2-40B4-BE49-F238E27FC236}">
                  <a16:creationId xmlns:a16="http://schemas.microsoft.com/office/drawing/2014/main" id="{343F314A-950F-42E0-AF4C-82887B2EF731}"/>
                </a:ext>
              </a:extLst>
            </p:cNvPr>
            <p:cNvSpPr txBox="1"/>
            <p:nvPr userDrawn="1"/>
          </p:nvSpPr>
          <p:spPr>
            <a:xfrm>
              <a:off x="10188000" y="2088000"/>
              <a:ext cx="432000" cy="180000"/>
            </a:xfrm>
            <a:prstGeom prst="rect">
              <a:avLst/>
            </a:prstGeom>
            <a:solidFill>
              <a:srgbClr val="BFBFBF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Gra3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2" name="TextBox 30">
              <a:extLst>
                <a:ext uri="{FF2B5EF4-FFF2-40B4-BE49-F238E27FC236}">
                  <a16:creationId xmlns:a16="http://schemas.microsoft.com/office/drawing/2014/main" id="{83362B70-8A3C-4203-87E7-C36E4C8EB121}"/>
                </a:ext>
              </a:extLst>
            </p:cNvPr>
            <p:cNvSpPr txBox="1"/>
            <p:nvPr userDrawn="1"/>
          </p:nvSpPr>
          <p:spPr>
            <a:xfrm>
              <a:off x="10656000" y="2088000"/>
              <a:ext cx="432000" cy="180000"/>
            </a:xfrm>
            <a:prstGeom prst="rect">
              <a:avLst/>
            </a:prstGeom>
            <a:solidFill>
              <a:srgbClr val="D9D9D9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Gra4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3" name="TextBox 31">
              <a:extLst>
                <a:ext uri="{FF2B5EF4-FFF2-40B4-BE49-F238E27FC236}">
                  <a16:creationId xmlns:a16="http://schemas.microsoft.com/office/drawing/2014/main" id="{DD993589-1064-4637-9CDC-81C96B25E17C}"/>
                </a:ext>
              </a:extLst>
            </p:cNvPr>
            <p:cNvSpPr txBox="1"/>
            <p:nvPr userDrawn="1"/>
          </p:nvSpPr>
          <p:spPr>
            <a:xfrm>
              <a:off x="9252000" y="2448000"/>
              <a:ext cx="900000" cy="180000"/>
            </a:xfrm>
            <a:prstGeom prst="rect">
              <a:avLst/>
            </a:prstGeom>
            <a:solidFill>
              <a:srgbClr val="242958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Dynamics 365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4" name="TextBox 32">
              <a:extLst>
                <a:ext uri="{FF2B5EF4-FFF2-40B4-BE49-F238E27FC236}">
                  <a16:creationId xmlns:a16="http://schemas.microsoft.com/office/drawing/2014/main" id="{FCDDD254-B81E-4B22-8864-3A5D67210961}"/>
                </a:ext>
              </a:extLst>
            </p:cNvPr>
            <p:cNvSpPr txBox="1"/>
            <p:nvPr userDrawn="1"/>
          </p:nvSpPr>
          <p:spPr>
            <a:xfrm>
              <a:off x="9252000" y="2664000"/>
              <a:ext cx="900000" cy="180000"/>
            </a:xfrm>
            <a:prstGeom prst="rect">
              <a:avLst/>
            </a:prstGeom>
            <a:solidFill>
              <a:srgbClr val="5F89CE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Dynamics Applications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5" name="TextBox 33">
              <a:extLst>
                <a:ext uri="{FF2B5EF4-FFF2-40B4-BE49-F238E27FC236}">
                  <a16:creationId xmlns:a16="http://schemas.microsoft.com/office/drawing/2014/main" id="{E5326147-CB3F-452A-8367-E689D68860F8}"/>
                </a:ext>
              </a:extLst>
            </p:cNvPr>
            <p:cNvSpPr txBox="1"/>
            <p:nvPr userDrawn="1"/>
          </p:nvSpPr>
          <p:spPr>
            <a:xfrm>
              <a:off x="10188000" y="2664000"/>
              <a:ext cx="900000" cy="180000"/>
            </a:xfrm>
            <a:prstGeom prst="rect">
              <a:avLst/>
            </a:prstGeom>
            <a:solidFill>
              <a:srgbClr val="29439A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F&amp;O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6" name="TextBox 34">
              <a:extLst>
                <a:ext uri="{FF2B5EF4-FFF2-40B4-BE49-F238E27FC236}">
                  <a16:creationId xmlns:a16="http://schemas.microsoft.com/office/drawing/2014/main" id="{9BE1EBB3-0B7F-414B-8D99-1BE82D159595}"/>
                </a:ext>
              </a:extLst>
            </p:cNvPr>
            <p:cNvSpPr txBox="1"/>
            <p:nvPr userDrawn="1"/>
          </p:nvSpPr>
          <p:spPr>
            <a:xfrm>
              <a:off x="9252000" y="2880000"/>
              <a:ext cx="900000" cy="180000"/>
            </a:xfrm>
            <a:prstGeom prst="rect">
              <a:avLst/>
            </a:prstGeom>
            <a:solidFill>
              <a:srgbClr val="8E278F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Human Resources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534E2CD4-4A0C-4862-B90A-A7130A6E0664}"/>
                </a:ext>
              </a:extLst>
            </p:cNvPr>
            <p:cNvSpPr txBox="1"/>
            <p:nvPr userDrawn="1"/>
          </p:nvSpPr>
          <p:spPr>
            <a:xfrm>
              <a:off x="9252000" y="3456000"/>
              <a:ext cx="1836000" cy="180000"/>
            </a:xfrm>
            <a:prstGeom prst="rect">
              <a:avLst/>
            </a:prstGeom>
            <a:solidFill>
              <a:srgbClr val="FF8F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Recruiting &amp; Onboarding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8" name="TextBox 40">
              <a:extLst>
                <a:ext uri="{FF2B5EF4-FFF2-40B4-BE49-F238E27FC236}">
                  <a16:creationId xmlns:a16="http://schemas.microsoft.com/office/drawing/2014/main" id="{B6700C2D-E1A6-4757-AD08-4A0C23CDC059}"/>
                </a:ext>
              </a:extLst>
            </p:cNvPr>
            <p:cNvSpPr txBox="1"/>
            <p:nvPr userDrawn="1"/>
          </p:nvSpPr>
          <p:spPr>
            <a:xfrm>
              <a:off x="9252000" y="3636000"/>
              <a:ext cx="1836000" cy="180000"/>
            </a:xfrm>
            <a:prstGeom prst="rect">
              <a:avLst/>
            </a:prstGeom>
            <a:solidFill>
              <a:srgbClr val="1F54B1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Staff Administration &amp;  Automation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9" name="TextBox 44">
              <a:extLst>
                <a:ext uri="{FF2B5EF4-FFF2-40B4-BE49-F238E27FC236}">
                  <a16:creationId xmlns:a16="http://schemas.microsoft.com/office/drawing/2014/main" id="{131FE505-54CA-4A60-AF28-65DBB8768FEC}"/>
                </a:ext>
              </a:extLst>
            </p:cNvPr>
            <p:cNvSpPr txBox="1"/>
            <p:nvPr userDrawn="1"/>
          </p:nvSpPr>
          <p:spPr>
            <a:xfrm>
              <a:off x="9252000" y="3816000"/>
              <a:ext cx="1836000" cy="180000"/>
            </a:xfrm>
            <a:prstGeom prst="rect">
              <a:avLst/>
            </a:prstGeom>
            <a:solidFill>
              <a:srgbClr val="F25C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Digital Personnel File &amp; Documents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40" name="TextBox 48">
              <a:extLst>
                <a:ext uri="{FF2B5EF4-FFF2-40B4-BE49-F238E27FC236}">
                  <a16:creationId xmlns:a16="http://schemas.microsoft.com/office/drawing/2014/main" id="{F52DF192-913C-4C61-A3E8-E321AD20F0EF}"/>
                </a:ext>
              </a:extLst>
            </p:cNvPr>
            <p:cNvSpPr txBox="1"/>
            <p:nvPr userDrawn="1"/>
          </p:nvSpPr>
          <p:spPr>
            <a:xfrm>
              <a:off x="9252000" y="3996000"/>
              <a:ext cx="1836000" cy="180000"/>
            </a:xfrm>
            <a:prstGeom prst="rect">
              <a:avLst/>
            </a:prstGeom>
            <a:solidFill>
              <a:srgbClr val="8E278F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Talent Management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41" name="TextBox 52">
              <a:extLst>
                <a:ext uri="{FF2B5EF4-FFF2-40B4-BE49-F238E27FC236}">
                  <a16:creationId xmlns:a16="http://schemas.microsoft.com/office/drawing/2014/main" id="{DB3092E4-1210-47D1-A1C0-2E2BDD313977}"/>
                </a:ext>
              </a:extLst>
            </p:cNvPr>
            <p:cNvSpPr txBox="1"/>
            <p:nvPr userDrawn="1"/>
          </p:nvSpPr>
          <p:spPr>
            <a:xfrm>
              <a:off x="9252000" y="4176000"/>
              <a:ext cx="1836000" cy="180000"/>
            </a:xfrm>
            <a:prstGeom prst="rect">
              <a:avLst/>
            </a:prstGeom>
            <a:solidFill>
              <a:srgbClr val="00A6BC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Time &amp; Attendance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42" name="TextBox 56">
              <a:extLst>
                <a:ext uri="{FF2B5EF4-FFF2-40B4-BE49-F238E27FC236}">
                  <a16:creationId xmlns:a16="http://schemas.microsoft.com/office/drawing/2014/main" id="{F74F3AE1-BD24-4A2F-B428-8DA3E571DF8C}"/>
                </a:ext>
              </a:extLst>
            </p:cNvPr>
            <p:cNvSpPr txBox="1"/>
            <p:nvPr userDrawn="1"/>
          </p:nvSpPr>
          <p:spPr>
            <a:xfrm>
              <a:off x="10188000" y="2448000"/>
              <a:ext cx="900000" cy="180000"/>
            </a:xfrm>
            <a:prstGeom prst="rect">
              <a:avLst/>
            </a:prstGeom>
            <a:solidFill>
              <a:srgbClr val="0077B5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LinkedIn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43" name="TextBox 57">
              <a:extLst>
                <a:ext uri="{FF2B5EF4-FFF2-40B4-BE49-F238E27FC236}">
                  <a16:creationId xmlns:a16="http://schemas.microsoft.com/office/drawing/2014/main" id="{779FF790-BF23-4292-A0C0-FAAECEE58C02}"/>
                </a:ext>
              </a:extLst>
            </p:cNvPr>
            <p:cNvSpPr txBox="1"/>
            <p:nvPr userDrawn="1"/>
          </p:nvSpPr>
          <p:spPr>
            <a:xfrm>
              <a:off x="9252000" y="3096000"/>
              <a:ext cx="900000" cy="180000"/>
            </a:xfrm>
            <a:prstGeom prst="rect">
              <a:avLst/>
            </a:prstGeom>
            <a:solidFill>
              <a:srgbClr val="5558AF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Teams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44" name="TextBox 58">
              <a:extLst>
                <a:ext uri="{FF2B5EF4-FFF2-40B4-BE49-F238E27FC236}">
                  <a16:creationId xmlns:a16="http://schemas.microsoft.com/office/drawing/2014/main" id="{F16E214D-B637-452F-8CFD-4814A58D52C9}"/>
                </a:ext>
              </a:extLst>
            </p:cNvPr>
            <p:cNvSpPr txBox="1"/>
            <p:nvPr userDrawn="1"/>
          </p:nvSpPr>
          <p:spPr>
            <a:xfrm>
              <a:off x="9250372" y="4536000"/>
              <a:ext cx="1836000" cy="180000"/>
            </a:xfrm>
            <a:prstGeom prst="rect">
              <a:avLst/>
            </a:prstGeom>
            <a:solidFill>
              <a:srgbClr val="1F54B1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Travel Management &amp; Expenses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45" name="TextBox 59">
              <a:extLst>
                <a:ext uri="{FF2B5EF4-FFF2-40B4-BE49-F238E27FC236}">
                  <a16:creationId xmlns:a16="http://schemas.microsoft.com/office/drawing/2014/main" id="{7E81C11A-1EF9-49F1-8783-1DB2799BD773}"/>
                </a:ext>
              </a:extLst>
            </p:cNvPr>
            <p:cNvSpPr txBox="1"/>
            <p:nvPr userDrawn="1"/>
          </p:nvSpPr>
          <p:spPr>
            <a:xfrm>
              <a:off x="9250372" y="4716000"/>
              <a:ext cx="1836000" cy="180000"/>
            </a:xfrm>
            <a:prstGeom prst="rect">
              <a:avLst/>
            </a:prstGeom>
            <a:solidFill>
              <a:srgbClr val="0077B5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Training Organization &amp; Further Study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46" name="TextBox 60">
              <a:extLst>
                <a:ext uri="{FF2B5EF4-FFF2-40B4-BE49-F238E27FC236}">
                  <a16:creationId xmlns:a16="http://schemas.microsoft.com/office/drawing/2014/main" id="{4E94D27F-328A-4499-B26F-B7AA75D2F770}"/>
                </a:ext>
              </a:extLst>
            </p:cNvPr>
            <p:cNvSpPr txBox="1"/>
            <p:nvPr userDrawn="1"/>
          </p:nvSpPr>
          <p:spPr>
            <a:xfrm>
              <a:off x="9250372" y="4896000"/>
              <a:ext cx="1836000" cy="180000"/>
            </a:xfrm>
            <a:prstGeom prst="rect">
              <a:avLst/>
            </a:prstGeom>
            <a:solidFill>
              <a:srgbClr val="F25C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Self-Services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47" name="TextBox 61">
              <a:extLst>
                <a:ext uri="{FF2B5EF4-FFF2-40B4-BE49-F238E27FC236}">
                  <a16:creationId xmlns:a16="http://schemas.microsoft.com/office/drawing/2014/main" id="{3252B0E0-C9A0-4E2F-8C43-4468F6579830}"/>
                </a:ext>
              </a:extLst>
            </p:cNvPr>
            <p:cNvSpPr txBox="1"/>
            <p:nvPr userDrawn="1"/>
          </p:nvSpPr>
          <p:spPr>
            <a:xfrm>
              <a:off x="9250372" y="5076000"/>
              <a:ext cx="1836000" cy="180000"/>
            </a:xfrm>
            <a:prstGeom prst="rect">
              <a:avLst/>
            </a:prstGeom>
            <a:solidFill>
              <a:srgbClr val="B2140A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Analysis &amp; Reporting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48" name="TextBox 62">
              <a:extLst>
                <a:ext uri="{FF2B5EF4-FFF2-40B4-BE49-F238E27FC236}">
                  <a16:creationId xmlns:a16="http://schemas.microsoft.com/office/drawing/2014/main" id="{DCD59360-124E-4F3E-B495-38C48B813071}"/>
                </a:ext>
              </a:extLst>
            </p:cNvPr>
            <p:cNvSpPr txBox="1"/>
            <p:nvPr userDrawn="1"/>
          </p:nvSpPr>
          <p:spPr>
            <a:xfrm>
              <a:off x="9250372" y="5256000"/>
              <a:ext cx="1836000" cy="180000"/>
            </a:xfrm>
            <a:prstGeom prst="rect">
              <a:avLst/>
            </a:prstGeom>
            <a:solidFill>
              <a:srgbClr val="FFBF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Modern Workplace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49" name="TextBox 63">
              <a:extLst>
                <a:ext uri="{FF2B5EF4-FFF2-40B4-BE49-F238E27FC236}">
                  <a16:creationId xmlns:a16="http://schemas.microsoft.com/office/drawing/2014/main" id="{E7B5F4AA-4F84-4D7A-AFCB-9C893EDBECB8}"/>
                </a:ext>
              </a:extLst>
            </p:cNvPr>
            <p:cNvSpPr txBox="1"/>
            <p:nvPr userDrawn="1"/>
          </p:nvSpPr>
          <p:spPr>
            <a:xfrm>
              <a:off x="9252000" y="4356000"/>
              <a:ext cx="1836000" cy="180000"/>
            </a:xfrm>
            <a:prstGeom prst="rect">
              <a:avLst/>
            </a:prstGeom>
            <a:solidFill>
              <a:srgbClr val="FF8F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Leave &amp; Absence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50" name="TextBox 64">
              <a:extLst>
                <a:ext uri="{FF2B5EF4-FFF2-40B4-BE49-F238E27FC236}">
                  <a16:creationId xmlns:a16="http://schemas.microsoft.com/office/drawing/2014/main" id="{3EAB6E80-0109-453D-8E76-D867E9B35C64}"/>
                </a:ext>
              </a:extLst>
            </p:cNvPr>
            <p:cNvSpPr txBox="1"/>
            <p:nvPr userDrawn="1"/>
          </p:nvSpPr>
          <p:spPr>
            <a:xfrm>
              <a:off x="10188000" y="2880000"/>
              <a:ext cx="900000" cy="180000"/>
            </a:xfrm>
            <a:prstGeom prst="rect">
              <a:avLst/>
            </a:prstGeom>
            <a:solidFill>
              <a:srgbClr val="D83B01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Office 365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51" name="TextBox 62">
              <a:extLst>
                <a:ext uri="{FF2B5EF4-FFF2-40B4-BE49-F238E27FC236}">
                  <a16:creationId xmlns:a16="http://schemas.microsoft.com/office/drawing/2014/main" id="{1070E08E-7745-4EFB-AA21-09F8D5158323}"/>
                </a:ext>
              </a:extLst>
            </p:cNvPr>
            <p:cNvSpPr txBox="1"/>
            <p:nvPr userDrawn="1"/>
          </p:nvSpPr>
          <p:spPr>
            <a:xfrm>
              <a:off x="9250372" y="5436000"/>
              <a:ext cx="1836000" cy="180000"/>
            </a:xfrm>
            <a:prstGeom prst="rect">
              <a:avLst/>
            </a:prstGeom>
            <a:solidFill>
              <a:srgbClr val="D83B01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Office 365 &amp; HR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11465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817" r:id="rId2"/>
    <p:sldLayoutId id="2147483816" r:id="rId3"/>
    <p:sldLayoutId id="2147483827" r:id="rId4"/>
    <p:sldLayoutId id="2147483871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Segoe UI Semilight" panose="020B0402040204020203" pitchFamily="34" charset="0"/>
          <a:ea typeface="+mj-ea"/>
          <a:cs typeface="Segoe UI Semilight" panose="020B04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37.svg"/><Relationship Id="rId5" Type="http://schemas.openxmlformats.org/officeDocument/2006/relationships/image" Target="../media/image36.png"/><Relationship Id="rId4" Type="http://schemas.openxmlformats.org/officeDocument/2006/relationships/image" Target="../media/image35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0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BA9AF1-AA86-41E3-8F61-305939F5783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2000" y="1122092"/>
            <a:ext cx="4320000" cy="605908"/>
          </a:xfrm>
        </p:spPr>
        <p:txBody>
          <a:bodyPr/>
          <a:lstStyle/>
          <a:p>
            <a:r>
              <a:rPr lang="en-US" dirty="0"/>
              <a:t>Benefit Check</a:t>
            </a:r>
            <a:endParaRPr lang="en-DE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2AF2447-1A06-4514-8146-33DB64A21F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2000" y="1727999"/>
            <a:ext cx="4320000" cy="439709"/>
          </a:xfrm>
        </p:spPr>
        <p:txBody>
          <a:bodyPr/>
          <a:lstStyle/>
          <a:p>
            <a:r>
              <a:rPr lang="en-US" dirty="0"/>
              <a:t>HR &amp; Microsoft Dynamics 365 Platform</a:t>
            </a:r>
            <a:endParaRPr lang="en-DE" dirty="0"/>
          </a:p>
        </p:txBody>
      </p:sp>
    </p:spTree>
    <p:extLst>
      <p:ext uri="{BB962C8B-B14F-4D97-AF65-F5344CB8AC3E}">
        <p14:creationId xmlns:p14="http://schemas.microsoft.com/office/powerpoint/2010/main" val="12895164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7D1E2F-2153-4536-B53B-CB849B7FAEF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Results of the Evaluation:</a:t>
            </a:r>
            <a:br>
              <a:rPr lang="en-US" dirty="0"/>
            </a:br>
            <a:r>
              <a:rPr lang="en-US" dirty="0"/>
              <a:t>Break Even</a:t>
            </a:r>
            <a:endParaRPr lang="en-DE" dirty="0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9CF03549-5353-4018-807F-9CAB816E902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9412F3E-3E72-496B-8192-BD820CACC15F}"/>
              </a:ext>
            </a:extLst>
          </p:cNvPr>
          <p:cNvSpPr>
            <a:spLocks noGrp="1"/>
          </p:cNvSpPr>
          <p:nvPr>
            <p:ph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A716312-0154-49D4-9C55-A6CD17F7E3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950" y="1513742"/>
            <a:ext cx="5759520" cy="3220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12940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el 14">
            <a:extLst>
              <a:ext uri="{FF2B5EF4-FFF2-40B4-BE49-F238E27FC236}">
                <a16:creationId xmlns:a16="http://schemas.microsoft.com/office/drawing/2014/main" id="{D6158168-F53E-4034-A253-888928C66AA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2800" dirty="0"/>
              <a:t>From paper and IT islands to a constructive cooperation</a:t>
            </a:r>
            <a:endParaRPr lang="de-DE" sz="2800" dirty="0"/>
          </a:p>
        </p:txBody>
      </p:sp>
      <p:pic>
        <p:nvPicPr>
          <p:cNvPr id="17" name="Grafik 16" descr="Ein Bild, das sitzend, Tisch, Frau, Mann enthält.&#10;&#10;Automatisch generierte Beschreibung">
            <a:extLst>
              <a:ext uri="{FF2B5EF4-FFF2-40B4-BE49-F238E27FC236}">
                <a16:creationId xmlns:a16="http://schemas.microsoft.com/office/drawing/2014/main" id="{68E242A2-5E54-473D-A5C5-8B6C3E982BD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85"/>
          <a:stretch/>
        </p:blipFill>
        <p:spPr>
          <a:xfrm>
            <a:off x="313913" y="1129849"/>
            <a:ext cx="3403103" cy="1893856"/>
          </a:xfrm>
          <a:prstGeom prst="rect">
            <a:avLst/>
          </a:prstGeom>
        </p:spPr>
      </p:pic>
      <p:pic>
        <p:nvPicPr>
          <p:cNvPr id="19" name="Grafik 18" descr="Ein Bild, das Person, Schnee, Skifahren enthält.&#10;&#10;Automatisch generierte Beschreibung">
            <a:extLst>
              <a:ext uri="{FF2B5EF4-FFF2-40B4-BE49-F238E27FC236}">
                <a16:creationId xmlns:a16="http://schemas.microsoft.com/office/drawing/2014/main" id="{ECEAB4EE-6138-453F-BD4B-D5F7EB19287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3" t="19971" r="9124" b="23848"/>
          <a:stretch/>
        </p:blipFill>
        <p:spPr>
          <a:xfrm>
            <a:off x="5124977" y="2337636"/>
            <a:ext cx="3921252" cy="1831866"/>
          </a:xfrm>
          <a:prstGeom prst="rect">
            <a:avLst/>
          </a:prstGeom>
        </p:spPr>
      </p:pic>
      <p:pic>
        <p:nvPicPr>
          <p:cNvPr id="21" name="Grafik 20">
            <a:extLst>
              <a:ext uri="{FF2B5EF4-FFF2-40B4-BE49-F238E27FC236}">
                <a16:creationId xmlns:a16="http://schemas.microsoft.com/office/drawing/2014/main" id="{9E85CB6E-D01D-4D73-874E-C96458FF45E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60" b="5056"/>
          <a:stretch/>
        </p:blipFill>
        <p:spPr>
          <a:xfrm>
            <a:off x="414616" y="3507059"/>
            <a:ext cx="3302400" cy="1831866"/>
          </a:xfrm>
          <a:prstGeom prst="rect">
            <a:avLst/>
          </a:prstGeom>
        </p:spPr>
      </p:pic>
      <p:sp>
        <p:nvSpPr>
          <p:cNvPr id="22" name="Pfeil: nach rechts 21">
            <a:extLst>
              <a:ext uri="{FF2B5EF4-FFF2-40B4-BE49-F238E27FC236}">
                <a16:creationId xmlns:a16="http://schemas.microsoft.com/office/drawing/2014/main" id="{DF2FDC07-FDD8-4E40-A7B7-559AE5A51C21}"/>
              </a:ext>
            </a:extLst>
          </p:cNvPr>
          <p:cNvSpPr/>
          <p:nvPr/>
        </p:nvSpPr>
        <p:spPr>
          <a:xfrm>
            <a:off x="3901561" y="2857500"/>
            <a:ext cx="1163782" cy="762603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ym typeface="Wingdings" panose="05000000000000000000" pitchFamily="2" charset="2"/>
              </a:rPr>
              <a:t>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555633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58C574A-238B-4C45-BE31-072D00E38D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1998" y="337250"/>
            <a:ext cx="5508141" cy="598749"/>
          </a:xfrm>
        </p:spPr>
        <p:txBody>
          <a:bodyPr/>
          <a:lstStyle/>
          <a:p>
            <a:r>
              <a:rPr lang="de-DE" dirty="0" err="1"/>
              <a:t>Integrations</a:t>
            </a:r>
            <a:r>
              <a:rPr lang="de-DE" dirty="0"/>
              <a:t> </a:t>
            </a:r>
            <a:r>
              <a:rPr lang="de-DE" dirty="0" err="1"/>
              <a:t>instead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 IT Islands</a:t>
            </a:r>
            <a:endParaRPr lang="en-DE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1D032481-29D6-4EB7-8EE4-3F3CE977D65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1998" y="935999"/>
            <a:ext cx="5508141" cy="412009"/>
          </a:xfrm>
        </p:spPr>
        <p:txBody>
          <a:bodyPr/>
          <a:lstStyle/>
          <a:p>
            <a:r>
              <a:rPr lang="en-US" dirty="0"/>
              <a:t>Save time, money and nerves. </a:t>
            </a:r>
            <a:endParaRPr lang="en-DE" dirty="0"/>
          </a:p>
        </p:txBody>
      </p:sp>
      <p:grpSp>
        <p:nvGrpSpPr>
          <p:cNvPr id="14" name="Group 7">
            <a:extLst>
              <a:ext uri="{FF2B5EF4-FFF2-40B4-BE49-F238E27FC236}">
                <a16:creationId xmlns:a16="http://schemas.microsoft.com/office/drawing/2014/main" id="{60C93D8B-4B66-407A-AC80-AD6C1A52C01C}"/>
              </a:ext>
            </a:extLst>
          </p:cNvPr>
          <p:cNvGrpSpPr/>
          <p:nvPr/>
        </p:nvGrpSpPr>
        <p:grpSpPr>
          <a:xfrm>
            <a:off x="252001" y="2101612"/>
            <a:ext cx="4140000" cy="2520000"/>
            <a:chOff x="551842" y="393347"/>
            <a:chExt cx="7961276" cy="4752000"/>
          </a:xfrm>
        </p:grpSpPr>
        <p:sp>
          <p:nvSpPr>
            <p:cNvPr id="15" name="Graphic 58" descr="Folder">
              <a:extLst>
                <a:ext uri="{FF2B5EF4-FFF2-40B4-BE49-F238E27FC236}">
                  <a16:creationId xmlns:a16="http://schemas.microsoft.com/office/drawing/2014/main" id="{260497EC-156D-4324-B8F2-2B0CF0F94A92}"/>
                </a:ext>
              </a:extLst>
            </p:cNvPr>
            <p:cNvSpPr/>
            <p:nvPr/>
          </p:nvSpPr>
          <p:spPr>
            <a:xfrm>
              <a:off x="551842" y="393347"/>
              <a:ext cx="7961276" cy="4752000"/>
            </a:xfrm>
            <a:custGeom>
              <a:avLst/>
              <a:gdLst>
                <a:gd name="connsiteX0" fmla="*/ 4956990 w 5240246"/>
                <a:gd name="connsiteY0" fmla="*/ 3965592 h 3965591"/>
                <a:gd name="connsiteX1" fmla="*/ 283257 w 5240246"/>
                <a:gd name="connsiteY1" fmla="*/ 3965592 h 3965591"/>
                <a:gd name="connsiteX2" fmla="*/ 0 w 5240246"/>
                <a:gd name="connsiteY2" fmla="*/ 3682335 h 3965591"/>
                <a:gd name="connsiteX3" fmla="*/ 0 w 5240246"/>
                <a:gd name="connsiteY3" fmla="*/ 283257 h 3965591"/>
                <a:gd name="connsiteX4" fmla="*/ 283257 w 5240246"/>
                <a:gd name="connsiteY4" fmla="*/ 0 h 3965591"/>
                <a:gd name="connsiteX5" fmla="*/ 1614562 w 5240246"/>
                <a:gd name="connsiteY5" fmla="*/ 0 h 3965591"/>
                <a:gd name="connsiteX6" fmla="*/ 1770353 w 5240246"/>
                <a:gd name="connsiteY6" fmla="*/ 49570 h 3965591"/>
                <a:gd name="connsiteX7" fmla="*/ 2549309 w 5240246"/>
                <a:gd name="connsiteY7" fmla="*/ 566513 h 3965591"/>
                <a:gd name="connsiteX8" fmla="*/ 4956990 w 5240246"/>
                <a:gd name="connsiteY8" fmla="*/ 566513 h 3965591"/>
                <a:gd name="connsiteX9" fmla="*/ 5240246 w 5240246"/>
                <a:gd name="connsiteY9" fmla="*/ 849770 h 3965591"/>
                <a:gd name="connsiteX10" fmla="*/ 5240246 w 5240246"/>
                <a:gd name="connsiteY10" fmla="*/ 3682335 h 3965591"/>
                <a:gd name="connsiteX11" fmla="*/ 4956990 w 5240246"/>
                <a:gd name="connsiteY11" fmla="*/ 3965592 h 39655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240246" h="3965591">
                  <a:moveTo>
                    <a:pt x="4956990" y="3965592"/>
                  </a:moveTo>
                  <a:lnTo>
                    <a:pt x="283257" y="3965592"/>
                  </a:lnTo>
                  <a:cubicBezTo>
                    <a:pt x="127465" y="3965592"/>
                    <a:pt x="0" y="3838126"/>
                    <a:pt x="0" y="3682335"/>
                  </a:cubicBezTo>
                  <a:lnTo>
                    <a:pt x="0" y="283257"/>
                  </a:lnTo>
                  <a:cubicBezTo>
                    <a:pt x="0" y="127465"/>
                    <a:pt x="127465" y="0"/>
                    <a:pt x="283257" y="0"/>
                  </a:cubicBezTo>
                  <a:lnTo>
                    <a:pt x="1614562" y="0"/>
                  </a:lnTo>
                  <a:cubicBezTo>
                    <a:pt x="1671214" y="0"/>
                    <a:pt x="1727865" y="14163"/>
                    <a:pt x="1770353" y="49570"/>
                  </a:cubicBezTo>
                  <a:lnTo>
                    <a:pt x="2549309" y="566513"/>
                  </a:lnTo>
                  <a:lnTo>
                    <a:pt x="4956990" y="566513"/>
                  </a:lnTo>
                  <a:cubicBezTo>
                    <a:pt x="5112781" y="566513"/>
                    <a:pt x="5240246" y="693979"/>
                    <a:pt x="5240246" y="849770"/>
                  </a:cubicBezTo>
                  <a:lnTo>
                    <a:pt x="5240246" y="3682335"/>
                  </a:lnTo>
                  <a:cubicBezTo>
                    <a:pt x="5240246" y="3838126"/>
                    <a:pt x="5112781" y="3965592"/>
                    <a:pt x="4956990" y="3965592"/>
                  </a:cubicBezTo>
                  <a:close/>
                </a:path>
              </a:pathLst>
            </a:custGeom>
            <a:solidFill>
              <a:schemeClr val="bg2"/>
            </a:solidFill>
            <a:ln w="7074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6" name="Group 9">
              <a:extLst>
                <a:ext uri="{FF2B5EF4-FFF2-40B4-BE49-F238E27FC236}">
                  <a16:creationId xmlns:a16="http://schemas.microsoft.com/office/drawing/2014/main" id="{382E9AC9-FAF7-4945-A961-9C2593F6DB13}"/>
                </a:ext>
              </a:extLst>
            </p:cNvPr>
            <p:cNvGrpSpPr/>
            <p:nvPr/>
          </p:nvGrpSpPr>
          <p:grpSpPr>
            <a:xfrm>
              <a:off x="720000" y="2052000"/>
              <a:ext cx="7704000" cy="2520000"/>
              <a:chOff x="720000" y="2052000"/>
              <a:chExt cx="7704000" cy="2520000"/>
            </a:xfrm>
          </p:grpSpPr>
          <p:sp>
            <p:nvSpPr>
              <p:cNvPr id="20" name="Oval 16">
                <a:extLst>
                  <a:ext uri="{FF2B5EF4-FFF2-40B4-BE49-F238E27FC236}">
                    <a16:creationId xmlns:a16="http://schemas.microsoft.com/office/drawing/2014/main" id="{DC1887D6-A34F-4269-8988-B28E6079793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04000" y="2052000"/>
                <a:ext cx="2520000" cy="2520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D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" name="Oval 17">
                <a:extLst>
                  <a:ext uri="{FF2B5EF4-FFF2-40B4-BE49-F238E27FC236}">
                    <a16:creationId xmlns:a16="http://schemas.microsoft.com/office/drawing/2014/main" id="{EEB1FCBC-0B32-436F-A535-5866D9988C0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312000" y="2052000"/>
                <a:ext cx="2520000" cy="2520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D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" name="Oval 18">
                <a:extLst>
                  <a:ext uri="{FF2B5EF4-FFF2-40B4-BE49-F238E27FC236}">
                    <a16:creationId xmlns:a16="http://schemas.microsoft.com/office/drawing/2014/main" id="{A3CC9360-9B9A-4CCD-B60F-7D68AA1EC6B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20000" y="2052000"/>
                <a:ext cx="2520000" cy="2520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D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" name="Oval 19">
                <a:extLst>
                  <a:ext uri="{FF2B5EF4-FFF2-40B4-BE49-F238E27FC236}">
                    <a16:creationId xmlns:a16="http://schemas.microsoft.com/office/drawing/2014/main" id="{5F7B16DA-4EDD-4BAC-923D-E71EFB5D398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016000" y="2052000"/>
                <a:ext cx="2520000" cy="2520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D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" name="Oval 20">
                <a:extLst>
                  <a:ext uri="{FF2B5EF4-FFF2-40B4-BE49-F238E27FC236}">
                    <a16:creationId xmlns:a16="http://schemas.microsoft.com/office/drawing/2014/main" id="{D71F6282-5516-4201-B65C-799A39AF020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608000" y="2052000"/>
                <a:ext cx="2520000" cy="2520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D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7" name="Group 11">
              <a:extLst>
                <a:ext uri="{FF2B5EF4-FFF2-40B4-BE49-F238E27FC236}">
                  <a16:creationId xmlns:a16="http://schemas.microsoft.com/office/drawing/2014/main" id="{78DD3E84-C6EE-44CA-90C8-1594CF28F5A5}"/>
                </a:ext>
              </a:extLst>
            </p:cNvPr>
            <p:cNvGrpSpPr/>
            <p:nvPr/>
          </p:nvGrpSpPr>
          <p:grpSpPr>
            <a:xfrm>
              <a:off x="828000" y="563062"/>
              <a:ext cx="5868001" cy="1086173"/>
              <a:chOff x="828000" y="563062"/>
              <a:chExt cx="5868001" cy="1086173"/>
            </a:xfrm>
          </p:grpSpPr>
          <p:sp>
            <p:nvSpPr>
              <p:cNvPr id="18" name="Rectangle 14">
                <a:extLst>
                  <a:ext uri="{FF2B5EF4-FFF2-40B4-BE49-F238E27FC236}">
                    <a16:creationId xmlns:a16="http://schemas.microsoft.com/office/drawing/2014/main" id="{DF63517A-A03F-4783-86FD-97161A366B3F}"/>
                  </a:ext>
                </a:extLst>
              </p:cNvPr>
              <p:cNvSpPr/>
              <p:nvPr/>
            </p:nvSpPr>
            <p:spPr>
              <a:xfrm>
                <a:off x="1590269" y="563062"/>
                <a:ext cx="5105732" cy="1086173"/>
              </a:xfrm>
              <a:prstGeom prst="rect">
                <a:avLst/>
              </a:prstGeom>
            </p:spPr>
            <p:txBody>
              <a:bodyPr wrap="square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GB" sz="1600" dirty="0">
                    <a:solidFill>
                      <a:prstClr val="black"/>
                    </a:solidFill>
                    <a:latin typeface="Segoe UI Semilight" panose="020B0402040204020203" pitchFamily="34" charset="0"/>
                    <a:cs typeface="Segoe UI Semilight" panose="020B0402040204020203" pitchFamily="34" charset="0"/>
                  </a:rPr>
                  <a:t>For You</a:t>
                </a:r>
                <a:endPara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 Semilight" panose="020B0402040204020203" pitchFamily="34" charset="0"/>
                  <a:ea typeface="+mn-ea"/>
                  <a:cs typeface="Segoe UI Semilight" panose="020B0402040204020203" pitchFamily="34" charset="0"/>
                </a:endParaRPr>
              </a:p>
              <a:p>
                <a:pPr marL="0" marR="0" lvl="0" indent="0" algn="l" defTabSz="457200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egoe UI Semilight" panose="020B0402040204020203" pitchFamily="34" charset="0"/>
                    <a:ea typeface="+mn-ea"/>
                    <a:cs typeface="Segoe UI Semilight" panose="020B0402040204020203" pitchFamily="34" charset="0"/>
                  </a:rPr>
                  <a:t>Out of the box </a:t>
                </a:r>
              </a:p>
            </p:txBody>
          </p:sp>
          <p:pic>
            <p:nvPicPr>
              <p:cNvPr id="19" name="Graphic 15" descr="Factory">
                <a:extLst>
                  <a:ext uri="{FF2B5EF4-FFF2-40B4-BE49-F238E27FC236}">
                    <a16:creationId xmlns:a16="http://schemas.microsoft.com/office/drawing/2014/main" id="{FFE78947-BC43-407E-807B-6998177E2A5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828000" y="574599"/>
                <a:ext cx="972000" cy="972000"/>
              </a:xfrm>
              <a:prstGeom prst="rect">
                <a:avLst/>
              </a:prstGeom>
            </p:spPr>
          </p:pic>
        </p:grpSp>
      </p:grpSp>
      <p:grpSp>
        <p:nvGrpSpPr>
          <p:cNvPr id="31" name="Group 22">
            <a:extLst>
              <a:ext uri="{FF2B5EF4-FFF2-40B4-BE49-F238E27FC236}">
                <a16:creationId xmlns:a16="http://schemas.microsoft.com/office/drawing/2014/main" id="{80DBC778-37F6-4AA6-B629-5D13FF476894}"/>
              </a:ext>
            </a:extLst>
          </p:cNvPr>
          <p:cNvGrpSpPr/>
          <p:nvPr/>
        </p:nvGrpSpPr>
        <p:grpSpPr>
          <a:xfrm>
            <a:off x="549351" y="3255570"/>
            <a:ext cx="3541984" cy="755911"/>
            <a:chOff x="1728726" y="2642620"/>
            <a:chExt cx="5676737" cy="1188000"/>
          </a:xfrm>
        </p:grpSpPr>
        <p:sp>
          <p:nvSpPr>
            <p:cNvPr id="32" name="Rectangle 23">
              <a:extLst>
                <a:ext uri="{FF2B5EF4-FFF2-40B4-BE49-F238E27FC236}">
                  <a16:creationId xmlns:a16="http://schemas.microsoft.com/office/drawing/2014/main" id="{03B3FD9A-A8B3-4C1C-9D8A-EAB7AF5D2B15}"/>
                </a:ext>
              </a:extLst>
            </p:cNvPr>
            <p:cNvSpPr/>
            <p:nvPr/>
          </p:nvSpPr>
          <p:spPr>
            <a:xfrm>
              <a:off x="1728726" y="3355420"/>
              <a:ext cx="5676737" cy="475200"/>
            </a:xfrm>
            <a:prstGeom prst="rect">
              <a:avLst/>
            </a:prstGeom>
            <a:solidFill>
              <a:srgbClr val="2329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72000"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rPr>
                <a:t>Microsoft Dynamics 365</a:t>
              </a:r>
              <a:endParaRPr kumimoji="0" lang="en-DE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Rectangle 24">
              <a:extLst>
                <a:ext uri="{FF2B5EF4-FFF2-40B4-BE49-F238E27FC236}">
                  <a16:creationId xmlns:a16="http://schemas.microsoft.com/office/drawing/2014/main" id="{0F01C328-156D-4B2E-94C8-A686A340AD34}"/>
                </a:ext>
              </a:extLst>
            </p:cNvPr>
            <p:cNvSpPr/>
            <p:nvPr/>
          </p:nvSpPr>
          <p:spPr>
            <a:xfrm>
              <a:off x="5544000" y="3276000"/>
              <a:ext cx="252000" cy="144000"/>
            </a:xfrm>
            <a:prstGeom prst="rect">
              <a:avLst/>
            </a:prstGeom>
            <a:solidFill>
              <a:srgbClr val="00A6BC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D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Rectangle 25">
              <a:extLst>
                <a:ext uri="{FF2B5EF4-FFF2-40B4-BE49-F238E27FC236}">
                  <a16:creationId xmlns:a16="http://schemas.microsoft.com/office/drawing/2014/main" id="{E7C5D72F-1939-4D5E-A880-95F789E390CF}"/>
                </a:ext>
              </a:extLst>
            </p:cNvPr>
            <p:cNvSpPr/>
            <p:nvPr/>
          </p:nvSpPr>
          <p:spPr>
            <a:xfrm>
              <a:off x="4428000" y="3276000"/>
              <a:ext cx="252000" cy="144000"/>
            </a:xfrm>
            <a:prstGeom prst="rect">
              <a:avLst/>
            </a:prstGeom>
            <a:solidFill>
              <a:srgbClr val="00A500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D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Rectangle 26">
              <a:extLst>
                <a:ext uri="{FF2B5EF4-FFF2-40B4-BE49-F238E27FC236}">
                  <a16:creationId xmlns:a16="http://schemas.microsoft.com/office/drawing/2014/main" id="{18C4D3A6-0062-4405-9DE6-516868B506E7}"/>
                </a:ext>
              </a:extLst>
            </p:cNvPr>
            <p:cNvSpPr/>
            <p:nvPr/>
          </p:nvSpPr>
          <p:spPr>
            <a:xfrm>
              <a:off x="4013267" y="2642620"/>
              <a:ext cx="1107656" cy="678857"/>
            </a:xfrm>
            <a:prstGeom prst="rect">
              <a:avLst/>
            </a:prstGeom>
            <a:solidFill>
              <a:srgbClr val="00A5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rPr>
                <a:t>HR</a:t>
              </a:r>
              <a:endParaRPr kumimoji="0" lang="de-DE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endParaRPr>
            </a:p>
          </p:txBody>
        </p:sp>
        <p:sp>
          <p:nvSpPr>
            <p:cNvPr id="36" name="Rectangle 27">
              <a:extLst>
                <a:ext uri="{FF2B5EF4-FFF2-40B4-BE49-F238E27FC236}">
                  <a16:creationId xmlns:a16="http://schemas.microsoft.com/office/drawing/2014/main" id="{3F90DAD9-0C54-478D-B3D9-D9DAEF5D2A54}"/>
                </a:ext>
              </a:extLst>
            </p:cNvPr>
            <p:cNvSpPr/>
            <p:nvPr/>
          </p:nvSpPr>
          <p:spPr>
            <a:xfrm>
              <a:off x="3312000" y="3276000"/>
              <a:ext cx="252000" cy="144000"/>
            </a:xfrm>
            <a:prstGeom prst="rect">
              <a:avLst/>
            </a:prstGeom>
            <a:solidFill>
              <a:srgbClr val="DC2A00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D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Rectangle 28">
              <a:extLst>
                <a:ext uri="{FF2B5EF4-FFF2-40B4-BE49-F238E27FC236}">
                  <a16:creationId xmlns:a16="http://schemas.microsoft.com/office/drawing/2014/main" id="{6F88A0B5-106A-492D-AC1F-31CBD59344DD}"/>
                </a:ext>
              </a:extLst>
            </p:cNvPr>
            <p:cNvSpPr/>
            <p:nvPr/>
          </p:nvSpPr>
          <p:spPr>
            <a:xfrm>
              <a:off x="2870996" y="2642620"/>
              <a:ext cx="1107656" cy="678857"/>
            </a:xfrm>
            <a:prstGeom prst="rect">
              <a:avLst/>
            </a:prstGeom>
            <a:solidFill>
              <a:srgbClr val="DC2A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rPr>
                <a:t>Sales</a:t>
              </a:r>
            </a:p>
          </p:txBody>
        </p:sp>
        <p:sp>
          <p:nvSpPr>
            <p:cNvPr id="38" name="Rectangle 29">
              <a:extLst>
                <a:ext uri="{FF2B5EF4-FFF2-40B4-BE49-F238E27FC236}">
                  <a16:creationId xmlns:a16="http://schemas.microsoft.com/office/drawing/2014/main" id="{BE54AAFC-BF61-40FC-BCE9-01D983FE3F31}"/>
                </a:ext>
              </a:extLst>
            </p:cNvPr>
            <p:cNvSpPr/>
            <p:nvPr/>
          </p:nvSpPr>
          <p:spPr>
            <a:xfrm>
              <a:off x="5155537" y="2642620"/>
              <a:ext cx="1107656" cy="678857"/>
            </a:xfrm>
            <a:prstGeom prst="rect">
              <a:avLst/>
            </a:prstGeom>
            <a:solidFill>
              <a:srgbClr val="00A6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rPr>
                <a:t>Service</a:t>
              </a:r>
            </a:p>
          </p:txBody>
        </p:sp>
        <p:sp>
          <p:nvSpPr>
            <p:cNvPr id="39" name="Rectangle 30">
              <a:extLst>
                <a:ext uri="{FF2B5EF4-FFF2-40B4-BE49-F238E27FC236}">
                  <a16:creationId xmlns:a16="http://schemas.microsoft.com/office/drawing/2014/main" id="{93312994-2B0B-4C05-9FC4-57444F22CBEF}"/>
                </a:ext>
              </a:extLst>
            </p:cNvPr>
            <p:cNvSpPr/>
            <p:nvPr/>
          </p:nvSpPr>
          <p:spPr>
            <a:xfrm>
              <a:off x="6696000" y="3276000"/>
              <a:ext cx="252000" cy="144000"/>
            </a:xfrm>
            <a:prstGeom prst="rect">
              <a:avLst/>
            </a:prstGeom>
            <a:solidFill>
              <a:srgbClr val="1F54B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D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Rectangle 31">
              <a:extLst>
                <a:ext uri="{FF2B5EF4-FFF2-40B4-BE49-F238E27FC236}">
                  <a16:creationId xmlns:a16="http://schemas.microsoft.com/office/drawing/2014/main" id="{C061EDE6-1CE3-4C54-B22D-99E4B87A8D19}"/>
                </a:ext>
              </a:extLst>
            </p:cNvPr>
            <p:cNvSpPr/>
            <p:nvPr/>
          </p:nvSpPr>
          <p:spPr>
            <a:xfrm>
              <a:off x="6297807" y="2642620"/>
              <a:ext cx="1107656" cy="678857"/>
            </a:xfrm>
            <a:prstGeom prst="rect">
              <a:avLst/>
            </a:prstGeom>
            <a:solidFill>
              <a:srgbClr val="1F54B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rPr>
                <a:t>Finance</a:t>
              </a:r>
            </a:p>
          </p:txBody>
        </p:sp>
        <p:sp>
          <p:nvSpPr>
            <p:cNvPr id="41" name="Rectangle 32">
              <a:extLst>
                <a:ext uri="{FF2B5EF4-FFF2-40B4-BE49-F238E27FC236}">
                  <a16:creationId xmlns:a16="http://schemas.microsoft.com/office/drawing/2014/main" id="{9CC5B866-0D87-4333-BC92-806D3E76D486}"/>
                </a:ext>
              </a:extLst>
            </p:cNvPr>
            <p:cNvSpPr/>
            <p:nvPr/>
          </p:nvSpPr>
          <p:spPr>
            <a:xfrm>
              <a:off x="2232000" y="3276000"/>
              <a:ext cx="252000" cy="144000"/>
            </a:xfrm>
            <a:prstGeom prst="rect">
              <a:avLst/>
            </a:prstGeom>
            <a:solidFill>
              <a:srgbClr val="FFBF00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D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Rectangle 33">
              <a:extLst>
                <a:ext uri="{FF2B5EF4-FFF2-40B4-BE49-F238E27FC236}">
                  <a16:creationId xmlns:a16="http://schemas.microsoft.com/office/drawing/2014/main" id="{3C70F79C-11A3-4E81-8551-B34B7E0B23EB}"/>
                </a:ext>
              </a:extLst>
            </p:cNvPr>
            <p:cNvSpPr/>
            <p:nvPr/>
          </p:nvSpPr>
          <p:spPr>
            <a:xfrm>
              <a:off x="1728726" y="2642620"/>
              <a:ext cx="1107656" cy="678857"/>
            </a:xfrm>
            <a:prstGeom prst="rect">
              <a:avLst/>
            </a:prstGeom>
            <a:solidFill>
              <a:srgbClr val="FFB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rPr>
                <a:t>Marketing</a:t>
              </a:r>
            </a:p>
          </p:txBody>
        </p:sp>
      </p:grpSp>
      <p:grpSp>
        <p:nvGrpSpPr>
          <p:cNvPr id="43" name="Group 85">
            <a:extLst>
              <a:ext uri="{FF2B5EF4-FFF2-40B4-BE49-F238E27FC236}">
                <a16:creationId xmlns:a16="http://schemas.microsoft.com/office/drawing/2014/main" id="{9329A10D-82DD-44D9-97E5-97564040153F}"/>
              </a:ext>
            </a:extLst>
          </p:cNvPr>
          <p:cNvGrpSpPr/>
          <p:nvPr/>
        </p:nvGrpSpPr>
        <p:grpSpPr>
          <a:xfrm>
            <a:off x="4752000" y="2101612"/>
            <a:ext cx="4140000" cy="2520000"/>
            <a:chOff x="689391" y="430869"/>
            <a:chExt cx="7776000" cy="4752000"/>
          </a:xfrm>
        </p:grpSpPr>
        <p:sp>
          <p:nvSpPr>
            <p:cNvPr id="44" name="Graphic 58" descr="Folder">
              <a:extLst>
                <a:ext uri="{FF2B5EF4-FFF2-40B4-BE49-F238E27FC236}">
                  <a16:creationId xmlns:a16="http://schemas.microsoft.com/office/drawing/2014/main" id="{F2196A05-C2C8-4C98-AD8D-35732955CE50}"/>
                </a:ext>
              </a:extLst>
            </p:cNvPr>
            <p:cNvSpPr/>
            <p:nvPr/>
          </p:nvSpPr>
          <p:spPr>
            <a:xfrm>
              <a:off x="689391" y="430869"/>
              <a:ext cx="7776000" cy="4752000"/>
            </a:xfrm>
            <a:custGeom>
              <a:avLst/>
              <a:gdLst>
                <a:gd name="connsiteX0" fmla="*/ 4956990 w 5240246"/>
                <a:gd name="connsiteY0" fmla="*/ 3965592 h 3965591"/>
                <a:gd name="connsiteX1" fmla="*/ 283257 w 5240246"/>
                <a:gd name="connsiteY1" fmla="*/ 3965592 h 3965591"/>
                <a:gd name="connsiteX2" fmla="*/ 0 w 5240246"/>
                <a:gd name="connsiteY2" fmla="*/ 3682335 h 3965591"/>
                <a:gd name="connsiteX3" fmla="*/ 0 w 5240246"/>
                <a:gd name="connsiteY3" fmla="*/ 283257 h 3965591"/>
                <a:gd name="connsiteX4" fmla="*/ 283257 w 5240246"/>
                <a:gd name="connsiteY4" fmla="*/ 0 h 3965591"/>
                <a:gd name="connsiteX5" fmla="*/ 1614562 w 5240246"/>
                <a:gd name="connsiteY5" fmla="*/ 0 h 3965591"/>
                <a:gd name="connsiteX6" fmla="*/ 1770353 w 5240246"/>
                <a:gd name="connsiteY6" fmla="*/ 49570 h 3965591"/>
                <a:gd name="connsiteX7" fmla="*/ 2549309 w 5240246"/>
                <a:gd name="connsiteY7" fmla="*/ 566513 h 3965591"/>
                <a:gd name="connsiteX8" fmla="*/ 4956990 w 5240246"/>
                <a:gd name="connsiteY8" fmla="*/ 566513 h 3965591"/>
                <a:gd name="connsiteX9" fmla="*/ 5240246 w 5240246"/>
                <a:gd name="connsiteY9" fmla="*/ 849770 h 3965591"/>
                <a:gd name="connsiteX10" fmla="*/ 5240246 w 5240246"/>
                <a:gd name="connsiteY10" fmla="*/ 3682335 h 3965591"/>
                <a:gd name="connsiteX11" fmla="*/ 4956990 w 5240246"/>
                <a:gd name="connsiteY11" fmla="*/ 3965592 h 39655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240246" h="3965591">
                  <a:moveTo>
                    <a:pt x="4956990" y="3965592"/>
                  </a:moveTo>
                  <a:lnTo>
                    <a:pt x="283257" y="3965592"/>
                  </a:lnTo>
                  <a:cubicBezTo>
                    <a:pt x="127465" y="3965592"/>
                    <a:pt x="0" y="3838126"/>
                    <a:pt x="0" y="3682335"/>
                  </a:cubicBezTo>
                  <a:lnTo>
                    <a:pt x="0" y="283257"/>
                  </a:lnTo>
                  <a:cubicBezTo>
                    <a:pt x="0" y="127465"/>
                    <a:pt x="127465" y="0"/>
                    <a:pt x="283257" y="0"/>
                  </a:cubicBezTo>
                  <a:lnTo>
                    <a:pt x="1614562" y="0"/>
                  </a:lnTo>
                  <a:cubicBezTo>
                    <a:pt x="1671214" y="0"/>
                    <a:pt x="1727865" y="14163"/>
                    <a:pt x="1770353" y="49570"/>
                  </a:cubicBezTo>
                  <a:lnTo>
                    <a:pt x="2549309" y="566513"/>
                  </a:lnTo>
                  <a:lnTo>
                    <a:pt x="4956990" y="566513"/>
                  </a:lnTo>
                  <a:cubicBezTo>
                    <a:pt x="5112781" y="566513"/>
                    <a:pt x="5240246" y="693979"/>
                    <a:pt x="5240246" y="849770"/>
                  </a:cubicBezTo>
                  <a:lnTo>
                    <a:pt x="5240246" y="3682335"/>
                  </a:lnTo>
                  <a:cubicBezTo>
                    <a:pt x="5240246" y="3838126"/>
                    <a:pt x="5112781" y="3965592"/>
                    <a:pt x="4956990" y="3965592"/>
                  </a:cubicBezTo>
                  <a:close/>
                </a:path>
              </a:pathLst>
            </a:custGeom>
            <a:solidFill>
              <a:schemeClr val="bg2"/>
            </a:solidFill>
            <a:ln w="7074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45" name="Group 35">
              <a:extLst>
                <a:ext uri="{FF2B5EF4-FFF2-40B4-BE49-F238E27FC236}">
                  <a16:creationId xmlns:a16="http://schemas.microsoft.com/office/drawing/2014/main" id="{4443D058-0B27-426A-870C-9C951F593B34}"/>
                </a:ext>
              </a:extLst>
            </p:cNvPr>
            <p:cNvGrpSpPr/>
            <p:nvPr/>
          </p:nvGrpSpPr>
          <p:grpSpPr>
            <a:xfrm>
              <a:off x="828000" y="566640"/>
              <a:ext cx="5271423" cy="1086172"/>
              <a:chOff x="828000" y="566640"/>
              <a:chExt cx="5271423" cy="1086172"/>
            </a:xfrm>
          </p:grpSpPr>
          <p:sp>
            <p:nvSpPr>
              <p:cNvPr id="92" name="Rectangle 36">
                <a:extLst>
                  <a:ext uri="{FF2B5EF4-FFF2-40B4-BE49-F238E27FC236}">
                    <a16:creationId xmlns:a16="http://schemas.microsoft.com/office/drawing/2014/main" id="{AF9E7DBD-75CC-454B-97EA-016A1F9CDFB0}"/>
                  </a:ext>
                </a:extLst>
              </p:cNvPr>
              <p:cNvSpPr/>
              <p:nvPr/>
            </p:nvSpPr>
            <p:spPr>
              <a:xfrm>
                <a:off x="1771272" y="566640"/>
                <a:ext cx="4328151" cy="1086172"/>
              </a:xfrm>
              <a:prstGeom prst="rect">
                <a:avLst/>
              </a:prstGeom>
            </p:spPr>
            <p:txBody>
              <a:bodyPr wrap="square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egoe UI Semilight" panose="020B0402040204020203" pitchFamily="34" charset="0"/>
                    <a:ea typeface="+mn-ea"/>
                    <a:cs typeface="Segoe UI Semilight" panose="020B0402040204020203" pitchFamily="34" charset="0"/>
                  </a:rPr>
                  <a:t>IT Islands </a:t>
                </a:r>
              </a:p>
              <a:p>
                <a:pPr marL="0" marR="0" lvl="0" indent="0" algn="l" defTabSz="457200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egoe UI Semilight" panose="020B0402040204020203" pitchFamily="34" charset="0"/>
                    <a:ea typeface="+mn-ea"/>
                    <a:cs typeface="Segoe UI Semilight" panose="020B0402040204020203" pitchFamily="34" charset="0"/>
                  </a:rPr>
                  <a:t>Status Quo  </a:t>
                </a:r>
              </a:p>
            </p:txBody>
          </p:sp>
          <p:pic>
            <p:nvPicPr>
              <p:cNvPr id="93" name="Graphic 37" descr="Factory">
                <a:extLst>
                  <a:ext uri="{FF2B5EF4-FFF2-40B4-BE49-F238E27FC236}">
                    <a16:creationId xmlns:a16="http://schemas.microsoft.com/office/drawing/2014/main" id="{0631C194-658A-448A-80C9-9FC4F3019E7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828000" y="574599"/>
                <a:ext cx="972000" cy="972000"/>
              </a:xfrm>
              <a:prstGeom prst="rect">
                <a:avLst/>
              </a:prstGeom>
            </p:spPr>
          </p:pic>
        </p:grpSp>
        <p:sp>
          <p:nvSpPr>
            <p:cNvPr id="46" name="Oval 38">
              <a:extLst>
                <a:ext uri="{FF2B5EF4-FFF2-40B4-BE49-F238E27FC236}">
                  <a16:creationId xmlns:a16="http://schemas.microsoft.com/office/drawing/2014/main" id="{E2C7845C-5181-4027-8731-47AFDA2E73F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904000" y="2052000"/>
              <a:ext cx="2520000" cy="2520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D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Oval 39">
              <a:extLst>
                <a:ext uri="{FF2B5EF4-FFF2-40B4-BE49-F238E27FC236}">
                  <a16:creationId xmlns:a16="http://schemas.microsoft.com/office/drawing/2014/main" id="{83CB95B5-6512-490F-899C-181892A8862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312000" y="2052000"/>
              <a:ext cx="2520000" cy="2520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D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" name="Oval 40">
              <a:extLst>
                <a:ext uri="{FF2B5EF4-FFF2-40B4-BE49-F238E27FC236}">
                  <a16:creationId xmlns:a16="http://schemas.microsoft.com/office/drawing/2014/main" id="{5DE52F0C-CCED-47AC-B1E9-7A0061021FB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20000" y="2052000"/>
              <a:ext cx="2520000" cy="2520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D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" name="Oval 41">
              <a:extLst>
                <a:ext uri="{FF2B5EF4-FFF2-40B4-BE49-F238E27FC236}">
                  <a16:creationId xmlns:a16="http://schemas.microsoft.com/office/drawing/2014/main" id="{4895F3E1-D5A1-47C0-8649-7094E6E3E9A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016000" y="2052000"/>
              <a:ext cx="2520000" cy="2520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D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0" name="Oval 42">
              <a:extLst>
                <a:ext uri="{FF2B5EF4-FFF2-40B4-BE49-F238E27FC236}">
                  <a16:creationId xmlns:a16="http://schemas.microsoft.com/office/drawing/2014/main" id="{67B48FC6-A761-4684-AAC7-6B568BF85A7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608000" y="2052000"/>
              <a:ext cx="2520000" cy="2520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D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51" name="Group 43">
              <a:extLst>
                <a:ext uri="{FF2B5EF4-FFF2-40B4-BE49-F238E27FC236}">
                  <a16:creationId xmlns:a16="http://schemas.microsoft.com/office/drawing/2014/main" id="{26D8EDEC-C962-4F95-B1AD-EEF5D14D016C}"/>
                </a:ext>
              </a:extLst>
            </p:cNvPr>
            <p:cNvGrpSpPr/>
            <p:nvPr/>
          </p:nvGrpSpPr>
          <p:grpSpPr>
            <a:xfrm>
              <a:off x="1032435" y="3147994"/>
              <a:ext cx="7153399" cy="1064007"/>
              <a:chOff x="1032435" y="3147994"/>
              <a:chExt cx="7153399" cy="1064007"/>
            </a:xfrm>
          </p:grpSpPr>
          <p:grpSp>
            <p:nvGrpSpPr>
              <p:cNvPr id="62" name="Group 44">
                <a:extLst>
                  <a:ext uri="{FF2B5EF4-FFF2-40B4-BE49-F238E27FC236}">
                    <a16:creationId xmlns:a16="http://schemas.microsoft.com/office/drawing/2014/main" id="{51027DED-94F5-4FCA-B99D-3E80EA144906}"/>
                  </a:ext>
                </a:extLst>
              </p:cNvPr>
              <p:cNvGrpSpPr/>
              <p:nvPr/>
            </p:nvGrpSpPr>
            <p:grpSpPr>
              <a:xfrm>
                <a:off x="1234954" y="3196529"/>
                <a:ext cx="6716350" cy="1015472"/>
                <a:chOff x="1234954" y="3196529"/>
                <a:chExt cx="6716350" cy="1015472"/>
              </a:xfrm>
            </p:grpSpPr>
            <p:sp>
              <p:nvSpPr>
                <p:cNvPr id="86" name="Rectangle 68">
                  <a:extLst>
                    <a:ext uri="{FF2B5EF4-FFF2-40B4-BE49-F238E27FC236}">
                      <a16:creationId xmlns:a16="http://schemas.microsoft.com/office/drawing/2014/main" id="{8D05C78B-57F8-4AB1-A5D7-4AA4500465B2}"/>
                    </a:ext>
                  </a:extLst>
                </p:cNvPr>
                <p:cNvSpPr/>
                <p:nvPr/>
              </p:nvSpPr>
              <p:spPr>
                <a:xfrm>
                  <a:off x="1558034" y="3196531"/>
                  <a:ext cx="4896135" cy="899998"/>
                </a:xfrm>
                <a:prstGeom prst="rect">
                  <a:avLst/>
                </a:prstGeom>
                <a:noFill/>
                <a:ln w="25400" cap="rnd">
                  <a:solidFill>
                    <a:schemeClr val="tx2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DE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7" name="Rectangle 69">
                  <a:extLst>
                    <a:ext uri="{FF2B5EF4-FFF2-40B4-BE49-F238E27FC236}">
                      <a16:creationId xmlns:a16="http://schemas.microsoft.com/office/drawing/2014/main" id="{564A6C4C-15A2-45CC-9388-65C7AF611BCB}"/>
                    </a:ext>
                  </a:extLst>
                </p:cNvPr>
                <p:cNvSpPr/>
                <p:nvPr/>
              </p:nvSpPr>
              <p:spPr>
                <a:xfrm>
                  <a:off x="1848197" y="3196529"/>
                  <a:ext cx="2378163" cy="655471"/>
                </a:xfrm>
                <a:prstGeom prst="rect">
                  <a:avLst/>
                </a:prstGeom>
                <a:noFill/>
                <a:ln w="25400" cap="rnd">
                  <a:solidFill>
                    <a:schemeClr val="tx2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DE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8" name="Rectangle 70">
                  <a:extLst>
                    <a:ext uri="{FF2B5EF4-FFF2-40B4-BE49-F238E27FC236}">
                      <a16:creationId xmlns:a16="http://schemas.microsoft.com/office/drawing/2014/main" id="{0B27F838-35BB-41CF-B225-B049641D0713}"/>
                    </a:ext>
                  </a:extLst>
                </p:cNvPr>
                <p:cNvSpPr/>
                <p:nvPr/>
              </p:nvSpPr>
              <p:spPr>
                <a:xfrm>
                  <a:off x="1234954" y="3196530"/>
                  <a:ext cx="6716350" cy="1015471"/>
                </a:xfrm>
                <a:prstGeom prst="rect">
                  <a:avLst/>
                </a:prstGeom>
                <a:noFill/>
                <a:ln w="25400" cap="rnd">
                  <a:solidFill>
                    <a:schemeClr val="tx2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DE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9" name="Rectangle 71">
                  <a:extLst>
                    <a:ext uri="{FF2B5EF4-FFF2-40B4-BE49-F238E27FC236}">
                      <a16:creationId xmlns:a16="http://schemas.microsoft.com/office/drawing/2014/main" id="{A53F3DEC-2B5F-4D52-86BD-4999AB57A693}"/>
                    </a:ext>
                  </a:extLst>
                </p:cNvPr>
                <p:cNvSpPr/>
                <p:nvPr/>
              </p:nvSpPr>
              <p:spPr>
                <a:xfrm>
                  <a:off x="5027393" y="3196529"/>
                  <a:ext cx="2378163" cy="655471"/>
                </a:xfrm>
                <a:prstGeom prst="rect">
                  <a:avLst/>
                </a:prstGeom>
                <a:noFill/>
                <a:ln w="25400" cap="rnd">
                  <a:solidFill>
                    <a:schemeClr val="tx2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DE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0" name="Rectangle 72">
                  <a:extLst>
                    <a:ext uri="{FF2B5EF4-FFF2-40B4-BE49-F238E27FC236}">
                      <a16:creationId xmlns:a16="http://schemas.microsoft.com/office/drawing/2014/main" id="{F7214164-D666-4971-B6CD-0442EA38699A}"/>
                    </a:ext>
                  </a:extLst>
                </p:cNvPr>
                <p:cNvSpPr/>
                <p:nvPr/>
              </p:nvSpPr>
              <p:spPr>
                <a:xfrm>
                  <a:off x="2784101" y="3196531"/>
                  <a:ext cx="4896135" cy="775507"/>
                </a:xfrm>
                <a:prstGeom prst="rect">
                  <a:avLst/>
                </a:prstGeom>
                <a:noFill/>
                <a:ln w="25400" cap="rnd">
                  <a:solidFill>
                    <a:schemeClr val="tx2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DE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1" name="Rectangle 73">
                  <a:extLst>
                    <a:ext uri="{FF2B5EF4-FFF2-40B4-BE49-F238E27FC236}">
                      <a16:creationId xmlns:a16="http://schemas.microsoft.com/office/drawing/2014/main" id="{839B679D-669E-413C-AC69-8604FC4F06F1}"/>
                    </a:ext>
                  </a:extLst>
                </p:cNvPr>
                <p:cNvSpPr/>
                <p:nvPr/>
              </p:nvSpPr>
              <p:spPr>
                <a:xfrm>
                  <a:off x="3395087" y="3196530"/>
                  <a:ext cx="2400915" cy="558654"/>
                </a:xfrm>
                <a:prstGeom prst="rect">
                  <a:avLst/>
                </a:prstGeom>
                <a:noFill/>
                <a:ln w="25400" cap="rnd">
                  <a:solidFill>
                    <a:schemeClr val="tx2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DE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63" name="Group 45">
                <a:extLst>
                  <a:ext uri="{FF2B5EF4-FFF2-40B4-BE49-F238E27FC236}">
                    <a16:creationId xmlns:a16="http://schemas.microsoft.com/office/drawing/2014/main" id="{52C34082-87A0-4EAA-8242-F26398DF776C}"/>
                  </a:ext>
                </a:extLst>
              </p:cNvPr>
              <p:cNvGrpSpPr/>
              <p:nvPr/>
            </p:nvGrpSpPr>
            <p:grpSpPr>
              <a:xfrm>
                <a:off x="1032435" y="3355500"/>
                <a:ext cx="7153399" cy="595401"/>
                <a:chOff x="1032435" y="3355500"/>
                <a:chExt cx="7153399" cy="595401"/>
              </a:xfrm>
            </p:grpSpPr>
            <p:grpSp>
              <p:nvGrpSpPr>
                <p:cNvPr id="65" name="Group 47">
                  <a:extLst>
                    <a:ext uri="{FF2B5EF4-FFF2-40B4-BE49-F238E27FC236}">
                      <a16:creationId xmlns:a16="http://schemas.microsoft.com/office/drawing/2014/main" id="{AA2CC8B1-5366-47CA-A0B8-FC317139E83A}"/>
                    </a:ext>
                  </a:extLst>
                </p:cNvPr>
                <p:cNvGrpSpPr/>
                <p:nvPr/>
              </p:nvGrpSpPr>
              <p:grpSpPr>
                <a:xfrm>
                  <a:off x="1032435" y="3355500"/>
                  <a:ext cx="401971" cy="434942"/>
                  <a:chOff x="1008000" y="4497058"/>
                  <a:chExt cx="401971" cy="434942"/>
                </a:xfrm>
              </p:grpSpPr>
              <p:sp>
                <p:nvSpPr>
                  <p:cNvPr id="84" name="Oval 66">
                    <a:extLst>
                      <a:ext uri="{FF2B5EF4-FFF2-40B4-BE49-F238E27FC236}">
                        <a16:creationId xmlns:a16="http://schemas.microsoft.com/office/drawing/2014/main" id="{76917857-0B56-4386-BBB7-196A292B037B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1008000" y="4536000"/>
                    <a:ext cx="396000" cy="396000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DE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pic>
                <p:nvPicPr>
                  <p:cNvPr id="85" name="Graphic 67" descr="Money">
                    <a:extLst>
                      <a:ext uri="{FF2B5EF4-FFF2-40B4-BE49-F238E27FC236}">
                        <a16:creationId xmlns:a16="http://schemas.microsoft.com/office/drawing/2014/main" id="{2534A182-A483-47CE-A848-1C36E32731E2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  <a:ext uri="{96DAC541-7B7A-43D3-8B79-37D633B846F1}">
                        <asvg:svgBlip xmlns:asvg="http://schemas.microsoft.com/office/drawing/2016/SVG/main" r:embed="rId6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013969" y="4497058"/>
                    <a:ext cx="396002" cy="3960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66" name="Group 48">
                  <a:extLst>
                    <a:ext uri="{FF2B5EF4-FFF2-40B4-BE49-F238E27FC236}">
                      <a16:creationId xmlns:a16="http://schemas.microsoft.com/office/drawing/2014/main" id="{DC020D8D-07FF-4EFE-8F65-8E525F807666}"/>
                    </a:ext>
                  </a:extLst>
                </p:cNvPr>
                <p:cNvGrpSpPr/>
                <p:nvPr/>
              </p:nvGrpSpPr>
              <p:grpSpPr>
                <a:xfrm>
                  <a:off x="1650467" y="3355500"/>
                  <a:ext cx="401971" cy="434942"/>
                  <a:chOff x="1008000" y="4497058"/>
                  <a:chExt cx="401971" cy="434942"/>
                </a:xfrm>
              </p:grpSpPr>
              <p:sp>
                <p:nvSpPr>
                  <p:cNvPr id="82" name="Oval 64">
                    <a:extLst>
                      <a:ext uri="{FF2B5EF4-FFF2-40B4-BE49-F238E27FC236}">
                        <a16:creationId xmlns:a16="http://schemas.microsoft.com/office/drawing/2014/main" id="{24337012-D31F-4597-B30D-9E1B2268541D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1008000" y="4536000"/>
                    <a:ext cx="396000" cy="396000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DE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pic>
                <p:nvPicPr>
                  <p:cNvPr id="83" name="Graphic 65" descr="Money">
                    <a:extLst>
                      <a:ext uri="{FF2B5EF4-FFF2-40B4-BE49-F238E27FC236}">
                        <a16:creationId xmlns:a16="http://schemas.microsoft.com/office/drawing/2014/main" id="{0649E48E-EF30-40DA-8F7E-4032A6CFE2F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  <a:ext uri="{96DAC541-7B7A-43D3-8B79-37D633B846F1}">
                        <asvg:svgBlip xmlns:asvg="http://schemas.microsoft.com/office/drawing/2016/SVG/main" r:embed="rId6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013969" y="4497058"/>
                    <a:ext cx="396002" cy="3960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67" name="Group 49">
                  <a:extLst>
                    <a:ext uri="{FF2B5EF4-FFF2-40B4-BE49-F238E27FC236}">
                      <a16:creationId xmlns:a16="http://schemas.microsoft.com/office/drawing/2014/main" id="{92DB3440-F00C-4195-B503-FCFF62BFBD12}"/>
                    </a:ext>
                  </a:extLst>
                </p:cNvPr>
                <p:cNvGrpSpPr/>
                <p:nvPr/>
              </p:nvGrpSpPr>
              <p:grpSpPr>
                <a:xfrm>
                  <a:off x="2582939" y="3355500"/>
                  <a:ext cx="401971" cy="434942"/>
                  <a:chOff x="1008000" y="4497058"/>
                  <a:chExt cx="401971" cy="434942"/>
                </a:xfrm>
              </p:grpSpPr>
              <p:sp>
                <p:nvSpPr>
                  <p:cNvPr id="80" name="Oval 62">
                    <a:extLst>
                      <a:ext uri="{FF2B5EF4-FFF2-40B4-BE49-F238E27FC236}">
                        <a16:creationId xmlns:a16="http://schemas.microsoft.com/office/drawing/2014/main" id="{64BCFF97-3040-4EF5-9BEC-50CFE7004F34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1008000" y="4536000"/>
                    <a:ext cx="396000" cy="396000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DE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pic>
                <p:nvPicPr>
                  <p:cNvPr id="81" name="Graphic 63" descr="Money">
                    <a:extLst>
                      <a:ext uri="{FF2B5EF4-FFF2-40B4-BE49-F238E27FC236}">
                        <a16:creationId xmlns:a16="http://schemas.microsoft.com/office/drawing/2014/main" id="{B1F9FDB9-4CE4-47B2-B32C-FA44E41AB373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  <a:ext uri="{96DAC541-7B7A-43D3-8B79-37D633B846F1}">
                        <asvg:svgBlip xmlns:asvg="http://schemas.microsoft.com/office/drawing/2016/SVG/main" r:embed="rId6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013969" y="4497058"/>
                    <a:ext cx="396002" cy="3960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68" name="Group 50">
                  <a:extLst>
                    <a:ext uri="{FF2B5EF4-FFF2-40B4-BE49-F238E27FC236}">
                      <a16:creationId xmlns:a16="http://schemas.microsoft.com/office/drawing/2014/main" id="{5B6F7889-F47A-4694-A902-2836CA7464ED}"/>
                    </a:ext>
                  </a:extLst>
                </p:cNvPr>
                <p:cNvGrpSpPr/>
                <p:nvPr/>
              </p:nvGrpSpPr>
              <p:grpSpPr>
                <a:xfrm>
                  <a:off x="7212814" y="3355500"/>
                  <a:ext cx="401971" cy="434942"/>
                  <a:chOff x="1008000" y="4497058"/>
                  <a:chExt cx="401971" cy="434942"/>
                </a:xfrm>
              </p:grpSpPr>
              <p:sp>
                <p:nvSpPr>
                  <p:cNvPr id="78" name="Oval 60">
                    <a:extLst>
                      <a:ext uri="{FF2B5EF4-FFF2-40B4-BE49-F238E27FC236}">
                        <a16:creationId xmlns:a16="http://schemas.microsoft.com/office/drawing/2014/main" id="{FD915AD0-502B-4F43-A302-68F897E9697F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1008000" y="4536000"/>
                    <a:ext cx="396000" cy="396000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DE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pic>
                <p:nvPicPr>
                  <p:cNvPr id="79" name="Graphic 61" descr="Money">
                    <a:extLst>
                      <a:ext uri="{FF2B5EF4-FFF2-40B4-BE49-F238E27FC236}">
                        <a16:creationId xmlns:a16="http://schemas.microsoft.com/office/drawing/2014/main" id="{C8DC4C8C-A833-4306-9ED4-73AED10C8DCD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  <a:ext uri="{96DAC541-7B7A-43D3-8B79-37D633B846F1}">
                        <asvg:svgBlip xmlns:asvg="http://schemas.microsoft.com/office/drawing/2016/SVG/main" r:embed="rId6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013969" y="4497058"/>
                    <a:ext cx="396002" cy="3960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69" name="Group 51">
                  <a:extLst>
                    <a:ext uri="{FF2B5EF4-FFF2-40B4-BE49-F238E27FC236}">
                      <a16:creationId xmlns:a16="http://schemas.microsoft.com/office/drawing/2014/main" id="{3D4A4E7C-CB54-4F40-B2E2-12126159B7B6}"/>
                    </a:ext>
                  </a:extLst>
                </p:cNvPr>
                <p:cNvGrpSpPr/>
                <p:nvPr/>
              </p:nvGrpSpPr>
              <p:grpSpPr>
                <a:xfrm>
                  <a:off x="6251428" y="3355500"/>
                  <a:ext cx="401971" cy="434942"/>
                  <a:chOff x="1008000" y="4497058"/>
                  <a:chExt cx="401971" cy="434942"/>
                </a:xfrm>
              </p:grpSpPr>
              <p:sp>
                <p:nvSpPr>
                  <p:cNvPr id="76" name="Oval 58">
                    <a:extLst>
                      <a:ext uri="{FF2B5EF4-FFF2-40B4-BE49-F238E27FC236}">
                        <a16:creationId xmlns:a16="http://schemas.microsoft.com/office/drawing/2014/main" id="{DAB0793F-93E4-4292-B35C-EB87369F3662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1008000" y="4536000"/>
                    <a:ext cx="396000" cy="396000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DE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pic>
                <p:nvPicPr>
                  <p:cNvPr id="77" name="Graphic 59" descr="Money">
                    <a:extLst>
                      <a:ext uri="{FF2B5EF4-FFF2-40B4-BE49-F238E27FC236}">
                        <a16:creationId xmlns:a16="http://schemas.microsoft.com/office/drawing/2014/main" id="{BA7C0EEB-344F-41A6-AE92-F3C7D6D7FEC3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  <a:ext uri="{96DAC541-7B7A-43D3-8B79-37D633B846F1}">
                        <asvg:svgBlip xmlns:asvg="http://schemas.microsoft.com/office/drawing/2016/SVG/main" r:embed="rId6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013969" y="4497058"/>
                    <a:ext cx="396002" cy="3960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70" name="Group 52">
                  <a:extLst>
                    <a:ext uri="{FF2B5EF4-FFF2-40B4-BE49-F238E27FC236}">
                      <a16:creationId xmlns:a16="http://schemas.microsoft.com/office/drawing/2014/main" id="{236CD071-9396-4574-B890-87020D551F6B}"/>
                    </a:ext>
                  </a:extLst>
                </p:cNvPr>
                <p:cNvGrpSpPr/>
                <p:nvPr/>
              </p:nvGrpSpPr>
              <p:grpSpPr>
                <a:xfrm>
                  <a:off x="7783863" y="3355500"/>
                  <a:ext cx="401971" cy="434942"/>
                  <a:chOff x="1008000" y="4497058"/>
                  <a:chExt cx="401971" cy="434942"/>
                </a:xfrm>
              </p:grpSpPr>
              <p:sp>
                <p:nvSpPr>
                  <p:cNvPr id="74" name="Oval 56">
                    <a:extLst>
                      <a:ext uri="{FF2B5EF4-FFF2-40B4-BE49-F238E27FC236}">
                        <a16:creationId xmlns:a16="http://schemas.microsoft.com/office/drawing/2014/main" id="{4B547A8F-D4C8-4074-8152-B6AC5AC7E4DF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1008000" y="4536000"/>
                    <a:ext cx="396000" cy="396000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DE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pic>
                <p:nvPicPr>
                  <p:cNvPr id="75" name="Graphic 57" descr="Money">
                    <a:extLst>
                      <a:ext uri="{FF2B5EF4-FFF2-40B4-BE49-F238E27FC236}">
                        <a16:creationId xmlns:a16="http://schemas.microsoft.com/office/drawing/2014/main" id="{58A6BFEC-2F67-4AA7-8FC1-034EA8AA7BC2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  <a:ext uri="{96DAC541-7B7A-43D3-8B79-37D633B846F1}">
                        <asvg:svgBlip xmlns:asvg="http://schemas.microsoft.com/office/drawing/2016/SVG/main" r:embed="rId6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013969" y="4497058"/>
                    <a:ext cx="396002" cy="3960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71" name="Group 53">
                  <a:extLst>
                    <a:ext uri="{FF2B5EF4-FFF2-40B4-BE49-F238E27FC236}">
                      <a16:creationId xmlns:a16="http://schemas.microsoft.com/office/drawing/2014/main" id="{4BDE6722-2306-4A2B-AE86-FB68CF4C6E90}"/>
                    </a:ext>
                  </a:extLst>
                </p:cNvPr>
                <p:cNvGrpSpPr/>
                <p:nvPr/>
              </p:nvGrpSpPr>
              <p:grpSpPr>
                <a:xfrm>
                  <a:off x="4392867" y="3515959"/>
                  <a:ext cx="401971" cy="434942"/>
                  <a:chOff x="1008000" y="4497058"/>
                  <a:chExt cx="401971" cy="434942"/>
                </a:xfrm>
              </p:grpSpPr>
              <p:sp>
                <p:nvSpPr>
                  <p:cNvPr id="72" name="Oval 54">
                    <a:extLst>
                      <a:ext uri="{FF2B5EF4-FFF2-40B4-BE49-F238E27FC236}">
                        <a16:creationId xmlns:a16="http://schemas.microsoft.com/office/drawing/2014/main" id="{0CE49306-B207-4F89-A08D-7DED451DB7CC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1008000" y="4536000"/>
                    <a:ext cx="396000" cy="396000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DE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pic>
                <p:nvPicPr>
                  <p:cNvPr id="73" name="Graphic 55" descr="Money">
                    <a:extLst>
                      <a:ext uri="{FF2B5EF4-FFF2-40B4-BE49-F238E27FC236}">
                        <a16:creationId xmlns:a16="http://schemas.microsoft.com/office/drawing/2014/main" id="{5D4C047A-994A-48C3-9948-EDBA612C3C70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  <a:ext uri="{96DAC541-7B7A-43D3-8B79-37D633B846F1}">
                        <asvg:svgBlip xmlns:asvg="http://schemas.microsoft.com/office/drawing/2016/SVG/main" r:embed="rId6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013969" y="4497058"/>
                    <a:ext cx="396002" cy="396000"/>
                  </a:xfrm>
                  <a:prstGeom prst="rect">
                    <a:avLst/>
                  </a:prstGeom>
                </p:spPr>
              </p:pic>
            </p:grpSp>
          </p:grpSp>
          <p:sp>
            <p:nvSpPr>
              <p:cNvPr id="64" name="Rectangle 46">
                <a:extLst>
                  <a:ext uri="{FF2B5EF4-FFF2-40B4-BE49-F238E27FC236}">
                    <a16:creationId xmlns:a16="http://schemas.microsoft.com/office/drawing/2014/main" id="{D5902444-90DA-448A-8FEE-0270BA6F895D}"/>
                  </a:ext>
                </a:extLst>
              </p:cNvPr>
              <p:cNvSpPr/>
              <p:nvPr/>
            </p:nvSpPr>
            <p:spPr>
              <a:xfrm>
                <a:off x="1102340" y="3147994"/>
                <a:ext cx="7033660" cy="16400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D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52" name="Graphic 74" descr="Money">
              <a:extLst>
                <a:ext uri="{FF2B5EF4-FFF2-40B4-BE49-F238E27FC236}">
                  <a16:creationId xmlns:a16="http://schemas.microsoft.com/office/drawing/2014/main" id="{54294BD6-AEFF-4FB7-8752-2230E911762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2106000" y="2520000"/>
              <a:ext cx="396002" cy="396000"/>
            </a:xfrm>
            <a:prstGeom prst="rect">
              <a:avLst/>
            </a:prstGeom>
          </p:spPr>
        </p:pic>
        <p:pic>
          <p:nvPicPr>
            <p:cNvPr id="53" name="Graphic 75" descr="Money">
              <a:extLst>
                <a:ext uri="{FF2B5EF4-FFF2-40B4-BE49-F238E27FC236}">
                  <a16:creationId xmlns:a16="http://schemas.microsoft.com/office/drawing/2014/main" id="{6EB7BE32-EB45-4572-951F-347456500D1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3618000" y="2520000"/>
              <a:ext cx="396002" cy="396000"/>
            </a:xfrm>
            <a:prstGeom prst="rect">
              <a:avLst/>
            </a:prstGeom>
          </p:spPr>
        </p:pic>
        <p:pic>
          <p:nvPicPr>
            <p:cNvPr id="54" name="Graphic 76" descr="Money">
              <a:extLst>
                <a:ext uri="{FF2B5EF4-FFF2-40B4-BE49-F238E27FC236}">
                  <a16:creationId xmlns:a16="http://schemas.microsoft.com/office/drawing/2014/main" id="{4FC399CC-23E3-419A-B894-DD9EB8633E4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5130000" y="2520000"/>
              <a:ext cx="396002" cy="396000"/>
            </a:xfrm>
            <a:prstGeom prst="rect">
              <a:avLst/>
            </a:prstGeom>
          </p:spPr>
        </p:pic>
        <p:pic>
          <p:nvPicPr>
            <p:cNvPr id="55" name="Graphic 77" descr="Money">
              <a:extLst>
                <a:ext uri="{FF2B5EF4-FFF2-40B4-BE49-F238E27FC236}">
                  <a16:creationId xmlns:a16="http://schemas.microsoft.com/office/drawing/2014/main" id="{F803F9BB-1A93-4644-91EB-110A6DD11D0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6642000" y="2520000"/>
              <a:ext cx="396002" cy="396000"/>
            </a:xfrm>
            <a:prstGeom prst="rect">
              <a:avLst/>
            </a:prstGeom>
          </p:spPr>
        </p:pic>
        <p:cxnSp>
          <p:nvCxnSpPr>
            <p:cNvPr id="56" name="Straight Connector 79">
              <a:extLst>
                <a:ext uri="{FF2B5EF4-FFF2-40B4-BE49-F238E27FC236}">
                  <a16:creationId xmlns:a16="http://schemas.microsoft.com/office/drawing/2014/main" id="{DF45FC84-2E08-411A-A90F-69C18CEA01A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088000" y="2952000"/>
              <a:ext cx="4968000" cy="0"/>
            </a:xfrm>
            <a:prstGeom prst="line">
              <a:avLst/>
            </a:prstGeom>
            <a:ln w="25400" cap="rnd">
              <a:solidFill>
                <a:schemeClr val="tx2"/>
              </a:soli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Rectangle 80">
              <a:extLst>
                <a:ext uri="{FF2B5EF4-FFF2-40B4-BE49-F238E27FC236}">
                  <a16:creationId xmlns:a16="http://schemas.microsoft.com/office/drawing/2014/main" id="{5470ADE7-9E24-45F9-ABA4-DD69C475C886}"/>
                </a:ext>
              </a:extLst>
            </p:cNvPr>
            <p:cNvSpPr/>
            <p:nvPr/>
          </p:nvSpPr>
          <p:spPr>
            <a:xfrm>
              <a:off x="967860" y="2671098"/>
              <a:ext cx="1081878" cy="678857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7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rPr>
                <a:t>Marketing</a:t>
              </a:r>
            </a:p>
          </p:txBody>
        </p:sp>
        <p:sp>
          <p:nvSpPr>
            <p:cNvPr id="58" name="Rectangle 81">
              <a:extLst>
                <a:ext uri="{FF2B5EF4-FFF2-40B4-BE49-F238E27FC236}">
                  <a16:creationId xmlns:a16="http://schemas.microsoft.com/office/drawing/2014/main" id="{2D864CEE-A1AD-4237-BD73-328DCE0815A3}"/>
                </a:ext>
              </a:extLst>
            </p:cNvPr>
            <p:cNvSpPr/>
            <p:nvPr/>
          </p:nvSpPr>
          <p:spPr>
            <a:xfrm>
              <a:off x="4013915" y="2671098"/>
              <a:ext cx="1081878" cy="678857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7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rPr>
                <a:t>HR</a:t>
              </a:r>
            </a:p>
          </p:txBody>
        </p:sp>
        <p:sp>
          <p:nvSpPr>
            <p:cNvPr id="59" name="Rectangle 82">
              <a:extLst>
                <a:ext uri="{FF2B5EF4-FFF2-40B4-BE49-F238E27FC236}">
                  <a16:creationId xmlns:a16="http://schemas.microsoft.com/office/drawing/2014/main" id="{C871758D-4161-4689-9920-3CD6FC407647}"/>
                </a:ext>
              </a:extLst>
            </p:cNvPr>
            <p:cNvSpPr/>
            <p:nvPr/>
          </p:nvSpPr>
          <p:spPr>
            <a:xfrm>
              <a:off x="2490887" y="2671098"/>
              <a:ext cx="1081878" cy="678857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7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rPr>
                <a:t>Sales</a:t>
              </a:r>
            </a:p>
          </p:txBody>
        </p:sp>
        <p:sp>
          <p:nvSpPr>
            <p:cNvPr id="60" name="Rectangle 83">
              <a:extLst>
                <a:ext uri="{FF2B5EF4-FFF2-40B4-BE49-F238E27FC236}">
                  <a16:creationId xmlns:a16="http://schemas.microsoft.com/office/drawing/2014/main" id="{3D511D89-3F82-482B-9C1F-8E6D156C48D6}"/>
                </a:ext>
              </a:extLst>
            </p:cNvPr>
            <p:cNvSpPr/>
            <p:nvPr/>
          </p:nvSpPr>
          <p:spPr>
            <a:xfrm>
              <a:off x="7059967" y="2671098"/>
              <a:ext cx="1081878" cy="678857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7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rPr>
                <a:t>Finance</a:t>
              </a:r>
            </a:p>
          </p:txBody>
        </p:sp>
        <p:sp>
          <p:nvSpPr>
            <p:cNvPr id="61" name="Rectangle 84">
              <a:extLst>
                <a:ext uri="{FF2B5EF4-FFF2-40B4-BE49-F238E27FC236}">
                  <a16:creationId xmlns:a16="http://schemas.microsoft.com/office/drawing/2014/main" id="{308547B5-CC60-411F-9B05-EB00AEC390AA}"/>
                </a:ext>
              </a:extLst>
            </p:cNvPr>
            <p:cNvSpPr/>
            <p:nvPr/>
          </p:nvSpPr>
          <p:spPr>
            <a:xfrm>
              <a:off x="5536942" y="2671098"/>
              <a:ext cx="1081878" cy="678857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7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rPr>
                <a:t>Service</a:t>
              </a:r>
            </a:p>
          </p:txBody>
        </p:sp>
      </p:grpSp>
      <p:sp>
        <p:nvSpPr>
          <p:cNvPr id="94" name="Rectangle 36">
            <a:extLst>
              <a:ext uri="{FF2B5EF4-FFF2-40B4-BE49-F238E27FC236}">
                <a16:creationId xmlns:a16="http://schemas.microsoft.com/office/drawing/2014/main" id="{A852AD7A-D2E1-4108-8751-3B3B3BBBA4EF}"/>
              </a:ext>
            </a:extLst>
          </p:cNvPr>
          <p:cNvSpPr/>
          <p:nvPr/>
        </p:nvSpPr>
        <p:spPr>
          <a:xfrm>
            <a:off x="4367857" y="3395352"/>
            <a:ext cx="481311" cy="362201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vs. </a:t>
            </a:r>
          </a:p>
        </p:txBody>
      </p:sp>
    </p:spTree>
    <p:extLst>
      <p:ext uri="{BB962C8B-B14F-4D97-AF65-F5344CB8AC3E}">
        <p14:creationId xmlns:p14="http://schemas.microsoft.com/office/powerpoint/2010/main" val="36103133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58C574A-238B-4C45-BE31-072D00E38D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1999" y="330092"/>
            <a:ext cx="4847678" cy="605908"/>
          </a:xfrm>
        </p:spPr>
        <p:txBody>
          <a:bodyPr/>
          <a:lstStyle/>
          <a:p>
            <a:r>
              <a:rPr lang="de-DE" dirty="0"/>
              <a:t>Innovative HR Management </a:t>
            </a:r>
            <a:endParaRPr lang="en-DE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1D032481-29D6-4EB7-8EE4-3F3CE977D65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1999" y="936000"/>
            <a:ext cx="4847677" cy="412009"/>
          </a:xfrm>
        </p:spPr>
        <p:txBody>
          <a:bodyPr/>
          <a:lstStyle/>
          <a:p>
            <a:r>
              <a:rPr lang="en-US" dirty="0"/>
              <a:t>Take the easiest and most convenient way</a:t>
            </a:r>
            <a:endParaRPr lang="en-DE" dirty="0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5C5481DA-5022-4019-A791-3AF80E62AD5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86496" y="2032009"/>
            <a:ext cx="1869849" cy="360000"/>
          </a:xfrm>
        </p:spPr>
        <p:txBody>
          <a:bodyPr/>
          <a:lstStyle/>
          <a:p>
            <a:r>
              <a:rPr lang="de-DE"/>
              <a:t>Browser </a:t>
            </a:r>
            <a:endParaRPr lang="en-DE"/>
          </a:p>
        </p:txBody>
      </p:sp>
      <p:sp>
        <p:nvSpPr>
          <p:cNvPr id="22" name="Textplatzhalter 6">
            <a:extLst>
              <a:ext uri="{FF2B5EF4-FFF2-40B4-BE49-F238E27FC236}">
                <a16:creationId xmlns:a16="http://schemas.microsoft.com/office/drawing/2014/main" id="{A32B2D6B-C011-418B-B311-70655FD91DF0}"/>
              </a:ext>
            </a:extLst>
          </p:cNvPr>
          <p:cNvSpPr txBox="1">
            <a:spLocks/>
          </p:cNvSpPr>
          <p:nvPr/>
        </p:nvSpPr>
        <p:spPr>
          <a:xfrm>
            <a:off x="2454516" y="2032009"/>
            <a:ext cx="1869849" cy="360000"/>
          </a:xfrm>
          <a:prstGeom prst="rect">
            <a:avLst/>
          </a:prstGeom>
          <a:solidFill>
            <a:srgbClr val="00A500"/>
          </a:solidFill>
          <a:ln>
            <a:solidFill>
              <a:srgbClr val="00A500"/>
            </a:solidFill>
          </a:ln>
        </p:spPr>
        <p:txBody>
          <a:bodyPr vert="horz" lIns="72000" tIns="36000" rIns="72000" bIns="3600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bg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bg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bg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bg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bg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DE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Outlook	 </a:t>
            </a:r>
            <a:endParaRPr kumimoji="0" lang="en-DE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Semilight" panose="020B0402040204020203" pitchFamily="34" charset="0"/>
              <a:ea typeface="+mn-ea"/>
              <a:cs typeface="Segoe UI Semilight" panose="020B0402040204020203" pitchFamily="34" charset="0"/>
            </a:endParaRPr>
          </a:p>
        </p:txBody>
      </p:sp>
      <p:sp>
        <p:nvSpPr>
          <p:cNvPr id="23" name="Textplatzhalter 6">
            <a:extLst>
              <a:ext uri="{FF2B5EF4-FFF2-40B4-BE49-F238E27FC236}">
                <a16:creationId xmlns:a16="http://schemas.microsoft.com/office/drawing/2014/main" id="{4E985113-E96C-40C9-8DFB-DA967D78F1CB}"/>
              </a:ext>
            </a:extLst>
          </p:cNvPr>
          <p:cNvSpPr txBox="1">
            <a:spLocks/>
          </p:cNvSpPr>
          <p:nvPr/>
        </p:nvSpPr>
        <p:spPr>
          <a:xfrm>
            <a:off x="6812605" y="2032009"/>
            <a:ext cx="1869849" cy="360000"/>
          </a:xfrm>
          <a:prstGeom prst="rect">
            <a:avLst/>
          </a:prstGeom>
          <a:solidFill>
            <a:srgbClr val="00A500"/>
          </a:solidFill>
          <a:ln>
            <a:solidFill>
              <a:srgbClr val="00A500"/>
            </a:solidFill>
          </a:ln>
        </p:spPr>
        <p:txBody>
          <a:bodyPr vert="horz" lIns="72000" tIns="36000" rIns="72000" bIns="3600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bg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bg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bg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bg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bg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Mobile	</a:t>
            </a:r>
            <a:endParaRPr kumimoji="0" lang="en-DE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Semilight" panose="020B0402040204020203" pitchFamily="34" charset="0"/>
              <a:ea typeface="+mn-ea"/>
              <a:cs typeface="Segoe UI Semilight" panose="020B0402040204020203" pitchFamily="34" charset="0"/>
            </a:endParaRPr>
          </a:p>
        </p:txBody>
      </p:sp>
      <p:sp>
        <p:nvSpPr>
          <p:cNvPr id="24" name="Textplatzhalter 6">
            <a:extLst>
              <a:ext uri="{FF2B5EF4-FFF2-40B4-BE49-F238E27FC236}">
                <a16:creationId xmlns:a16="http://schemas.microsoft.com/office/drawing/2014/main" id="{DAB56EA3-E0CF-4A73-9CAA-E269C64442C1}"/>
              </a:ext>
            </a:extLst>
          </p:cNvPr>
          <p:cNvSpPr txBox="1">
            <a:spLocks/>
          </p:cNvSpPr>
          <p:nvPr/>
        </p:nvSpPr>
        <p:spPr>
          <a:xfrm>
            <a:off x="4644585" y="2032009"/>
            <a:ext cx="1869849" cy="360000"/>
          </a:xfrm>
          <a:prstGeom prst="rect">
            <a:avLst/>
          </a:prstGeom>
          <a:solidFill>
            <a:srgbClr val="00A500"/>
          </a:solidFill>
          <a:ln>
            <a:solidFill>
              <a:srgbClr val="00A500"/>
            </a:solidFill>
          </a:ln>
        </p:spPr>
        <p:txBody>
          <a:bodyPr vert="horz" lIns="72000" tIns="36000" rIns="72000" bIns="3600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bg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bg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bg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bg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bg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DE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Teams </a:t>
            </a:r>
            <a:endParaRPr kumimoji="0" lang="en-DE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Semilight" panose="020B0402040204020203" pitchFamily="34" charset="0"/>
              <a:ea typeface="+mn-ea"/>
              <a:cs typeface="Segoe UI Semilight" panose="020B0402040204020203" pitchFamily="34" charset="0"/>
            </a:endParaRPr>
          </a:p>
        </p:txBody>
      </p:sp>
      <p:pic>
        <p:nvPicPr>
          <p:cNvPr id="26" name="Picture Placeholder 4">
            <a:extLst>
              <a:ext uri="{FF2B5EF4-FFF2-40B4-BE49-F238E27FC236}">
                <a16:creationId xmlns:a16="http://schemas.microsoft.com/office/drawing/2014/main" id="{8890FEAD-1699-4A6A-AD5B-EC8710C44C6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229" t="20662" r="23094" b="22040"/>
          <a:stretch/>
        </p:blipFill>
        <p:spPr>
          <a:xfrm>
            <a:off x="315691" y="2509628"/>
            <a:ext cx="1797080" cy="1470307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7" name="Picture 2">
            <a:extLst>
              <a:ext uri="{FF2B5EF4-FFF2-40B4-BE49-F238E27FC236}">
                <a16:creationId xmlns:a16="http://schemas.microsoft.com/office/drawing/2014/main" id="{7562A7B0-27A3-44B2-BDE3-BBA7E5D56E8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4" t="-145" r="31780" b="16614"/>
          <a:stretch/>
        </p:blipFill>
        <p:spPr>
          <a:xfrm>
            <a:off x="2478320" y="2509628"/>
            <a:ext cx="1805542" cy="1470307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8" name="Grafik 27">
            <a:extLst>
              <a:ext uri="{FF2B5EF4-FFF2-40B4-BE49-F238E27FC236}">
                <a16:creationId xmlns:a16="http://schemas.microsoft.com/office/drawing/2014/main" id="{2FC33A8E-1370-478F-A52D-CC97CDF00F7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" r="60672" b="45746"/>
          <a:stretch/>
        </p:blipFill>
        <p:spPr>
          <a:xfrm>
            <a:off x="4692459" y="2509628"/>
            <a:ext cx="1821975" cy="1470307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4" name="Rectangle 36">
            <a:extLst>
              <a:ext uri="{FF2B5EF4-FFF2-40B4-BE49-F238E27FC236}">
                <a16:creationId xmlns:a16="http://schemas.microsoft.com/office/drawing/2014/main" id="{FFA33799-E83B-4617-8C68-7844EEB3A5AE}"/>
              </a:ext>
            </a:extLst>
          </p:cNvPr>
          <p:cNvSpPr/>
          <p:nvPr/>
        </p:nvSpPr>
        <p:spPr>
          <a:xfrm>
            <a:off x="252000" y="4491000"/>
            <a:ext cx="6324486" cy="57600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lvl="0">
              <a:lnSpc>
                <a:spcPct val="90000"/>
              </a:lnSpc>
              <a:defRPr/>
            </a:pPr>
            <a:r>
              <a:rPr lang="en-GB" sz="1400" dirty="0">
                <a:solidFill>
                  <a:prstClr val="black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Are we not all individual?</a:t>
            </a:r>
          </a:p>
          <a:p>
            <a:pPr lvl="0">
              <a:lnSpc>
                <a:spcPct val="90000"/>
              </a:lnSpc>
              <a:defRPr/>
            </a:pPr>
            <a:r>
              <a:rPr lang="en-GB" sz="1400" dirty="0">
                <a:solidFill>
                  <a:prstClr val="black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Productivity thanks to simple, intuitive and individual work.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 Semilight" panose="020B0402040204020203" pitchFamily="34" charset="0"/>
              <a:ea typeface="+mn-ea"/>
              <a:cs typeface="Segoe UI Semilight" panose="020B0402040204020203" pitchFamily="34" charset="0"/>
            </a:endParaRPr>
          </a:p>
        </p:txBody>
      </p:sp>
      <p:pic>
        <p:nvPicPr>
          <p:cNvPr id="8" name="Inhaltsplatzhalter 7">
            <a:extLst>
              <a:ext uri="{FF2B5EF4-FFF2-40B4-BE49-F238E27FC236}">
                <a16:creationId xmlns:a16="http://schemas.microsoft.com/office/drawing/2014/main" id="{00656A23-66B9-444F-BBA3-12E6A9E171E1}"/>
              </a:ext>
            </a:extLst>
          </p:cNvPr>
          <p:cNvPicPr>
            <a:picLocks noGrp="1" noChangeAspect="1"/>
          </p:cNvPicPr>
          <p:nvPr>
            <p:ph idx="11"/>
          </p:nvPr>
        </p:nvPicPr>
        <p:blipFill>
          <a:blip r:embed="rId6"/>
          <a:stretch>
            <a:fillRect/>
          </a:stretch>
        </p:blipFill>
        <p:spPr>
          <a:xfrm rot="979701">
            <a:off x="7319979" y="2263758"/>
            <a:ext cx="855098" cy="1773539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335625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A924200-8CC0-4F1C-BF86-BE3FF9B148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972" y="1821461"/>
            <a:ext cx="6714662" cy="3986408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D23F141F-5BBA-4E03-8237-759C7E4C62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2000" y="330092"/>
            <a:ext cx="3600000" cy="605908"/>
          </a:xfrm>
        </p:spPr>
        <p:txBody>
          <a:bodyPr/>
          <a:lstStyle/>
          <a:p>
            <a:r>
              <a:rPr lang="en-US" dirty="0"/>
              <a:t>Process Analysis</a:t>
            </a:r>
            <a:endParaRPr lang="en-DE" dirty="0"/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FE326BA5-B9B7-499C-8322-835141B42BA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Standardized query and development</a:t>
            </a:r>
            <a:endParaRPr lang="en-DE" dirty="0"/>
          </a:p>
        </p:txBody>
      </p:sp>
    </p:spTree>
    <p:extLst>
      <p:ext uri="{BB962C8B-B14F-4D97-AF65-F5344CB8AC3E}">
        <p14:creationId xmlns:p14="http://schemas.microsoft.com/office/powerpoint/2010/main" val="23038828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hteck 9">
            <a:extLst>
              <a:ext uri="{FF2B5EF4-FFF2-40B4-BE49-F238E27FC236}">
                <a16:creationId xmlns:a16="http://schemas.microsoft.com/office/drawing/2014/main" id="{5462389B-B55B-4B12-8E2F-29486877B89C}"/>
              </a:ext>
            </a:extLst>
          </p:cNvPr>
          <p:cNvSpPr/>
          <p:nvPr/>
        </p:nvSpPr>
        <p:spPr>
          <a:xfrm>
            <a:off x="252000" y="4140000"/>
            <a:ext cx="8640000" cy="612000"/>
          </a:xfrm>
          <a:prstGeom prst="rect">
            <a:avLst/>
          </a:prstGeom>
          <a:solidFill>
            <a:srgbClr val="242958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ts val="2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Microsoft Dynamics 365</a:t>
            </a:r>
          </a:p>
        </p:txBody>
      </p:sp>
      <p:sp>
        <p:nvSpPr>
          <p:cNvPr id="19" name="Titel 18">
            <a:extLst>
              <a:ext uri="{FF2B5EF4-FFF2-40B4-BE49-F238E27FC236}">
                <a16:creationId xmlns:a16="http://schemas.microsoft.com/office/drawing/2014/main" id="{60E3186C-1F3C-46CD-8464-C7DDEF29B87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Select </a:t>
            </a:r>
            <a:r>
              <a:rPr lang="de-DE" dirty="0" err="1"/>
              <a:t>the</a:t>
            </a:r>
            <a:r>
              <a:rPr lang="de-DE" dirty="0"/>
              <a:t> relevant </a:t>
            </a:r>
            <a:r>
              <a:rPr lang="de-DE" dirty="0" err="1"/>
              <a:t>modules</a:t>
            </a:r>
            <a:endParaRPr lang="de-DE" dirty="0"/>
          </a:p>
        </p:txBody>
      </p:sp>
      <p:sp>
        <p:nvSpPr>
          <p:cNvPr id="18" name="Rechteck 5">
            <a:extLst>
              <a:ext uri="{FF2B5EF4-FFF2-40B4-BE49-F238E27FC236}">
                <a16:creationId xmlns:a16="http://schemas.microsoft.com/office/drawing/2014/main" id="{851DA56E-AF1B-4840-A49F-A954307BAFAC}"/>
              </a:ext>
            </a:extLst>
          </p:cNvPr>
          <p:cNvSpPr/>
          <p:nvPr/>
        </p:nvSpPr>
        <p:spPr>
          <a:xfrm>
            <a:off x="1872000" y="1440000"/>
            <a:ext cx="1728000" cy="864000"/>
          </a:xfrm>
          <a:prstGeom prst="rect">
            <a:avLst/>
          </a:prstGeom>
          <a:solidFill>
            <a:srgbClr val="FF8F00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Recruiting</a:t>
            </a:r>
          </a:p>
          <a:p>
            <a:pPr marL="0" marR="0" lvl="0" indent="0" algn="ctr" defTabSz="4572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400">
                <a:solidFill>
                  <a:prstClr val="white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&amp; Onboarding</a:t>
            </a:r>
            <a:endParaRPr kumimoji="0" lang="de-DE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Light" panose="020B0502040204020203" pitchFamily="34" charset="0"/>
              <a:ea typeface="+mn-ea"/>
              <a:cs typeface="Segoe UI Light" panose="020B0502040204020203" pitchFamily="34" charset="0"/>
            </a:endParaRPr>
          </a:p>
        </p:txBody>
      </p:sp>
      <p:sp>
        <p:nvSpPr>
          <p:cNvPr id="20" name="Rechteck 6">
            <a:extLst>
              <a:ext uri="{FF2B5EF4-FFF2-40B4-BE49-F238E27FC236}">
                <a16:creationId xmlns:a16="http://schemas.microsoft.com/office/drawing/2014/main" id="{742B507D-6F37-4B45-B869-D41C7F895528}"/>
              </a:ext>
            </a:extLst>
          </p:cNvPr>
          <p:cNvSpPr/>
          <p:nvPr/>
        </p:nvSpPr>
        <p:spPr>
          <a:xfrm>
            <a:off x="3636000" y="1440000"/>
            <a:ext cx="1728000" cy="864000"/>
          </a:xfrm>
          <a:prstGeom prst="rect">
            <a:avLst/>
          </a:prstGeom>
          <a:solidFill>
            <a:srgbClr val="1F54B1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Staff </a:t>
            </a:r>
            <a:r>
              <a:rPr lang="de-DE" sz="1400" dirty="0">
                <a:solidFill>
                  <a:prstClr val="white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Administration</a:t>
            </a:r>
          </a:p>
          <a:p>
            <a:pPr marL="0" marR="0" lvl="0" indent="0" algn="ctr" defTabSz="4572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&amp; Automation</a:t>
            </a:r>
          </a:p>
        </p:txBody>
      </p:sp>
      <p:sp>
        <p:nvSpPr>
          <p:cNvPr id="21" name="Rechteck 7">
            <a:extLst>
              <a:ext uri="{FF2B5EF4-FFF2-40B4-BE49-F238E27FC236}">
                <a16:creationId xmlns:a16="http://schemas.microsoft.com/office/drawing/2014/main" id="{3350FBD0-7263-4BB6-B4E5-7BE0E2949BD0}"/>
              </a:ext>
            </a:extLst>
          </p:cNvPr>
          <p:cNvSpPr/>
          <p:nvPr/>
        </p:nvSpPr>
        <p:spPr>
          <a:xfrm>
            <a:off x="1872000" y="3240000"/>
            <a:ext cx="1728000" cy="864000"/>
          </a:xfrm>
          <a:prstGeom prst="rect">
            <a:avLst/>
          </a:prstGeom>
          <a:solidFill>
            <a:srgbClr val="F25C0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Self-</a:t>
            </a:r>
          </a:p>
          <a:p>
            <a:pPr marL="0" marR="0" lvl="0" indent="0" algn="ctr" defTabSz="4572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400">
                <a:solidFill>
                  <a:prstClr val="white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Services</a:t>
            </a:r>
            <a:r>
              <a:rPr kumimoji="0" lang="de-DE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 </a:t>
            </a:r>
          </a:p>
        </p:txBody>
      </p:sp>
      <p:sp>
        <p:nvSpPr>
          <p:cNvPr id="22" name="Rechteck 8">
            <a:extLst>
              <a:ext uri="{FF2B5EF4-FFF2-40B4-BE49-F238E27FC236}">
                <a16:creationId xmlns:a16="http://schemas.microsoft.com/office/drawing/2014/main" id="{8895D97C-13B8-4ED1-B010-6E679AD3BCD2}"/>
              </a:ext>
            </a:extLst>
          </p:cNvPr>
          <p:cNvSpPr/>
          <p:nvPr/>
        </p:nvSpPr>
        <p:spPr>
          <a:xfrm>
            <a:off x="7164000" y="1440000"/>
            <a:ext cx="1728000" cy="864000"/>
          </a:xfrm>
          <a:prstGeom prst="rect">
            <a:avLst/>
          </a:prstGeom>
          <a:solidFill>
            <a:srgbClr val="8E278F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Talent</a:t>
            </a:r>
          </a:p>
          <a:p>
            <a:pPr marL="0" marR="0" lvl="0" indent="0" algn="ctr" defTabSz="4572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400">
                <a:solidFill>
                  <a:prstClr val="white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Management</a:t>
            </a:r>
            <a:endParaRPr kumimoji="0" lang="de-DE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Light" panose="020B0502040204020203" pitchFamily="34" charset="0"/>
              <a:ea typeface="+mn-ea"/>
              <a:cs typeface="Segoe UI Light" panose="020B0502040204020203" pitchFamily="34" charset="0"/>
            </a:endParaRPr>
          </a:p>
        </p:txBody>
      </p:sp>
      <p:sp>
        <p:nvSpPr>
          <p:cNvPr id="23" name="Rechteck 9">
            <a:extLst>
              <a:ext uri="{FF2B5EF4-FFF2-40B4-BE49-F238E27FC236}">
                <a16:creationId xmlns:a16="http://schemas.microsoft.com/office/drawing/2014/main" id="{060B07B0-8BAA-413C-85DB-61452C22F665}"/>
              </a:ext>
            </a:extLst>
          </p:cNvPr>
          <p:cNvSpPr/>
          <p:nvPr/>
        </p:nvSpPr>
        <p:spPr>
          <a:xfrm>
            <a:off x="5400000" y="3240000"/>
            <a:ext cx="1728000" cy="864000"/>
          </a:xfrm>
          <a:prstGeom prst="rect">
            <a:avLst/>
          </a:prstGeom>
          <a:solidFill>
            <a:srgbClr val="FFBF00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Modern </a:t>
            </a:r>
          </a:p>
          <a:p>
            <a:pPr marL="0" marR="0" lvl="0" indent="0" algn="ctr" defTabSz="4572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Workplace</a:t>
            </a:r>
          </a:p>
        </p:txBody>
      </p:sp>
      <p:sp>
        <p:nvSpPr>
          <p:cNvPr id="24" name="Rechteck 10">
            <a:extLst>
              <a:ext uri="{FF2B5EF4-FFF2-40B4-BE49-F238E27FC236}">
                <a16:creationId xmlns:a16="http://schemas.microsoft.com/office/drawing/2014/main" id="{D3F8208E-813C-4170-8EBE-51226D1DF80E}"/>
              </a:ext>
            </a:extLst>
          </p:cNvPr>
          <p:cNvSpPr/>
          <p:nvPr/>
        </p:nvSpPr>
        <p:spPr>
          <a:xfrm>
            <a:off x="3636000" y="3240000"/>
            <a:ext cx="1728000" cy="864000"/>
          </a:xfrm>
          <a:prstGeom prst="rect">
            <a:avLst/>
          </a:prstGeom>
          <a:solidFill>
            <a:srgbClr val="B2140A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Reporting </a:t>
            </a:r>
            <a:br>
              <a:rPr kumimoji="0" lang="de-DE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</a:br>
            <a:r>
              <a:rPr kumimoji="0" lang="de-DE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&amp; Analytics</a:t>
            </a:r>
            <a:endParaRPr lang="de-DE" sz="1400">
              <a:solidFill>
                <a:prstClr val="white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25" name="Rechteck 11">
            <a:extLst>
              <a:ext uri="{FF2B5EF4-FFF2-40B4-BE49-F238E27FC236}">
                <a16:creationId xmlns:a16="http://schemas.microsoft.com/office/drawing/2014/main" id="{45096533-5708-46EF-924A-F4B78D0206E6}"/>
              </a:ext>
            </a:extLst>
          </p:cNvPr>
          <p:cNvSpPr/>
          <p:nvPr/>
        </p:nvSpPr>
        <p:spPr>
          <a:xfrm>
            <a:off x="7164000" y="3240000"/>
            <a:ext cx="1728000" cy="864000"/>
          </a:xfrm>
          <a:prstGeom prst="rect">
            <a:avLst/>
          </a:prstGeom>
          <a:solidFill>
            <a:srgbClr val="D83B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Office 365</a:t>
            </a:r>
          </a:p>
          <a:p>
            <a:pPr marL="0" marR="0" lvl="0" indent="0" algn="ctr" defTabSz="4572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400">
                <a:solidFill>
                  <a:prstClr val="white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&amp; HR</a:t>
            </a:r>
            <a:endParaRPr kumimoji="0" lang="de-DE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Light" panose="020B0502040204020203" pitchFamily="34" charset="0"/>
              <a:ea typeface="+mn-ea"/>
              <a:cs typeface="Segoe UI Light" panose="020B0502040204020203" pitchFamily="34" charset="0"/>
            </a:endParaRPr>
          </a:p>
        </p:txBody>
      </p:sp>
      <p:sp>
        <p:nvSpPr>
          <p:cNvPr id="26" name="Rechteck 12">
            <a:extLst>
              <a:ext uri="{FF2B5EF4-FFF2-40B4-BE49-F238E27FC236}">
                <a16:creationId xmlns:a16="http://schemas.microsoft.com/office/drawing/2014/main" id="{631F3782-BF7A-44F5-9091-614DC9954995}"/>
              </a:ext>
            </a:extLst>
          </p:cNvPr>
          <p:cNvSpPr/>
          <p:nvPr/>
        </p:nvSpPr>
        <p:spPr>
          <a:xfrm>
            <a:off x="1872000" y="2340000"/>
            <a:ext cx="1728000" cy="864000"/>
          </a:xfrm>
          <a:prstGeom prst="rect">
            <a:avLst/>
          </a:prstGeom>
          <a:solidFill>
            <a:srgbClr val="00A6BC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Time </a:t>
            </a:r>
          </a:p>
          <a:p>
            <a:pPr marL="0" marR="0" lvl="0" indent="0" algn="ctr" defTabSz="4572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400" dirty="0">
                <a:solidFill>
                  <a:prstClr val="white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&amp; Attendance</a:t>
            </a:r>
            <a:endParaRPr kumimoji="0" lang="de-DE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Light" panose="020B0502040204020203" pitchFamily="34" charset="0"/>
              <a:ea typeface="+mn-ea"/>
              <a:cs typeface="Segoe UI Light" panose="020B0502040204020203" pitchFamily="34" charset="0"/>
            </a:endParaRPr>
          </a:p>
        </p:txBody>
      </p:sp>
      <p:sp>
        <p:nvSpPr>
          <p:cNvPr id="27" name="Rechteck 13">
            <a:extLst>
              <a:ext uri="{FF2B5EF4-FFF2-40B4-BE49-F238E27FC236}">
                <a16:creationId xmlns:a16="http://schemas.microsoft.com/office/drawing/2014/main" id="{89626F09-8C8B-4596-8D05-70E30F75FC1D}"/>
              </a:ext>
            </a:extLst>
          </p:cNvPr>
          <p:cNvSpPr/>
          <p:nvPr/>
        </p:nvSpPr>
        <p:spPr>
          <a:xfrm>
            <a:off x="5400000" y="1440000"/>
            <a:ext cx="1728000" cy="864000"/>
          </a:xfrm>
          <a:prstGeom prst="rect">
            <a:avLst/>
          </a:prstGeom>
          <a:solidFill>
            <a:srgbClr val="F25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Digital </a:t>
            </a:r>
            <a:r>
              <a:rPr kumimoji="0" lang="de-DE" sz="14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Personnel</a:t>
            </a:r>
            <a:r>
              <a:rPr kumimoji="0" lang="de-DE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 File</a:t>
            </a:r>
          </a:p>
          <a:p>
            <a:pPr marL="0" marR="0" lvl="0" indent="0" algn="ctr" defTabSz="4572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400">
                <a:solidFill>
                  <a:prstClr val="white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&amp; </a:t>
            </a:r>
            <a:r>
              <a:rPr lang="de-DE" sz="1400" err="1">
                <a:solidFill>
                  <a:prstClr val="white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Documents</a:t>
            </a:r>
            <a:endParaRPr kumimoji="0" lang="de-DE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Light" panose="020B0502040204020203" pitchFamily="34" charset="0"/>
              <a:ea typeface="+mn-ea"/>
              <a:cs typeface="Segoe UI Light" panose="020B0502040204020203" pitchFamily="34" charset="0"/>
            </a:endParaRPr>
          </a:p>
        </p:txBody>
      </p:sp>
      <p:sp>
        <p:nvSpPr>
          <p:cNvPr id="28" name="Rechteck 16">
            <a:extLst>
              <a:ext uri="{FF2B5EF4-FFF2-40B4-BE49-F238E27FC236}">
                <a16:creationId xmlns:a16="http://schemas.microsoft.com/office/drawing/2014/main" id="{DC4699C0-E850-4800-BD18-8F9A17031879}"/>
              </a:ext>
            </a:extLst>
          </p:cNvPr>
          <p:cNvSpPr/>
          <p:nvPr/>
        </p:nvSpPr>
        <p:spPr>
          <a:xfrm>
            <a:off x="3636000" y="2340000"/>
            <a:ext cx="1728000" cy="864000"/>
          </a:xfrm>
          <a:prstGeom prst="rect">
            <a:avLst/>
          </a:prstGeom>
          <a:solidFill>
            <a:srgbClr val="FF8F00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Leave</a:t>
            </a:r>
            <a:endParaRPr kumimoji="0" lang="de-DE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Light" panose="020B0502040204020203" pitchFamily="34" charset="0"/>
              <a:ea typeface="+mn-ea"/>
              <a:cs typeface="Segoe UI Light" panose="020B0502040204020203" pitchFamily="34" charset="0"/>
            </a:endParaRPr>
          </a:p>
          <a:p>
            <a:pPr marL="0" marR="0" lvl="0" indent="0" algn="ctr" defTabSz="4572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400">
                <a:solidFill>
                  <a:prstClr val="white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&amp; Absence</a:t>
            </a:r>
            <a:endParaRPr kumimoji="0" lang="de-DE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Light" panose="020B0502040204020203" pitchFamily="34" charset="0"/>
              <a:ea typeface="+mn-ea"/>
              <a:cs typeface="Segoe UI Light" panose="020B0502040204020203" pitchFamily="34" charset="0"/>
            </a:endParaRPr>
          </a:p>
        </p:txBody>
      </p:sp>
      <p:sp>
        <p:nvSpPr>
          <p:cNvPr id="29" name="Rechteck 17">
            <a:extLst>
              <a:ext uri="{FF2B5EF4-FFF2-40B4-BE49-F238E27FC236}">
                <a16:creationId xmlns:a16="http://schemas.microsoft.com/office/drawing/2014/main" id="{77771C31-938C-445C-84EB-5EAF404C29B1}"/>
              </a:ext>
            </a:extLst>
          </p:cNvPr>
          <p:cNvSpPr/>
          <p:nvPr/>
        </p:nvSpPr>
        <p:spPr>
          <a:xfrm>
            <a:off x="5400000" y="2340000"/>
            <a:ext cx="1728000" cy="864000"/>
          </a:xfrm>
          <a:prstGeom prst="rect">
            <a:avLst/>
          </a:prstGeom>
          <a:solidFill>
            <a:srgbClr val="1F54B1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Travel</a:t>
            </a:r>
          </a:p>
          <a:p>
            <a:pPr marL="0" marR="0" lvl="0" indent="0" algn="ctr" defTabSz="4572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400" dirty="0">
                <a:solidFill>
                  <a:prstClr val="white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&amp; Expenses</a:t>
            </a:r>
            <a:endParaRPr kumimoji="0" lang="de-DE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Light" panose="020B0502040204020203" pitchFamily="34" charset="0"/>
              <a:ea typeface="+mn-ea"/>
              <a:cs typeface="Segoe UI Light" panose="020B0502040204020203" pitchFamily="34" charset="0"/>
            </a:endParaRPr>
          </a:p>
        </p:txBody>
      </p:sp>
      <p:sp>
        <p:nvSpPr>
          <p:cNvPr id="30" name="Rechteck 18">
            <a:extLst>
              <a:ext uri="{FF2B5EF4-FFF2-40B4-BE49-F238E27FC236}">
                <a16:creationId xmlns:a16="http://schemas.microsoft.com/office/drawing/2014/main" id="{8E653CA1-E22D-4BF2-A6CA-0CFD7FFC6ACB}"/>
              </a:ext>
            </a:extLst>
          </p:cNvPr>
          <p:cNvSpPr/>
          <p:nvPr/>
        </p:nvSpPr>
        <p:spPr>
          <a:xfrm>
            <a:off x="7164000" y="2340000"/>
            <a:ext cx="1728000" cy="864000"/>
          </a:xfrm>
          <a:prstGeom prst="rect">
            <a:avLst/>
          </a:prstGeom>
          <a:solidFill>
            <a:srgbClr val="0077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Training Organisation</a:t>
            </a:r>
          </a:p>
        </p:txBody>
      </p:sp>
      <p:sp>
        <p:nvSpPr>
          <p:cNvPr id="31" name="Rechteck 19">
            <a:extLst>
              <a:ext uri="{FF2B5EF4-FFF2-40B4-BE49-F238E27FC236}">
                <a16:creationId xmlns:a16="http://schemas.microsoft.com/office/drawing/2014/main" id="{C9DB549F-763E-4127-9F27-AC0BCBC78D5D}"/>
              </a:ext>
            </a:extLst>
          </p:cNvPr>
          <p:cNvSpPr/>
          <p:nvPr/>
        </p:nvSpPr>
        <p:spPr>
          <a:xfrm>
            <a:off x="252000" y="1440000"/>
            <a:ext cx="1584000" cy="2664000"/>
          </a:xfrm>
          <a:prstGeom prst="rect">
            <a:avLst/>
          </a:prstGeom>
          <a:solidFill>
            <a:srgbClr val="00A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t"/>
          <a:lstStyle/>
          <a:p>
            <a:pPr marR="0" lvl="0" indent="0" algn="l" defTabSz="4572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6000" b="0" i="0" u="none" strike="noStrike" kern="1200" cap="none" spc="-30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light" panose="020B0402040204020203" pitchFamily="34" charset="0"/>
                <a:cs typeface="Segoe UI Semilight" panose="020B0402040204020203" pitchFamily="34" charset="0"/>
              </a:rPr>
              <a:t>HR</a:t>
            </a:r>
          </a:p>
          <a:p>
            <a:pPr marL="36000" lvl="0">
              <a:defRPr/>
            </a:pPr>
            <a:r>
              <a:rPr lang="de-DE" sz="1500">
                <a:solidFill>
                  <a:prstClr val="white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HR Management</a:t>
            </a:r>
            <a:br>
              <a:rPr lang="de-DE" sz="1500">
                <a:solidFill>
                  <a:prstClr val="white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</a:br>
            <a:r>
              <a:rPr lang="de-DE" sz="1500">
                <a:solidFill>
                  <a:prstClr val="white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for Microsoft </a:t>
            </a:r>
          </a:p>
          <a:p>
            <a:pPr marL="36000" lvl="0">
              <a:defRPr/>
            </a:pPr>
            <a:r>
              <a:rPr lang="de-DE" sz="1500">
                <a:solidFill>
                  <a:prstClr val="white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Dynamics 365</a:t>
            </a:r>
            <a:endParaRPr kumimoji="0" lang="de-DE" sz="6000" b="0" i="0" u="none" strike="noStrike" kern="1200" cap="none" spc="-30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marL="72000" marR="0" lvl="0" indent="0" algn="l" defTabSz="457200" rtl="0" eaLnBrk="1" fontAlgn="auto" latinLnBrk="0" hangingPunct="1">
              <a:lnSpc>
                <a:spcPts val="9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6000" b="0" i="0" u="none" strike="noStrike" kern="1200" cap="none" spc="-30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2FB7A53-3903-400D-B1D2-554FA5AB0FDC}"/>
              </a:ext>
            </a:extLst>
          </p:cNvPr>
          <p:cNvSpPr txBox="1"/>
          <p:nvPr/>
        </p:nvSpPr>
        <p:spPr>
          <a:xfrm>
            <a:off x="333218" y="2047261"/>
            <a:ext cx="237566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kumimoji="0" lang="de-DE" sz="15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endParaRPr kumimoji="0" lang="de-DE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10332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5B839EC8-91E2-4140-A701-E10C24F2684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50742414"/>
              </p:ext>
            </p:extLst>
          </p:nvPr>
        </p:nvGraphicFramePr>
        <p:xfrm>
          <a:off x="252000" y="55250"/>
          <a:ext cx="8640000" cy="559545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51925">
                  <a:extLst>
                    <a:ext uri="{9D8B030D-6E8A-4147-A177-3AD203B41FA5}">
                      <a16:colId xmlns:a16="http://schemas.microsoft.com/office/drawing/2014/main" val="3596667156"/>
                    </a:ext>
                  </a:extLst>
                </a:gridCol>
                <a:gridCol w="3989070">
                  <a:extLst>
                    <a:ext uri="{9D8B030D-6E8A-4147-A177-3AD203B41FA5}">
                      <a16:colId xmlns:a16="http://schemas.microsoft.com/office/drawing/2014/main" val="697944785"/>
                    </a:ext>
                  </a:extLst>
                </a:gridCol>
                <a:gridCol w="1099005">
                  <a:extLst>
                    <a:ext uri="{9D8B030D-6E8A-4147-A177-3AD203B41FA5}">
                      <a16:colId xmlns:a16="http://schemas.microsoft.com/office/drawing/2014/main" val="2248509247"/>
                    </a:ext>
                  </a:extLst>
                </a:gridCol>
              </a:tblGrid>
              <a:tr h="434703">
                <a:tc>
                  <a:txBody>
                    <a:bodyPr/>
                    <a:lstStyle/>
                    <a:p>
                      <a:pPr algn="l"/>
                      <a:r>
                        <a:rPr lang="en-US" sz="2000" b="0" dirty="0">
                          <a:latin typeface="Segoe UI Semilight" panose="020B0402040204020203" pitchFamily="34" charset="0"/>
                          <a:cs typeface="Segoe UI Semilight" panose="020B0402040204020203" pitchFamily="34" charset="0"/>
                        </a:rPr>
                        <a:t>Modul</a:t>
                      </a:r>
                      <a:endParaRPr lang="en-DE" sz="2000" b="0" dirty="0">
                        <a:latin typeface="Segoe UI Semilight" panose="020B0402040204020203" pitchFamily="34" charset="0"/>
                        <a:cs typeface="Segoe UI Semilight" panose="020B0402040204020203" pitchFamily="34" charset="0"/>
                      </a:endParaRPr>
                    </a:p>
                  </a:txBody>
                  <a:tcPr marT="0" marB="0" anchor="ctr">
                    <a:solidFill>
                      <a:srgbClr val="00A50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b="0" dirty="0">
                          <a:latin typeface="Segoe UI Semilight" panose="020B0402040204020203" pitchFamily="34" charset="0"/>
                          <a:cs typeface="Segoe UI Semilight" panose="020B0402040204020203" pitchFamily="34" charset="0"/>
                        </a:rPr>
                        <a:t>Interview Role</a:t>
                      </a:r>
                      <a:endParaRPr lang="en-DE" sz="2000" b="0" dirty="0">
                        <a:latin typeface="Segoe UI Semilight" panose="020B0402040204020203" pitchFamily="34" charset="0"/>
                        <a:cs typeface="Segoe UI Semilight" panose="020B0402040204020203" pitchFamily="34" charset="0"/>
                      </a:endParaRPr>
                    </a:p>
                  </a:txBody>
                  <a:tcPr marT="0" marB="0" anchor="ctr">
                    <a:solidFill>
                      <a:srgbClr val="00A5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latin typeface="Segoe UI Semilight" panose="020B0402040204020203" pitchFamily="34" charset="0"/>
                          <a:cs typeface="Segoe UI Semilight" panose="020B0402040204020203" pitchFamily="34" charset="0"/>
                        </a:rPr>
                        <a:t>Time (h)</a:t>
                      </a:r>
                      <a:endParaRPr lang="en-DE" sz="2000" b="0" dirty="0">
                        <a:latin typeface="Segoe UI Semilight" panose="020B0402040204020203" pitchFamily="34" charset="0"/>
                        <a:cs typeface="Segoe UI Semilight" panose="020B0402040204020203" pitchFamily="34" charset="0"/>
                      </a:endParaRPr>
                    </a:p>
                  </a:txBody>
                  <a:tcPr marT="0" marB="0" anchor="ctr">
                    <a:solidFill>
                      <a:srgbClr val="00A5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0167509"/>
                  </a:ext>
                </a:extLst>
              </a:tr>
              <a:tr h="419725">
                <a:tc>
                  <a:txBody>
                    <a:bodyPr/>
                    <a:lstStyle/>
                    <a:p>
                      <a:r>
                        <a:rPr lang="de-DE" sz="1400" dirty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Recruiting &amp; Onboarding</a:t>
                      </a:r>
                      <a:endParaRPr lang="en-DE" sz="1400" dirty="0"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T="36000" marB="3600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dirty="0" err="1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Recruiter</a:t>
                      </a:r>
                      <a:endParaRPr lang="en-DE" sz="1400" dirty="0"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T="36000" marB="3600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dirty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1,5</a:t>
                      </a:r>
                      <a:endParaRPr lang="en-DE" sz="1400" dirty="0"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T="36000" marB="3600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7763743"/>
                  </a:ext>
                </a:extLst>
              </a:tr>
              <a:tr h="419725">
                <a:tc>
                  <a:txBody>
                    <a:bodyPr/>
                    <a:lstStyle/>
                    <a:p>
                      <a:r>
                        <a:rPr lang="de-DE" sz="1400" dirty="0" err="1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Staff</a:t>
                      </a:r>
                      <a:r>
                        <a:rPr lang="de-DE" sz="1400" dirty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 Administration &amp; Automation</a:t>
                      </a:r>
                      <a:endParaRPr lang="en-DE" sz="1400" dirty="0"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T="36000" marB="36000" anchor="ctr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dirty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HR Manager &amp; HR Administration</a:t>
                      </a:r>
                      <a:endParaRPr lang="en-DE" sz="1400" dirty="0"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T="36000" marB="36000" anchor="ctr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dirty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1,5</a:t>
                      </a:r>
                      <a:endParaRPr lang="en-DE" sz="1400" dirty="0"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T="36000" marB="36000" anchor="ctr"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06850006"/>
                  </a:ext>
                </a:extLst>
              </a:tr>
              <a:tr h="419725">
                <a:tc>
                  <a:txBody>
                    <a:bodyPr/>
                    <a:lstStyle/>
                    <a:p>
                      <a:r>
                        <a:rPr lang="de-DE" sz="1400" dirty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Digital Personnel File &amp; Documents</a:t>
                      </a:r>
                      <a:endParaRPr lang="en-DE" sz="1400" dirty="0"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T="36000" marB="3600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dirty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HR Manager &amp; HR Administration</a:t>
                      </a:r>
                      <a:endParaRPr lang="en-DE" sz="1400" dirty="0"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T="36000" marB="3600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dirty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1,5</a:t>
                      </a:r>
                      <a:endParaRPr lang="en-DE" sz="1400" dirty="0"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T="36000" marB="3600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10666383"/>
                  </a:ext>
                </a:extLst>
              </a:tr>
              <a:tr h="419725">
                <a:tc>
                  <a:txBody>
                    <a:bodyPr/>
                    <a:lstStyle/>
                    <a:p>
                      <a:r>
                        <a:rPr lang="de-DE" sz="1400" dirty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Talent Management</a:t>
                      </a:r>
                      <a:endParaRPr lang="en-DE" sz="1400" dirty="0"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T="36000" marB="36000" anchor="ctr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dirty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HR Development Manager &amp; HR Administration</a:t>
                      </a:r>
                      <a:endParaRPr lang="en-DE" sz="1400" dirty="0"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T="36000" marB="36000" anchor="ctr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dirty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1,5</a:t>
                      </a:r>
                      <a:endParaRPr lang="en-DE" sz="1400" dirty="0"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T="36000" marB="36000" anchor="ctr"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0534149"/>
                  </a:ext>
                </a:extLst>
              </a:tr>
              <a:tr h="419725">
                <a:tc>
                  <a:txBody>
                    <a:bodyPr/>
                    <a:lstStyle/>
                    <a:p>
                      <a:r>
                        <a:rPr lang="de-DE" sz="1400" dirty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Time &amp; </a:t>
                      </a:r>
                      <a:r>
                        <a:rPr lang="de-DE" sz="1400" dirty="0" err="1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Attendance</a:t>
                      </a:r>
                      <a:endParaRPr lang="en-DE" sz="1400" dirty="0"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T="36000" marB="3600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dirty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HR Manager and &amp; HR Administration</a:t>
                      </a:r>
                      <a:endParaRPr lang="en-DE" sz="1400" dirty="0"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T="36000" marB="3600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dirty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1</a:t>
                      </a:r>
                      <a:endParaRPr lang="en-DE" sz="1400" dirty="0"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T="36000" marB="3600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6650347"/>
                  </a:ext>
                </a:extLst>
              </a:tr>
              <a:tr h="419725">
                <a:tc>
                  <a:txBody>
                    <a:bodyPr/>
                    <a:lstStyle/>
                    <a:p>
                      <a:r>
                        <a:rPr lang="de-DE" sz="1400" dirty="0" err="1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Leave</a:t>
                      </a:r>
                      <a:r>
                        <a:rPr lang="de-DE" sz="1400" dirty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 &amp; Absence</a:t>
                      </a:r>
                      <a:endParaRPr lang="en-DE" sz="1400" dirty="0"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T="36000" marB="36000" anchor="ctr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dirty="0" err="1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One</a:t>
                      </a:r>
                      <a:r>
                        <a:rPr lang="de-DE" sz="1400" dirty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 Head </a:t>
                      </a:r>
                      <a:r>
                        <a:rPr lang="de-DE" sz="1400" dirty="0" err="1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of</a:t>
                      </a:r>
                      <a:r>
                        <a:rPr lang="de-DE" sz="1400" dirty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 Department &amp; HR Administration</a:t>
                      </a:r>
                      <a:endParaRPr lang="en-DE" sz="1400" dirty="0"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T="36000" marB="36000" anchor="ctr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dirty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0,75</a:t>
                      </a:r>
                      <a:endParaRPr lang="en-DE" sz="1400" dirty="0"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T="36000" marB="36000" anchor="ctr"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43394077"/>
                  </a:ext>
                </a:extLst>
              </a:tr>
              <a:tr h="419725">
                <a:tc>
                  <a:txBody>
                    <a:bodyPr/>
                    <a:lstStyle/>
                    <a:p>
                      <a:r>
                        <a:rPr lang="de-DE" sz="1400" dirty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Travel &amp; </a:t>
                      </a:r>
                      <a:r>
                        <a:rPr lang="de-DE" sz="1400" dirty="0" err="1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Expenses</a:t>
                      </a:r>
                      <a:endParaRPr lang="en-DE" sz="1400" dirty="0"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T="36000" marB="3600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dirty="0" err="1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One</a:t>
                      </a:r>
                      <a:r>
                        <a:rPr lang="de-DE" sz="1400" dirty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 Head </a:t>
                      </a:r>
                      <a:r>
                        <a:rPr lang="de-DE" sz="1400" dirty="0" err="1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of</a:t>
                      </a:r>
                      <a:r>
                        <a:rPr lang="de-DE" sz="1400" dirty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 Department &amp; HR Administration</a:t>
                      </a:r>
                      <a:endParaRPr lang="en-DE" sz="1400" dirty="0"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T="36000" marB="3600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dirty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0,75</a:t>
                      </a:r>
                      <a:endParaRPr lang="en-DE" sz="1400" dirty="0"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T="36000" marB="3600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99973844"/>
                  </a:ext>
                </a:extLst>
              </a:tr>
              <a:tr h="419725">
                <a:tc>
                  <a:txBody>
                    <a:bodyPr/>
                    <a:lstStyle/>
                    <a:p>
                      <a:r>
                        <a:rPr lang="de-DE" sz="1400" dirty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Training </a:t>
                      </a:r>
                      <a:r>
                        <a:rPr lang="de-DE" sz="1400" dirty="0" err="1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Organization</a:t>
                      </a:r>
                      <a:endParaRPr lang="en-DE" sz="1400" dirty="0"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T="36000" marB="36000" anchor="ctr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dirty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HR Development Manager &amp; HR Administration</a:t>
                      </a:r>
                      <a:endParaRPr lang="en-DE" sz="1400" dirty="0"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T="36000" marB="36000" anchor="ctr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dirty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1</a:t>
                      </a:r>
                      <a:endParaRPr lang="en-DE" sz="1400" dirty="0"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T="36000" marB="36000" anchor="ctr"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97634141"/>
                  </a:ext>
                </a:extLst>
              </a:tr>
              <a:tr h="419725">
                <a:tc>
                  <a:txBody>
                    <a:bodyPr/>
                    <a:lstStyle/>
                    <a:p>
                      <a:r>
                        <a:rPr lang="de-DE" sz="1400" dirty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Self-Services</a:t>
                      </a:r>
                      <a:endParaRPr lang="en-DE" sz="1400" dirty="0"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T="36000" marB="36000" anchor="ctr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dirty="0" err="1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Employee</a:t>
                      </a:r>
                      <a:r>
                        <a:rPr lang="de-DE" sz="1400" dirty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 &amp; HR Administration</a:t>
                      </a:r>
                    </a:p>
                  </a:txBody>
                  <a:tcPr marT="36000" marB="36000" anchor="ctr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dirty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1</a:t>
                      </a:r>
                      <a:endParaRPr lang="en-DE" sz="1400" dirty="0"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T="36000" marB="36000" anchor="ctr"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19126332"/>
                  </a:ext>
                </a:extLst>
              </a:tr>
              <a:tr h="543777">
                <a:tc>
                  <a:txBody>
                    <a:bodyPr/>
                    <a:lstStyle/>
                    <a:p>
                      <a:r>
                        <a:rPr lang="de-DE" sz="1400" dirty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Reporting &amp; Analytics</a:t>
                      </a:r>
                      <a:endParaRPr lang="en-DE" sz="1400" dirty="0"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T="36000" marB="36000" anchor="ctr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dirty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Head </a:t>
                      </a:r>
                      <a:r>
                        <a:rPr lang="de-DE" sz="1400" dirty="0" err="1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of</a:t>
                      </a:r>
                      <a:r>
                        <a:rPr lang="de-DE" sz="1400" dirty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 HR, CXO, Managing </a:t>
                      </a:r>
                      <a:r>
                        <a:rPr lang="de-DE" sz="1400" dirty="0" err="1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Director</a:t>
                      </a:r>
                      <a:r>
                        <a:rPr lang="de-DE" sz="1400" dirty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, Head </a:t>
                      </a:r>
                      <a:r>
                        <a:rPr lang="de-DE" sz="1400" dirty="0" err="1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of</a:t>
                      </a:r>
                      <a:r>
                        <a:rPr lang="de-DE" sz="1400" dirty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 Department </a:t>
                      </a:r>
                    </a:p>
                  </a:txBody>
                  <a:tcPr marT="36000" marB="36000" anchor="ctr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dirty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1</a:t>
                      </a:r>
                      <a:endParaRPr lang="en-DE" sz="1400" dirty="0"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T="36000" marB="36000" anchor="ctr"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72836375"/>
                  </a:ext>
                </a:extLst>
              </a:tr>
              <a:tr h="419725">
                <a:tc>
                  <a:txBody>
                    <a:bodyPr/>
                    <a:lstStyle/>
                    <a:p>
                      <a:r>
                        <a:rPr lang="de-DE" sz="1400" dirty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Modern </a:t>
                      </a:r>
                      <a:r>
                        <a:rPr lang="de-DE" sz="1400" dirty="0" err="1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Workplace</a:t>
                      </a:r>
                      <a:endParaRPr lang="en-DE" sz="1400" dirty="0"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T="36000" marB="36000" anchor="ctr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dirty="0" err="1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Employee</a:t>
                      </a:r>
                      <a:r>
                        <a:rPr lang="de-DE" sz="1400" dirty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, Head </a:t>
                      </a:r>
                      <a:r>
                        <a:rPr lang="de-DE" sz="1400" dirty="0" err="1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of</a:t>
                      </a:r>
                      <a:r>
                        <a:rPr lang="de-DE" sz="1400" dirty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 HR</a:t>
                      </a:r>
                    </a:p>
                  </a:txBody>
                  <a:tcPr marT="36000" marB="36000" anchor="ctr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dirty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0,75</a:t>
                      </a:r>
                      <a:endParaRPr lang="en-DE" sz="1400" dirty="0"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T="36000" marB="36000" anchor="ctr"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10090187"/>
                  </a:ext>
                </a:extLst>
              </a:tr>
              <a:tr h="419725">
                <a:tc>
                  <a:txBody>
                    <a:bodyPr/>
                    <a:lstStyle/>
                    <a:p>
                      <a:r>
                        <a:rPr lang="de-DE" sz="1400" dirty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Office 365 &amp; HR</a:t>
                      </a:r>
                      <a:endParaRPr lang="en-DE" sz="1400" dirty="0"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T="36000" marB="36000" anchor="ctr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dirty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HR Manager &amp; HR Administration</a:t>
                      </a:r>
                      <a:endParaRPr lang="en-DE" sz="1400" dirty="0"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T="36000" marB="36000" anchor="ctr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dirty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0,75</a:t>
                      </a:r>
                      <a:endParaRPr lang="en-DE" sz="1400" dirty="0"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T="36000" marB="36000" anchor="ctr"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3821689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458096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el 14">
            <a:extLst>
              <a:ext uri="{FF2B5EF4-FFF2-40B4-BE49-F238E27FC236}">
                <a16:creationId xmlns:a16="http://schemas.microsoft.com/office/drawing/2014/main" id="{D813D6FF-BFD8-4C4F-A34B-965220A022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Agenda </a:t>
            </a:r>
            <a:r>
              <a:rPr lang="de-DE" dirty="0" err="1"/>
              <a:t>BenefitCheck</a:t>
            </a:r>
            <a:r>
              <a:rPr lang="de-DE" dirty="0"/>
              <a:t> – Modules:</a:t>
            </a:r>
          </a:p>
        </p:txBody>
      </p:sp>
      <p:sp>
        <p:nvSpPr>
          <p:cNvPr id="16" name="Textplatzhalter 15">
            <a:extLst>
              <a:ext uri="{FF2B5EF4-FFF2-40B4-BE49-F238E27FC236}">
                <a16:creationId xmlns:a16="http://schemas.microsoft.com/office/drawing/2014/main" id="{B1417706-54C1-4895-9654-C6F1C087D45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79999" y="1908000"/>
            <a:ext cx="7316191" cy="288000"/>
          </a:xfrm>
        </p:spPr>
        <p:txBody>
          <a:bodyPr/>
          <a:lstStyle/>
          <a:p>
            <a:r>
              <a:rPr lang="en-US" dirty="0"/>
              <a:t>Presentation of current working methods and desired improvements</a:t>
            </a:r>
            <a:endParaRPr lang="en-DE" dirty="0"/>
          </a:p>
        </p:txBody>
      </p:sp>
      <p:sp>
        <p:nvSpPr>
          <p:cNvPr id="17" name="Textplatzhalter 16">
            <a:extLst>
              <a:ext uri="{FF2B5EF4-FFF2-40B4-BE49-F238E27FC236}">
                <a16:creationId xmlns:a16="http://schemas.microsoft.com/office/drawing/2014/main" id="{60BF5C38-EB79-49B2-893F-C65F8BDE80F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See slide internal roles</a:t>
            </a:r>
          </a:p>
        </p:txBody>
      </p:sp>
      <p:sp>
        <p:nvSpPr>
          <p:cNvPr id="18" name="Textplatzhalter 17">
            <a:extLst>
              <a:ext uri="{FF2B5EF4-FFF2-40B4-BE49-F238E27FC236}">
                <a16:creationId xmlns:a16="http://schemas.microsoft.com/office/drawing/2014/main" id="{DA6E2BB1-89D0-48FE-BA31-4D586D4A766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Presentation of additional improvement possibilities</a:t>
            </a:r>
            <a:endParaRPr lang="en-DE" dirty="0"/>
          </a:p>
        </p:txBody>
      </p:sp>
      <p:sp>
        <p:nvSpPr>
          <p:cNvPr id="19" name="Textplatzhalter 18">
            <a:extLst>
              <a:ext uri="{FF2B5EF4-FFF2-40B4-BE49-F238E27FC236}">
                <a16:creationId xmlns:a16="http://schemas.microsoft.com/office/drawing/2014/main" id="{D3739C4F-085C-4E71-AEEB-5E83A1662B0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External HR expert</a:t>
            </a:r>
          </a:p>
        </p:txBody>
      </p:sp>
      <p:sp>
        <p:nvSpPr>
          <p:cNvPr id="20" name="Textplatzhalter 19">
            <a:extLst>
              <a:ext uri="{FF2B5EF4-FFF2-40B4-BE49-F238E27FC236}">
                <a16:creationId xmlns:a16="http://schemas.microsoft.com/office/drawing/2014/main" id="{0F8B91EA-8C73-454D-AD70-B9E8F327B4F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Joint evaluation</a:t>
            </a:r>
            <a:endParaRPr lang="en-DE" dirty="0"/>
          </a:p>
        </p:txBody>
      </p:sp>
      <p:sp>
        <p:nvSpPr>
          <p:cNvPr id="21" name="Textplatzhalter 20">
            <a:extLst>
              <a:ext uri="{FF2B5EF4-FFF2-40B4-BE49-F238E27FC236}">
                <a16:creationId xmlns:a16="http://schemas.microsoft.com/office/drawing/2014/main" id="{B1B0C5AB-D000-45C5-BD35-E4856373AAF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Attendees with experience in the respective topic</a:t>
            </a:r>
          </a:p>
        </p:txBody>
      </p:sp>
      <p:sp>
        <p:nvSpPr>
          <p:cNvPr id="22" name="Textplatzhalter 21">
            <a:extLst>
              <a:ext uri="{FF2B5EF4-FFF2-40B4-BE49-F238E27FC236}">
                <a16:creationId xmlns:a16="http://schemas.microsoft.com/office/drawing/2014/main" id="{86A0FE24-4084-415D-B682-0AE4BA04FF2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/>
              <a:t>Summary and documentation of the results</a:t>
            </a:r>
            <a:endParaRPr lang="en-DE" dirty="0"/>
          </a:p>
        </p:txBody>
      </p:sp>
      <p:sp>
        <p:nvSpPr>
          <p:cNvPr id="23" name="Textplatzhalter 22">
            <a:extLst>
              <a:ext uri="{FF2B5EF4-FFF2-40B4-BE49-F238E27FC236}">
                <a16:creationId xmlns:a16="http://schemas.microsoft.com/office/drawing/2014/main" id="{793CFB00-9FBE-4DBD-99C9-FCA3EA6695E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External HR expert</a:t>
            </a:r>
          </a:p>
        </p:txBody>
      </p:sp>
      <p:sp>
        <p:nvSpPr>
          <p:cNvPr id="38" name="Textplatzhalter 37">
            <a:extLst>
              <a:ext uri="{FF2B5EF4-FFF2-40B4-BE49-F238E27FC236}">
                <a16:creationId xmlns:a16="http://schemas.microsoft.com/office/drawing/2014/main" id="{F2F68C44-BB39-4889-9B31-06484A7FD51B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079999" y="1188000"/>
            <a:ext cx="6565497" cy="288000"/>
          </a:xfrm>
        </p:spPr>
        <p:txBody>
          <a:bodyPr/>
          <a:lstStyle/>
          <a:p>
            <a:r>
              <a:rPr lang="en-US" dirty="0"/>
              <a:t>Short presentation of participants and goal of the appointment</a:t>
            </a:r>
            <a:endParaRPr lang="en-DE" dirty="0"/>
          </a:p>
        </p:txBody>
      </p:sp>
      <p:sp>
        <p:nvSpPr>
          <p:cNvPr id="39" name="Textplatzhalter 38">
            <a:extLst>
              <a:ext uri="{FF2B5EF4-FFF2-40B4-BE49-F238E27FC236}">
                <a16:creationId xmlns:a16="http://schemas.microsoft.com/office/drawing/2014/main" id="{80602642-B0B0-493D-BECE-EC46A9518556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en-US" dirty="0"/>
              <a:t>Internal moderator (participates in all appointments)</a:t>
            </a:r>
          </a:p>
        </p:txBody>
      </p:sp>
    </p:spTree>
    <p:extLst>
      <p:ext uri="{BB962C8B-B14F-4D97-AF65-F5344CB8AC3E}">
        <p14:creationId xmlns:p14="http://schemas.microsoft.com/office/powerpoint/2010/main" val="2591485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2B24F59-A393-4E7C-BD16-BBF4F42735E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Results of the Evaluation:</a:t>
            </a:r>
            <a:br>
              <a:rPr lang="en-US" dirty="0"/>
            </a:br>
            <a:r>
              <a:rPr lang="en-US" dirty="0"/>
              <a:t>Break Even</a:t>
            </a:r>
            <a:endParaRPr lang="en-DE" dirty="0"/>
          </a:p>
        </p:txBody>
      </p:sp>
      <p:sp>
        <p:nvSpPr>
          <p:cNvPr id="2" name="Subtitle 1">
            <a:extLst>
              <a:ext uri="{FF2B5EF4-FFF2-40B4-BE49-F238E27FC236}">
                <a16:creationId xmlns:a16="http://schemas.microsoft.com/office/drawing/2014/main" id="{B22A2113-F54B-4011-AA9E-D470FFAA7AD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0FD6FC-2B64-42F2-9A7C-96E99EF31226}"/>
              </a:ext>
            </a:extLst>
          </p:cNvPr>
          <p:cNvSpPr>
            <a:spLocks noGrp="1"/>
          </p:cNvSpPr>
          <p:nvPr>
            <p:ph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87AA441-0229-4643-A043-0082E4F815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898" y="1093304"/>
            <a:ext cx="5591244" cy="4158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284105"/>
      </p:ext>
    </p:extLst>
  </p:cSld>
  <p:clrMapOvr>
    <a:masterClrMapping/>
  </p:clrMapOvr>
</p:sld>
</file>

<file path=ppt/theme/theme1.xml><?xml version="1.0" encoding="utf-8"?>
<a:theme xmlns:a="http://schemas.openxmlformats.org/drawingml/2006/main" name="Title with humans - Hubdriv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Infographic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Key Imag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Template, do not touch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itle with humans - HR for Dynamic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itle and Overview with humans - HR for Dynamic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itle and Overview with humans - Hubdriv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Picture Box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Title Slide one Colour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Tex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Agend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Screenshot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b8cf8b61-38da-4fba-9f78-ba5c78a521e5">AXW2DCD2ZMXC-1696358864-13809</_dlc_DocId>
    <_dlc_DocIdUrl xmlns="b8cf8b61-38da-4fba-9f78-ba5c78a521e5">
      <Url>https://xcloud.sharepoint.com/sites/SA/_layouts/15/DocIdRedir.aspx?ID=AXW2DCD2ZMXC-1696358864-13809</Url>
      <Description>AXW2DCD2ZMXC-1696358864-13809</Description>
    </_dlc_DocIdUrl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76FB8AFDC33F6498618DC47E96928B1" ma:contentTypeVersion="7" ma:contentTypeDescription="Create a new document." ma:contentTypeScope="" ma:versionID="a3ce9e212358a355742a27d1805e2642">
  <xsd:schema xmlns:xsd="http://www.w3.org/2001/XMLSchema" xmlns:xs="http://www.w3.org/2001/XMLSchema" xmlns:p="http://schemas.microsoft.com/office/2006/metadata/properties" xmlns:ns2="b8cf8b61-38da-4fba-9f78-ba5c78a521e5" xmlns:ns3="67444387-341d-4e32-b9f0-cb5d707bba7e" targetNamespace="http://schemas.microsoft.com/office/2006/metadata/properties" ma:root="true" ma:fieldsID="60aadaa47cb6e827d2eea1bc00609b2c" ns2:_="" ns3:_="">
    <xsd:import namespace="b8cf8b61-38da-4fba-9f78-ba5c78a521e5"/>
    <xsd:import namespace="67444387-341d-4e32-b9f0-cb5d707bba7e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8cf8b61-38da-4fba-9f78-ba5c78a521e5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7444387-341d-4e32-b9f0-cb5d707bba7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FDBA501-E2F8-4E01-B475-D60D7838C411}">
  <ds:schemaRefs>
    <ds:schemaRef ds:uri="http://schemas.microsoft.com/sharepoint/events"/>
  </ds:schemaRefs>
</ds:datastoreItem>
</file>

<file path=customXml/itemProps2.xml><?xml version="1.0" encoding="utf-8"?>
<ds:datastoreItem xmlns:ds="http://schemas.openxmlformats.org/officeDocument/2006/customXml" ds:itemID="{9C8F321D-3D3B-49A3-AD5B-CFB1C11D7D77}">
  <ds:schemaRefs>
    <ds:schemaRef ds:uri="http://schemas.microsoft.com/office/2006/metadata/properties"/>
    <ds:schemaRef ds:uri="http://schemas.microsoft.com/office/infopath/2007/PartnerControls"/>
    <ds:schemaRef ds:uri="b8cf8b61-38da-4fba-9f78-ba5c78a521e5"/>
  </ds:schemaRefs>
</ds:datastoreItem>
</file>

<file path=customXml/itemProps3.xml><?xml version="1.0" encoding="utf-8"?>
<ds:datastoreItem xmlns:ds="http://schemas.openxmlformats.org/officeDocument/2006/customXml" ds:itemID="{810BEDC4-153B-4C62-85CF-5E6130A2C675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00DFEE2F-BE86-4FEB-9AF8-BCC0FD7FD39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8cf8b61-38da-4fba-9f78-ba5c78a521e5"/>
    <ds:schemaRef ds:uri="67444387-341d-4e32-b9f0-cb5d707bba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</TotalTime>
  <Words>350</Words>
  <Application>Microsoft Office PowerPoint</Application>
  <PresentationFormat>On-screen Show (16:10)</PresentationFormat>
  <Paragraphs>116</Paragraphs>
  <Slides>10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12</vt:i4>
      </vt:variant>
      <vt:variant>
        <vt:lpstr>Slide Titles</vt:lpstr>
      </vt:variant>
      <vt:variant>
        <vt:i4>10</vt:i4>
      </vt:variant>
    </vt:vector>
  </HeadingPairs>
  <TitlesOfParts>
    <vt:vector size="28" baseType="lpstr">
      <vt:lpstr>Arial</vt:lpstr>
      <vt:lpstr>Calibri</vt:lpstr>
      <vt:lpstr>Segoe Pro SemiLight</vt:lpstr>
      <vt:lpstr>Segoe UI</vt:lpstr>
      <vt:lpstr>Segoe UI Light</vt:lpstr>
      <vt:lpstr>Segoe UI Semilight</vt:lpstr>
      <vt:lpstr>Title with humans - Hubdrive</vt:lpstr>
      <vt:lpstr>Title with humans - HR for Dynamics</vt:lpstr>
      <vt:lpstr>Title and Overview with humans - HR for Dynamics</vt:lpstr>
      <vt:lpstr>Title and Overview with humans - Hubdrive</vt:lpstr>
      <vt:lpstr>Picture Boxes</vt:lpstr>
      <vt:lpstr>Title Slide one Colour</vt:lpstr>
      <vt:lpstr>Text</vt:lpstr>
      <vt:lpstr>Agenda</vt:lpstr>
      <vt:lpstr>Screenshots</vt:lpstr>
      <vt:lpstr>Infographics</vt:lpstr>
      <vt:lpstr>Key Images</vt:lpstr>
      <vt:lpstr>Template, do not touch</vt:lpstr>
      <vt:lpstr>Benefit Check</vt:lpstr>
      <vt:lpstr>From paper and IT islands to a constructive cooperation</vt:lpstr>
      <vt:lpstr>Integrations instead of  IT Islands</vt:lpstr>
      <vt:lpstr>Innovative HR Management </vt:lpstr>
      <vt:lpstr>Process Analysis</vt:lpstr>
      <vt:lpstr>Select the relevant modules</vt:lpstr>
      <vt:lpstr>PowerPoint Presentation</vt:lpstr>
      <vt:lpstr>Agenda BenefitCheck – Modules:</vt:lpstr>
      <vt:lpstr>Results of the Evaluation: Break Even</vt:lpstr>
      <vt:lpstr>Results of the Evaluation: Break Even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Staff Administration</dc:title>
  <dc:creator>Franziskus Lorey - Hubdrive.com</dc:creator>
  <cp:lastModifiedBy>Jason Fellows - Hubdrive.com</cp:lastModifiedBy>
  <cp:revision>16</cp:revision>
  <dcterms:created xsi:type="dcterms:W3CDTF">2020-02-19T20:12:20Z</dcterms:created>
  <dcterms:modified xsi:type="dcterms:W3CDTF">2020-11-16T15:01:30Z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0x010100676FB8AFDC33F6498618DC47E96928B1</vt:lpwstr>
  </property>
  <property fmtid="{D5CDD505-2E9C-101B-9397-08002B2CF9AE}" pid="3" name="_dlc_DocIdItemGuid">
    <vt:lpwstr>a151da46-9911-47d3-a1e1-c68618288f87</vt:lpwstr>
  </property>
</Properties>
</file>